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Tw Cen MT"/>
      </a:defRPr>
    </a:lvl1pPr>
    <a:lvl2pPr marL="0" marR="0" indent="457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Tw Cen MT"/>
      </a:defRPr>
    </a:lvl2pPr>
    <a:lvl3pPr marL="0" marR="0" indent="914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Tw Cen MT"/>
      </a:defRPr>
    </a:lvl3pPr>
    <a:lvl4pPr marL="0" marR="0" indent="1371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Tw Cen MT"/>
      </a:defRPr>
    </a:lvl4pPr>
    <a:lvl5pPr marL="0" marR="0" indent="18288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Tw Cen MT"/>
      </a:defRPr>
    </a:lvl5pPr>
    <a:lvl6pPr marL="0" marR="0" indent="22860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Tw Cen MT"/>
      </a:defRPr>
    </a:lvl6pPr>
    <a:lvl7pPr marL="0" marR="0" indent="2743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Tw Cen MT"/>
      </a:defRPr>
    </a:lvl7pPr>
    <a:lvl8pPr marL="0" marR="0" indent="3200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Tw Cen MT"/>
      </a:defRPr>
    </a:lvl8pPr>
    <a:lvl9pPr marL="0" marR="0" indent="3657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Tw Cen MT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F4CED6"/>
          </a:solidFill>
        </a:fill>
      </a:tcStyle>
    </a:wholeTbl>
    <a:band2H>
      <a:tcTxStyle/>
      <a:tcStyle>
        <a:tcBdr/>
        <a:fill>
          <a:solidFill>
            <a:srgbClr val="FAE8EC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3CFE5"/>
          </a:solidFill>
        </a:fill>
      </a:tcStyle>
    </a:wholeTbl>
    <a:band2H>
      <a:tcTxStyle/>
      <a:tcStyle>
        <a:tcBdr/>
        <a:fill>
          <a:solidFill>
            <a:srgbClr val="EAE9F3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F2D8F4"/>
          </a:solidFill>
        </a:fill>
      </a:tcStyle>
    </a:wholeTbl>
    <a:band2H>
      <a:tcTxStyle/>
      <a:tcStyle>
        <a:tcBdr/>
        <a:fill>
          <a:solidFill>
            <a:srgbClr val="F9EDF9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9" d="100"/>
          <a:sy n="49" d="100"/>
        </p:scale>
        <p:origin x="-1267" y="-6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Shape 184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85" name="Shape 185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27771825"/>
      </p:ext>
    </p:extLst>
  </p:cSld>
  <p:clrMap bg1="lt1" tx1="dk1" bg2="lt2" tx2="dk2" accent1="accent1" accent2="accent2" accent3="accent3" accent4="accent4" accent5="accent5" accent6="accent6" hlink="hlink" folHlink="folHlink"/>
  <p:notesStyle>
    <a:lvl1pPr latinLnBrk="0">
      <a:defRPr sz="1200">
        <a:latin typeface="+mn-lt"/>
        <a:ea typeface="+mn-ea"/>
        <a:cs typeface="+mn-cs"/>
        <a:sym typeface="Tw Cen MT"/>
      </a:defRPr>
    </a:lvl1pPr>
    <a:lvl2pPr indent="228600" latinLnBrk="0">
      <a:defRPr sz="1200">
        <a:latin typeface="+mn-lt"/>
        <a:ea typeface="+mn-ea"/>
        <a:cs typeface="+mn-cs"/>
        <a:sym typeface="Tw Cen MT"/>
      </a:defRPr>
    </a:lvl2pPr>
    <a:lvl3pPr indent="457200" latinLnBrk="0">
      <a:defRPr sz="1200">
        <a:latin typeface="+mn-lt"/>
        <a:ea typeface="+mn-ea"/>
        <a:cs typeface="+mn-cs"/>
        <a:sym typeface="Tw Cen MT"/>
      </a:defRPr>
    </a:lvl3pPr>
    <a:lvl4pPr indent="685800" latinLnBrk="0">
      <a:defRPr sz="1200">
        <a:latin typeface="+mn-lt"/>
        <a:ea typeface="+mn-ea"/>
        <a:cs typeface="+mn-cs"/>
        <a:sym typeface="Tw Cen MT"/>
      </a:defRPr>
    </a:lvl4pPr>
    <a:lvl5pPr indent="914400" latinLnBrk="0">
      <a:defRPr sz="1200">
        <a:latin typeface="+mn-lt"/>
        <a:ea typeface="+mn-ea"/>
        <a:cs typeface="+mn-cs"/>
        <a:sym typeface="Tw Cen MT"/>
      </a:defRPr>
    </a:lvl5pPr>
    <a:lvl6pPr indent="1143000" latinLnBrk="0">
      <a:defRPr sz="1200">
        <a:latin typeface="+mn-lt"/>
        <a:ea typeface="+mn-ea"/>
        <a:cs typeface="+mn-cs"/>
        <a:sym typeface="Tw Cen MT"/>
      </a:defRPr>
    </a:lvl6pPr>
    <a:lvl7pPr indent="1371600" latinLnBrk="0">
      <a:defRPr sz="1200">
        <a:latin typeface="+mn-lt"/>
        <a:ea typeface="+mn-ea"/>
        <a:cs typeface="+mn-cs"/>
        <a:sym typeface="Tw Cen MT"/>
      </a:defRPr>
    </a:lvl7pPr>
    <a:lvl8pPr indent="1600200" latinLnBrk="0">
      <a:defRPr sz="1200">
        <a:latin typeface="+mn-lt"/>
        <a:ea typeface="+mn-ea"/>
        <a:cs typeface="+mn-cs"/>
        <a:sym typeface="Tw Cen MT"/>
      </a:defRPr>
    </a:lvl8pPr>
    <a:lvl9pPr indent="1828800" latinLnBrk="0">
      <a:defRPr sz="1200">
        <a:latin typeface="+mn-lt"/>
        <a:ea typeface="+mn-ea"/>
        <a:cs typeface="+mn-cs"/>
        <a:sym typeface="Tw Cen MT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2" descr="Picture 2"/>
          <p:cNvPicPr>
            <a:picLocks noChangeAspect="1"/>
          </p:cNvPicPr>
          <p:nvPr/>
        </p:nvPicPr>
        <p:blipFill>
          <a:blip r:embed="rId2">
            <a:alphaModFix amt="80000"/>
            <a:extLst/>
          </a:blip>
          <a:stretch>
            <a:fillRect/>
          </a:stretch>
        </p:blipFill>
        <p:spPr>
          <a:xfrm>
            <a:off x="1" y="-2"/>
            <a:ext cx="9144003" cy="6858002"/>
          </a:xfrm>
          <a:prstGeom prst="rect">
            <a:avLst/>
          </a:prstGeom>
          <a:ln w="12700">
            <a:miter lim="400000"/>
          </a:ln>
        </p:spPr>
      </p:pic>
      <p:pic>
        <p:nvPicPr>
          <p:cNvPr id="14" name="Picture 7" descr="Picture 7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 w="12700">
            <a:miter lim="400000"/>
          </a:ln>
        </p:spPr>
      </p:pic>
      <p:sp>
        <p:nvSpPr>
          <p:cNvPr id="15" name="Title Text"/>
          <p:cNvSpPr txBox="1">
            <a:spLocks noGrp="1"/>
          </p:cNvSpPr>
          <p:nvPr>
            <p:ph type="title"/>
          </p:nvPr>
        </p:nvSpPr>
        <p:spPr>
          <a:xfrm>
            <a:off x="1313258" y="1300786"/>
            <a:ext cx="6517484" cy="2509213"/>
          </a:xfrm>
          <a:prstGeom prst="rect">
            <a:avLst/>
          </a:prstGeom>
        </p:spPr>
        <p:txBody>
          <a:bodyPr anchor="b"/>
          <a:lstStyle>
            <a:lvl1pPr>
              <a:defRPr sz="4800"/>
            </a:lvl1pPr>
          </a:lstStyle>
          <a:p>
            <a:r>
              <a:t>Title Text</a:t>
            </a:r>
          </a:p>
        </p:txBody>
      </p:sp>
      <p:sp>
        <p:nvSpPr>
          <p:cNvPr id="16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313258" y="3886201"/>
            <a:ext cx="6517484" cy="1371600"/>
          </a:xfrm>
          <a:prstGeom prst="rect">
            <a:avLst/>
          </a:prstGeom>
        </p:spPr>
        <p:txBody>
          <a:bodyPr/>
          <a:lstStyle>
            <a:lvl1pPr marL="0" indent="0" algn="ctr">
              <a:buClrTx/>
              <a:buSzTx/>
              <a:buFontTx/>
              <a:buNone/>
              <a:defRPr sz="2200">
                <a:solidFill>
                  <a:srgbClr val="808080"/>
                </a:solidFill>
              </a:defRPr>
            </a:lvl1pPr>
            <a:lvl2pPr marL="0" indent="457200" algn="ctr">
              <a:buClrTx/>
              <a:buSzTx/>
              <a:buFontTx/>
              <a:buNone/>
              <a:defRPr sz="2200">
                <a:solidFill>
                  <a:srgbClr val="808080"/>
                </a:solidFill>
              </a:defRPr>
            </a:lvl2pPr>
            <a:lvl3pPr marL="0" indent="914400" algn="ctr">
              <a:buClrTx/>
              <a:buSzTx/>
              <a:buFontTx/>
              <a:buNone/>
              <a:defRPr sz="2200">
                <a:solidFill>
                  <a:srgbClr val="808080"/>
                </a:solidFill>
              </a:defRPr>
            </a:lvl3pPr>
            <a:lvl4pPr marL="0" indent="1371600" algn="ctr">
              <a:buClrTx/>
              <a:buSzTx/>
              <a:buFontTx/>
              <a:buNone/>
              <a:defRPr sz="2200">
                <a:solidFill>
                  <a:srgbClr val="808080"/>
                </a:solidFill>
              </a:defRPr>
            </a:lvl4pPr>
            <a:lvl5pPr marL="0" indent="1828800" algn="ctr">
              <a:buClrTx/>
              <a:buSzTx/>
              <a:buFontTx/>
              <a:buNone/>
              <a:defRPr sz="2200">
                <a:solidFill>
                  <a:srgbClr val="808080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Title Text"/>
          <p:cNvSpPr txBox="1">
            <a:spLocks noGrp="1"/>
          </p:cNvSpPr>
          <p:nvPr>
            <p:ph type="title"/>
          </p:nvPr>
        </p:nvSpPr>
        <p:spPr>
          <a:xfrm>
            <a:off x="685346" y="4289373"/>
            <a:ext cx="7773324" cy="811611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t>Title Text</a:t>
            </a:r>
          </a:p>
        </p:txBody>
      </p:sp>
      <p:sp>
        <p:nvSpPr>
          <p:cNvPr id="97" name="Picture Placeholder 2"/>
          <p:cNvSpPr>
            <a:spLocks noGrp="1"/>
          </p:cNvSpPr>
          <p:nvPr>
            <p:ph type="pic" sz="half" idx="13"/>
          </p:nvPr>
        </p:nvSpPr>
        <p:spPr>
          <a:xfrm>
            <a:off x="888557" y="698261"/>
            <a:ext cx="7366901" cy="3214136"/>
          </a:xfrm>
          <a:prstGeom prst="rect">
            <a:avLst/>
          </a:prstGeom>
          <a:ln w="82550" cap="sq">
            <a:solidFill>
              <a:srgbClr val="CCD8E7"/>
            </a:solidFill>
            <a:miter lim="800000"/>
          </a:ln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98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685330" y="5108728"/>
            <a:ext cx="7773340" cy="682473"/>
          </a:xfrm>
          <a:prstGeom prst="rect">
            <a:avLst/>
          </a:prstGeom>
        </p:spPr>
        <p:txBody>
          <a:bodyPr/>
          <a:lstStyle>
            <a:lvl1pPr marL="0" indent="0" algn="ctr">
              <a:buClrTx/>
              <a:buSzTx/>
              <a:buFontTx/>
              <a:buNone/>
              <a:defRPr sz="1600"/>
            </a:lvl1pPr>
            <a:lvl2pPr marL="0" indent="457200" algn="ctr">
              <a:buClrTx/>
              <a:buSzTx/>
              <a:buFontTx/>
              <a:buNone/>
              <a:defRPr sz="1600"/>
            </a:lvl2pPr>
            <a:lvl3pPr marL="0" indent="914400" algn="ctr">
              <a:buClrTx/>
              <a:buSzTx/>
              <a:buFontTx/>
              <a:buNone/>
              <a:defRPr sz="1600"/>
            </a:lvl3pPr>
            <a:lvl4pPr marL="0" indent="1371600" algn="ctr">
              <a:buClrTx/>
              <a:buSzTx/>
              <a:buFontTx/>
              <a:buNone/>
              <a:defRPr sz="1600"/>
            </a:lvl4pPr>
            <a:lvl5pPr marL="0" indent="1828800" algn="ctr">
              <a:buClrTx/>
              <a:buSzTx/>
              <a:buFontTx/>
              <a:buNone/>
              <a:defRPr sz="16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9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Title Text"/>
          <p:cNvSpPr txBox="1">
            <a:spLocks noGrp="1"/>
          </p:cNvSpPr>
          <p:nvPr>
            <p:ph type="title"/>
          </p:nvPr>
        </p:nvSpPr>
        <p:spPr>
          <a:xfrm>
            <a:off x="685330" y="609600"/>
            <a:ext cx="7773340" cy="3427246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</a:lstStyle>
          <a:p>
            <a:r>
              <a:t>Title Text</a:t>
            </a:r>
          </a:p>
        </p:txBody>
      </p:sp>
      <p:sp>
        <p:nvSpPr>
          <p:cNvPr id="107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685330" y="4204820"/>
            <a:ext cx="7773340" cy="1586381"/>
          </a:xfrm>
          <a:prstGeom prst="rect">
            <a:avLst/>
          </a:prstGeom>
        </p:spPr>
        <p:txBody>
          <a:bodyPr anchor="ctr"/>
          <a:lstStyle>
            <a:lvl1pPr marL="0" indent="0" algn="ctr">
              <a:buClrTx/>
              <a:buSzTx/>
              <a:buFontTx/>
              <a:buNone/>
              <a:defRPr sz="1600"/>
            </a:lvl1pPr>
            <a:lvl2pPr marL="0" indent="457200" algn="ctr">
              <a:buClrTx/>
              <a:buSzTx/>
              <a:buFontTx/>
              <a:buNone/>
              <a:defRPr sz="1600"/>
            </a:lvl2pPr>
            <a:lvl3pPr marL="0" indent="914400" algn="ctr">
              <a:buClrTx/>
              <a:buSzTx/>
              <a:buFontTx/>
              <a:buNone/>
              <a:defRPr sz="1600"/>
            </a:lvl3pPr>
            <a:lvl4pPr marL="0" indent="1371600" algn="ctr">
              <a:buClrTx/>
              <a:buSzTx/>
              <a:buFontTx/>
              <a:buNone/>
              <a:defRPr sz="1600"/>
            </a:lvl4pPr>
            <a:lvl5pPr marL="0" indent="1828800" algn="ctr">
              <a:buClrTx/>
              <a:buSzTx/>
              <a:buFontTx/>
              <a:buNone/>
              <a:defRPr sz="16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0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Title Text"/>
          <p:cNvSpPr txBox="1">
            <a:spLocks noGrp="1"/>
          </p:cNvSpPr>
          <p:nvPr>
            <p:ph type="title"/>
          </p:nvPr>
        </p:nvSpPr>
        <p:spPr>
          <a:xfrm>
            <a:off x="1084658" y="872588"/>
            <a:ext cx="6977066" cy="272991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</a:lstStyle>
          <a:p>
            <a:r>
              <a:t>Title Text</a:t>
            </a:r>
          </a:p>
        </p:txBody>
      </p:sp>
      <p:sp>
        <p:nvSpPr>
          <p:cNvPr id="116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290484" y="3610031"/>
            <a:ext cx="6564225" cy="594789"/>
          </a:xfrm>
          <a:prstGeom prst="rect">
            <a:avLst/>
          </a:prstGeom>
        </p:spPr>
        <p:txBody>
          <a:bodyPr/>
          <a:lstStyle>
            <a:lvl1pPr marL="0" indent="0">
              <a:buClrTx/>
              <a:buSzTx/>
              <a:buFontTx/>
              <a:buNone/>
              <a:defRPr sz="1400"/>
            </a:lvl1pPr>
            <a:lvl2pPr marL="0" indent="457200">
              <a:buClrTx/>
              <a:buSzTx/>
              <a:buFontTx/>
              <a:buNone/>
              <a:defRPr sz="1400"/>
            </a:lvl2pPr>
            <a:lvl3pPr marL="0" indent="914400">
              <a:buClrTx/>
              <a:buSzTx/>
              <a:buFontTx/>
              <a:buNone/>
              <a:defRPr sz="1400"/>
            </a:lvl3pPr>
            <a:lvl4pPr marL="0" indent="1371600">
              <a:buClrTx/>
              <a:buSzTx/>
              <a:buFontTx/>
              <a:buNone/>
              <a:defRPr sz="1400"/>
            </a:lvl4pPr>
            <a:lvl5pPr marL="0" indent="1828800">
              <a:buClrTx/>
              <a:buSzTx/>
              <a:buFontTx/>
              <a:buNone/>
              <a:defRPr sz="1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17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685331" y="4372797"/>
            <a:ext cx="7773338" cy="1421054"/>
          </a:xfrm>
          <a:prstGeom prst="rect">
            <a:avLst/>
          </a:prstGeom>
        </p:spPr>
        <p:txBody>
          <a:bodyPr anchor="ctr"/>
          <a:lstStyle/>
          <a:p>
            <a:pPr marL="0" indent="0" algn="ctr">
              <a:buClrTx/>
              <a:buSzTx/>
              <a:buFontTx/>
              <a:buNone/>
              <a:defRPr sz="1600"/>
            </a:pPr>
            <a:endParaRPr/>
          </a:p>
        </p:txBody>
      </p:sp>
      <p:sp>
        <p:nvSpPr>
          <p:cNvPr id="118" name="TextBox 10"/>
          <p:cNvSpPr txBox="1"/>
          <p:nvPr/>
        </p:nvSpPr>
        <p:spPr>
          <a:xfrm>
            <a:off x="737626" y="582076"/>
            <a:ext cx="546888" cy="11963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 anchor="ctr">
            <a:spAutoFit/>
          </a:bodyPr>
          <a:lstStyle>
            <a:lvl1pPr>
              <a:defRPr sz="8000" cap="all"/>
            </a:lvl1pPr>
          </a:lstStyle>
          <a:p>
            <a:r>
              <a:t>“</a:t>
            </a:r>
          </a:p>
        </p:txBody>
      </p:sp>
      <p:sp>
        <p:nvSpPr>
          <p:cNvPr id="119" name="TextBox 13"/>
          <p:cNvSpPr txBox="1"/>
          <p:nvPr/>
        </p:nvSpPr>
        <p:spPr>
          <a:xfrm>
            <a:off x="7850130" y="2814232"/>
            <a:ext cx="553642" cy="11963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 anchor="ctr">
            <a:spAutoFit/>
          </a:bodyPr>
          <a:lstStyle>
            <a:lvl1pPr algn="r">
              <a:defRPr sz="8000" cap="all"/>
            </a:lvl1pPr>
          </a:lstStyle>
          <a:p>
            <a:r>
              <a:t>”</a:t>
            </a:r>
          </a:p>
        </p:txBody>
      </p:sp>
      <p:sp>
        <p:nvSpPr>
          <p:cNvPr id="120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Title Text"/>
          <p:cNvSpPr txBox="1">
            <a:spLocks noGrp="1"/>
          </p:cNvSpPr>
          <p:nvPr>
            <p:ph type="title"/>
          </p:nvPr>
        </p:nvSpPr>
        <p:spPr>
          <a:xfrm>
            <a:off x="685330" y="2138721"/>
            <a:ext cx="7773340" cy="2511837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t>Title Text</a:t>
            </a:r>
          </a:p>
        </p:txBody>
      </p:sp>
      <p:sp>
        <p:nvSpPr>
          <p:cNvPr id="128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685330" y="4662335"/>
            <a:ext cx="7773340" cy="1140645"/>
          </a:xfrm>
          <a:prstGeom prst="rect">
            <a:avLst/>
          </a:prstGeom>
        </p:spPr>
        <p:txBody>
          <a:bodyPr/>
          <a:lstStyle>
            <a:lvl1pPr marL="0" indent="0" algn="ctr">
              <a:buClrTx/>
              <a:buSzTx/>
              <a:buFontTx/>
              <a:buNone/>
              <a:defRPr sz="1600"/>
            </a:lvl1pPr>
            <a:lvl2pPr marL="0" indent="457200" algn="ctr">
              <a:buClrTx/>
              <a:buSzTx/>
              <a:buFontTx/>
              <a:buNone/>
              <a:defRPr sz="1600"/>
            </a:lvl2pPr>
            <a:lvl3pPr marL="0" indent="914400" algn="ctr">
              <a:buClrTx/>
              <a:buSzTx/>
              <a:buFontTx/>
              <a:buNone/>
              <a:defRPr sz="1600"/>
            </a:lvl3pPr>
            <a:lvl4pPr marL="0" indent="1371600" algn="ctr">
              <a:buClrTx/>
              <a:buSzTx/>
              <a:buFontTx/>
              <a:buNone/>
              <a:defRPr sz="1600"/>
            </a:lvl4pPr>
            <a:lvl5pPr marL="0" indent="1828800" algn="ctr">
              <a:buClrTx/>
              <a:buSzTx/>
              <a:buFontTx/>
              <a:buNone/>
              <a:defRPr sz="16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2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Title Text"/>
          <p:cNvSpPr txBox="1">
            <a:spLocks noGrp="1"/>
          </p:cNvSpPr>
          <p:nvPr>
            <p:ph type="title"/>
          </p:nvPr>
        </p:nvSpPr>
        <p:spPr>
          <a:xfrm>
            <a:off x="685330" y="609600"/>
            <a:ext cx="7773340" cy="1605094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37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685330" y="2367092"/>
            <a:ext cx="2474233" cy="576263"/>
          </a:xfrm>
          <a:prstGeom prst="rect">
            <a:avLst/>
          </a:prstGeom>
        </p:spPr>
        <p:txBody>
          <a:bodyPr anchor="b"/>
          <a:lstStyle>
            <a:lvl1pPr marL="0" indent="0" algn="ctr">
              <a:lnSpc>
                <a:spcPct val="75000"/>
              </a:lnSpc>
              <a:buClrTx/>
              <a:buSzTx/>
              <a:buFontTx/>
              <a:buNone/>
              <a:defRPr sz="2400"/>
            </a:lvl1pPr>
            <a:lvl2pPr marL="0" indent="457200" algn="ctr">
              <a:lnSpc>
                <a:spcPct val="75000"/>
              </a:lnSpc>
              <a:buClrTx/>
              <a:buSzTx/>
              <a:buFontTx/>
              <a:buNone/>
              <a:defRPr sz="2400"/>
            </a:lvl2pPr>
            <a:lvl3pPr marL="0" indent="914400" algn="ctr">
              <a:lnSpc>
                <a:spcPct val="75000"/>
              </a:lnSpc>
              <a:buClrTx/>
              <a:buSzTx/>
              <a:buFontTx/>
              <a:buNone/>
              <a:defRPr sz="2400"/>
            </a:lvl3pPr>
            <a:lvl4pPr marL="0" indent="1371600" algn="ctr">
              <a:lnSpc>
                <a:spcPct val="75000"/>
              </a:lnSpc>
              <a:buClrTx/>
              <a:buSzTx/>
              <a:buFontTx/>
              <a:buNone/>
              <a:defRPr sz="2400"/>
            </a:lvl4pPr>
            <a:lvl5pPr marL="0" indent="1828800" algn="ctr">
              <a:lnSpc>
                <a:spcPct val="75000"/>
              </a:lnSpc>
              <a:buClrTx/>
              <a:buSzTx/>
              <a:buFontTx/>
              <a:buNone/>
              <a:defRPr sz="2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8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685331" y="2943355"/>
            <a:ext cx="2474232" cy="2847846"/>
          </a:xfrm>
          <a:prstGeom prst="rect">
            <a:avLst/>
          </a:prstGeom>
        </p:spPr>
        <p:txBody>
          <a:bodyPr/>
          <a:lstStyle/>
          <a:p>
            <a:pPr marL="0" indent="0" algn="ctr">
              <a:buClrTx/>
              <a:buSzTx/>
              <a:buFontTx/>
              <a:buNone/>
              <a:defRPr sz="1400"/>
            </a:pPr>
            <a:endParaRPr/>
          </a:p>
        </p:txBody>
      </p:sp>
      <p:sp>
        <p:nvSpPr>
          <p:cNvPr id="139" name="Text Placeholder 4"/>
          <p:cNvSpPr>
            <a:spLocks noGrp="1"/>
          </p:cNvSpPr>
          <p:nvPr>
            <p:ph type="body" sz="quarter" idx="14"/>
          </p:nvPr>
        </p:nvSpPr>
        <p:spPr>
          <a:xfrm>
            <a:off x="3339291" y="2367092"/>
            <a:ext cx="2468642" cy="576263"/>
          </a:xfrm>
          <a:prstGeom prst="rect">
            <a:avLst/>
          </a:prstGeom>
        </p:spPr>
        <p:txBody>
          <a:bodyPr anchor="b"/>
          <a:lstStyle/>
          <a:p>
            <a:pPr marL="0" indent="0" algn="ctr">
              <a:lnSpc>
                <a:spcPct val="75000"/>
              </a:lnSpc>
              <a:buClrTx/>
              <a:buSzTx/>
              <a:buFontTx/>
              <a:buNone/>
              <a:defRPr sz="2400"/>
            </a:pPr>
            <a:endParaRPr/>
          </a:p>
        </p:txBody>
      </p:sp>
      <p:sp>
        <p:nvSpPr>
          <p:cNvPr id="140" name="Text Placeholder 3"/>
          <p:cNvSpPr>
            <a:spLocks noGrp="1"/>
          </p:cNvSpPr>
          <p:nvPr>
            <p:ph type="body" sz="quarter" idx="15"/>
          </p:nvPr>
        </p:nvSpPr>
        <p:spPr>
          <a:xfrm>
            <a:off x="3331012" y="2943355"/>
            <a:ext cx="2477514" cy="2847846"/>
          </a:xfrm>
          <a:prstGeom prst="rect">
            <a:avLst/>
          </a:prstGeom>
        </p:spPr>
        <p:txBody>
          <a:bodyPr/>
          <a:lstStyle/>
          <a:p>
            <a:pPr marL="0" indent="0" algn="ctr">
              <a:buClrTx/>
              <a:buSzTx/>
              <a:buFontTx/>
              <a:buNone/>
              <a:defRPr sz="1400"/>
            </a:pPr>
            <a:endParaRPr/>
          </a:p>
        </p:txBody>
      </p:sp>
      <p:sp>
        <p:nvSpPr>
          <p:cNvPr id="141" name="Text Placeholder 4"/>
          <p:cNvSpPr>
            <a:spLocks noGrp="1"/>
          </p:cNvSpPr>
          <p:nvPr>
            <p:ph type="body" sz="quarter" idx="16"/>
          </p:nvPr>
        </p:nvSpPr>
        <p:spPr>
          <a:xfrm>
            <a:off x="5979974" y="2367092"/>
            <a:ext cx="2478697" cy="576263"/>
          </a:xfrm>
          <a:prstGeom prst="rect">
            <a:avLst/>
          </a:prstGeom>
        </p:spPr>
        <p:txBody>
          <a:bodyPr anchor="b"/>
          <a:lstStyle/>
          <a:p>
            <a:pPr marL="0" indent="0" algn="ctr">
              <a:lnSpc>
                <a:spcPct val="75000"/>
              </a:lnSpc>
              <a:buClrTx/>
              <a:buSzTx/>
              <a:buFontTx/>
              <a:buNone/>
              <a:defRPr sz="2400"/>
            </a:pPr>
            <a:endParaRPr/>
          </a:p>
        </p:txBody>
      </p:sp>
      <p:sp>
        <p:nvSpPr>
          <p:cNvPr id="142" name="Text Placeholder 3"/>
          <p:cNvSpPr>
            <a:spLocks noGrp="1"/>
          </p:cNvSpPr>
          <p:nvPr>
            <p:ph type="body" sz="quarter" idx="17"/>
          </p:nvPr>
        </p:nvSpPr>
        <p:spPr>
          <a:xfrm>
            <a:off x="5979974" y="2943355"/>
            <a:ext cx="2478697" cy="2847846"/>
          </a:xfrm>
          <a:prstGeom prst="rect">
            <a:avLst/>
          </a:prstGeom>
        </p:spPr>
        <p:txBody>
          <a:bodyPr/>
          <a:lstStyle/>
          <a:p>
            <a:pPr marL="0" indent="0" algn="ctr">
              <a:buClrTx/>
              <a:buSzTx/>
              <a:buFontTx/>
              <a:buNone/>
              <a:defRPr sz="1400"/>
            </a:pPr>
            <a:endParaRPr/>
          </a:p>
        </p:txBody>
      </p:sp>
      <p:sp>
        <p:nvSpPr>
          <p:cNvPr id="14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Title Text"/>
          <p:cNvSpPr txBox="1">
            <a:spLocks noGrp="1"/>
          </p:cNvSpPr>
          <p:nvPr>
            <p:ph type="title"/>
          </p:nvPr>
        </p:nvSpPr>
        <p:spPr>
          <a:xfrm>
            <a:off x="685330" y="610772"/>
            <a:ext cx="7773340" cy="1603922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51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685330" y="4204820"/>
            <a:ext cx="2472309" cy="576263"/>
          </a:xfrm>
          <a:prstGeom prst="rect">
            <a:avLst/>
          </a:prstGeom>
        </p:spPr>
        <p:txBody>
          <a:bodyPr anchor="b"/>
          <a:lstStyle>
            <a:lvl1pPr marL="0" indent="0" algn="ctr">
              <a:lnSpc>
                <a:spcPct val="75000"/>
              </a:lnSpc>
              <a:buClrTx/>
              <a:buSzTx/>
              <a:buFontTx/>
              <a:buNone/>
              <a:defRPr sz="2200"/>
            </a:lvl1pPr>
            <a:lvl2pPr marL="0" indent="457200" algn="ctr">
              <a:lnSpc>
                <a:spcPct val="75000"/>
              </a:lnSpc>
              <a:buClrTx/>
              <a:buSzTx/>
              <a:buFontTx/>
              <a:buNone/>
              <a:defRPr sz="2200"/>
            </a:lvl2pPr>
            <a:lvl3pPr marL="0" indent="914400" algn="ctr">
              <a:lnSpc>
                <a:spcPct val="75000"/>
              </a:lnSpc>
              <a:buClrTx/>
              <a:buSzTx/>
              <a:buFontTx/>
              <a:buNone/>
              <a:defRPr sz="2200"/>
            </a:lvl3pPr>
            <a:lvl4pPr marL="0" indent="1371600" algn="ctr">
              <a:lnSpc>
                <a:spcPct val="75000"/>
              </a:lnSpc>
              <a:buClrTx/>
              <a:buSzTx/>
              <a:buFontTx/>
              <a:buNone/>
              <a:defRPr sz="2200"/>
            </a:lvl4pPr>
            <a:lvl5pPr marL="0" indent="1828800" algn="ctr">
              <a:lnSpc>
                <a:spcPct val="75000"/>
              </a:lnSpc>
              <a:buClrTx/>
              <a:buSzTx/>
              <a:buFontTx/>
              <a:buNone/>
              <a:defRPr sz="22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52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685330" y="2367092"/>
            <a:ext cx="2472309" cy="1524001"/>
          </a:xfrm>
          <a:prstGeom prst="rect">
            <a:avLst/>
          </a:prstGeom>
          <a:ln w="82550" cap="sq">
            <a:solidFill>
              <a:srgbClr val="CCD8E7"/>
            </a:solidFill>
            <a:miter lim="800000"/>
          </a:ln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53" name="Text Placeholder 3"/>
          <p:cNvSpPr>
            <a:spLocks noGrp="1"/>
          </p:cNvSpPr>
          <p:nvPr>
            <p:ph type="body" sz="quarter" idx="14"/>
          </p:nvPr>
        </p:nvSpPr>
        <p:spPr>
          <a:xfrm>
            <a:off x="685330" y="4781081"/>
            <a:ext cx="2472309" cy="1010119"/>
          </a:xfrm>
          <a:prstGeom prst="rect">
            <a:avLst/>
          </a:prstGeom>
        </p:spPr>
        <p:txBody>
          <a:bodyPr/>
          <a:lstStyle/>
          <a:p>
            <a:pPr marL="0" indent="0" algn="ctr">
              <a:buClrTx/>
              <a:buSzTx/>
              <a:buFontTx/>
              <a:buNone/>
              <a:defRPr sz="1400"/>
            </a:pPr>
            <a:endParaRPr/>
          </a:p>
        </p:txBody>
      </p:sp>
      <p:sp>
        <p:nvSpPr>
          <p:cNvPr id="154" name="Text Placeholder 4"/>
          <p:cNvSpPr>
            <a:spLocks noGrp="1"/>
          </p:cNvSpPr>
          <p:nvPr>
            <p:ph type="body" sz="quarter" idx="15"/>
          </p:nvPr>
        </p:nvSpPr>
        <p:spPr>
          <a:xfrm>
            <a:off x="3332069" y="4204820"/>
            <a:ext cx="2476372" cy="576263"/>
          </a:xfrm>
          <a:prstGeom prst="rect">
            <a:avLst/>
          </a:prstGeom>
        </p:spPr>
        <p:txBody>
          <a:bodyPr anchor="b"/>
          <a:lstStyle/>
          <a:p>
            <a:pPr marL="0" indent="0" algn="ctr">
              <a:lnSpc>
                <a:spcPct val="75000"/>
              </a:lnSpc>
              <a:buClrTx/>
              <a:buSzTx/>
              <a:buFontTx/>
              <a:buNone/>
              <a:defRPr sz="2200"/>
            </a:pPr>
            <a:endParaRPr/>
          </a:p>
        </p:txBody>
      </p:sp>
      <p:sp>
        <p:nvSpPr>
          <p:cNvPr id="155" name="Picture Placeholder 2"/>
          <p:cNvSpPr>
            <a:spLocks noGrp="1"/>
          </p:cNvSpPr>
          <p:nvPr>
            <p:ph type="pic" sz="quarter" idx="16"/>
          </p:nvPr>
        </p:nvSpPr>
        <p:spPr>
          <a:xfrm>
            <a:off x="3331011" y="2367092"/>
            <a:ext cx="2477515" cy="1524001"/>
          </a:xfrm>
          <a:prstGeom prst="rect">
            <a:avLst/>
          </a:prstGeom>
          <a:ln w="82550" cap="sq">
            <a:solidFill>
              <a:srgbClr val="CCD8E7"/>
            </a:solidFill>
            <a:miter lim="800000"/>
          </a:ln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56" name="Text Placeholder 3"/>
          <p:cNvSpPr>
            <a:spLocks noGrp="1"/>
          </p:cNvSpPr>
          <p:nvPr>
            <p:ph type="body" sz="quarter" idx="17"/>
          </p:nvPr>
        </p:nvSpPr>
        <p:spPr>
          <a:xfrm>
            <a:off x="3331011" y="4781081"/>
            <a:ext cx="2477515" cy="1010119"/>
          </a:xfrm>
          <a:prstGeom prst="rect">
            <a:avLst/>
          </a:prstGeom>
        </p:spPr>
        <p:txBody>
          <a:bodyPr/>
          <a:lstStyle/>
          <a:p>
            <a:pPr marL="0" indent="0" algn="ctr">
              <a:buClrTx/>
              <a:buSzTx/>
              <a:buFontTx/>
              <a:buNone/>
              <a:defRPr sz="1400"/>
            </a:pPr>
            <a:endParaRPr/>
          </a:p>
        </p:txBody>
      </p:sp>
      <p:sp>
        <p:nvSpPr>
          <p:cNvPr id="157" name="Text Placeholder 4"/>
          <p:cNvSpPr>
            <a:spLocks noGrp="1"/>
          </p:cNvSpPr>
          <p:nvPr>
            <p:ph type="body" sz="quarter" idx="18"/>
          </p:nvPr>
        </p:nvSpPr>
        <p:spPr>
          <a:xfrm>
            <a:off x="5979974" y="4204820"/>
            <a:ext cx="2475511" cy="576263"/>
          </a:xfrm>
          <a:prstGeom prst="rect">
            <a:avLst/>
          </a:prstGeom>
        </p:spPr>
        <p:txBody>
          <a:bodyPr anchor="b"/>
          <a:lstStyle/>
          <a:p>
            <a:pPr marL="0" indent="0" algn="ctr">
              <a:lnSpc>
                <a:spcPct val="75000"/>
              </a:lnSpc>
              <a:buClrTx/>
              <a:buSzTx/>
              <a:buFontTx/>
              <a:buNone/>
              <a:defRPr sz="2200"/>
            </a:pPr>
            <a:endParaRPr/>
          </a:p>
        </p:txBody>
      </p:sp>
      <p:sp>
        <p:nvSpPr>
          <p:cNvPr id="158" name="Picture Placeholder 2"/>
          <p:cNvSpPr>
            <a:spLocks noGrp="1"/>
          </p:cNvSpPr>
          <p:nvPr>
            <p:ph type="pic" sz="quarter" idx="19"/>
          </p:nvPr>
        </p:nvSpPr>
        <p:spPr>
          <a:xfrm>
            <a:off x="5979974" y="2367092"/>
            <a:ext cx="2478697" cy="1524001"/>
          </a:xfrm>
          <a:prstGeom prst="rect">
            <a:avLst/>
          </a:prstGeom>
          <a:ln w="82550" cap="sq">
            <a:solidFill>
              <a:srgbClr val="CCD8E7"/>
            </a:solidFill>
            <a:miter lim="800000"/>
          </a:ln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59" name="Text Placeholder 3"/>
          <p:cNvSpPr>
            <a:spLocks noGrp="1"/>
          </p:cNvSpPr>
          <p:nvPr>
            <p:ph type="body" sz="quarter" idx="20"/>
          </p:nvPr>
        </p:nvSpPr>
        <p:spPr>
          <a:xfrm>
            <a:off x="5979879" y="4781079"/>
            <a:ext cx="2478791" cy="1010122"/>
          </a:xfrm>
          <a:prstGeom prst="rect">
            <a:avLst/>
          </a:prstGeom>
        </p:spPr>
        <p:txBody>
          <a:bodyPr/>
          <a:lstStyle/>
          <a:p>
            <a:pPr marL="0" indent="0" algn="ctr">
              <a:buClrTx/>
              <a:buSzTx/>
              <a:buFontTx/>
              <a:buNone/>
              <a:defRPr sz="1400"/>
            </a:pPr>
            <a:endParaRPr/>
          </a:p>
        </p:txBody>
      </p:sp>
      <p:sp>
        <p:nvSpPr>
          <p:cNvPr id="160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68" name="Body Level One…"/>
          <p:cNvSpPr txBox="1">
            <a:spLocks noGrp="1"/>
          </p:cNvSpPr>
          <p:nvPr>
            <p:ph type="body" idx="1"/>
          </p:nvPr>
        </p:nvSpPr>
        <p:spPr>
          <a:xfrm>
            <a:off x="685330" y="2367094"/>
            <a:ext cx="7773340" cy="3424107"/>
          </a:xfrm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6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Title Text"/>
          <p:cNvSpPr txBox="1">
            <a:spLocks noGrp="1"/>
          </p:cNvSpPr>
          <p:nvPr>
            <p:ph type="title"/>
          </p:nvPr>
        </p:nvSpPr>
        <p:spPr>
          <a:xfrm>
            <a:off x="6543675" y="609601"/>
            <a:ext cx="1914995" cy="5181600"/>
          </a:xfrm>
          <a:prstGeom prst="rect">
            <a:avLst/>
          </a:prstGeom>
        </p:spPr>
        <p:txBody>
          <a:bodyPr/>
          <a:lstStyle>
            <a:lvl1pPr algn="l"/>
          </a:lstStyle>
          <a:p>
            <a:r>
              <a:t>Title Text</a:t>
            </a:r>
          </a:p>
        </p:txBody>
      </p:sp>
      <p:sp>
        <p:nvSpPr>
          <p:cNvPr id="177" name="Body Level One…"/>
          <p:cNvSpPr txBox="1">
            <a:spLocks noGrp="1"/>
          </p:cNvSpPr>
          <p:nvPr>
            <p:ph type="body" idx="1"/>
          </p:nvPr>
        </p:nvSpPr>
        <p:spPr>
          <a:xfrm>
            <a:off x="685330" y="609601"/>
            <a:ext cx="5744045" cy="5181600"/>
          </a:xfrm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7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25" name="Body Level One…"/>
          <p:cNvSpPr txBox="1">
            <a:spLocks noGrp="1"/>
          </p:cNvSpPr>
          <p:nvPr>
            <p:ph type="body" idx="1"/>
          </p:nvPr>
        </p:nvSpPr>
        <p:spPr>
          <a:xfrm>
            <a:off x="685330" y="2367092"/>
            <a:ext cx="7772870" cy="3424108"/>
          </a:xfrm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Title Text"/>
          <p:cNvSpPr txBox="1">
            <a:spLocks noGrp="1"/>
          </p:cNvSpPr>
          <p:nvPr>
            <p:ph type="title"/>
          </p:nvPr>
        </p:nvSpPr>
        <p:spPr>
          <a:xfrm>
            <a:off x="685330" y="828563"/>
            <a:ext cx="7763815" cy="2736820"/>
          </a:xfrm>
          <a:prstGeom prst="rect">
            <a:avLst/>
          </a:prstGeom>
        </p:spPr>
        <p:txBody>
          <a:bodyPr anchor="b"/>
          <a:lstStyle>
            <a:lvl1pPr>
              <a:defRPr sz="4000"/>
            </a:lvl1pPr>
          </a:lstStyle>
          <a:p>
            <a:r>
              <a:t>Title Text</a:t>
            </a:r>
          </a:p>
        </p:txBody>
      </p:sp>
      <p:sp>
        <p:nvSpPr>
          <p:cNvPr id="34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685330" y="3657458"/>
            <a:ext cx="7763815" cy="1368184"/>
          </a:xfrm>
          <a:prstGeom prst="rect">
            <a:avLst/>
          </a:prstGeom>
        </p:spPr>
        <p:txBody>
          <a:bodyPr/>
          <a:lstStyle>
            <a:lvl1pPr marL="0" indent="0" algn="ctr">
              <a:buClrTx/>
              <a:buSzTx/>
              <a:buFontTx/>
              <a:buNone/>
              <a:defRPr>
                <a:solidFill>
                  <a:srgbClr val="808080"/>
                </a:solidFill>
              </a:defRPr>
            </a:lvl1pPr>
            <a:lvl2pPr marL="0" indent="457200" algn="ctr">
              <a:buClrTx/>
              <a:buSzTx/>
              <a:buFontTx/>
              <a:buNone/>
              <a:defRPr>
                <a:solidFill>
                  <a:srgbClr val="808080"/>
                </a:solidFill>
              </a:defRPr>
            </a:lvl2pPr>
            <a:lvl3pPr marL="0" indent="914400" algn="ctr">
              <a:buClrTx/>
              <a:buSzTx/>
              <a:buFontTx/>
              <a:buNone/>
              <a:defRPr>
                <a:solidFill>
                  <a:srgbClr val="808080"/>
                </a:solidFill>
              </a:defRPr>
            </a:lvl3pPr>
            <a:lvl4pPr marL="0" indent="1371600" algn="ctr">
              <a:buClrTx/>
              <a:buSzTx/>
              <a:buFontTx/>
              <a:buNone/>
              <a:defRPr>
                <a:solidFill>
                  <a:srgbClr val="808080"/>
                </a:solidFill>
              </a:defRPr>
            </a:lvl4pPr>
            <a:lvl5pPr marL="0" indent="1828800" algn="ctr">
              <a:buClrTx/>
              <a:buSzTx/>
              <a:buFontTx/>
              <a:buNone/>
              <a:defRPr>
                <a:solidFill>
                  <a:srgbClr val="808080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43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685330" y="2367092"/>
            <a:ext cx="3829521" cy="3424108"/>
          </a:xfrm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4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5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859745" y="2371018"/>
            <a:ext cx="3655107" cy="679995"/>
          </a:xfrm>
          <a:prstGeom prst="rect">
            <a:avLst/>
          </a:prstGeom>
        </p:spPr>
        <p:txBody>
          <a:bodyPr anchor="b"/>
          <a:lstStyle>
            <a:lvl1pPr marL="0" indent="0">
              <a:lnSpc>
                <a:spcPct val="75000"/>
              </a:lnSpc>
              <a:buClrTx/>
              <a:buSzTx/>
              <a:buFontTx/>
              <a:buNone/>
              <a:defRPr sz="2600"/>
            </a:lvl1pPr>
            <a:lvl2pPr marL="0" indent="457200">
              <a:lnSpc>
                <a:spcPct val="75000"/>
              </a:lnSpc>
              <a:buClrTx/>
              <a:buSzTx/>
              <a:buFontTx/>
              <a:buNone/>
              <a:defRPr sz="2600"/>
            </a:lvl2pPr>
            <a:lvl3pPr marL="0" indent="914400">
              <a:lnSpc>
                <a:spcPct val="75000"/>
              </a:lnSpc>
              <a:buClrTx/>
              <a:buSzTx/>
              <a:buFontTx/>
              <a:buNone/>
              <a:defRPr sz="2600"/>
            </a:lvl3pPr>
            <a:lvl4pPr marL="0" indent="1371600">
              <a:lnSpc>
                <a:spcPct val="75000"/>
              </a:lnSpc>
              <a:buClrTx/>
              <a:buSzTx/>
              <a:buFontTx/>
              <a:buNone/>
              <a:defRPr sz="2600"/>
            </a:lvl4pPr>
            <a:lvl5pPr marL="0" indent="1828800">
              <a:lnSpc>
                <a:spcPct val="75000"/>
              </a:lnSpc>
              <a:buClrTx/>
              <a:buSzTx/>
              <a:buFontTx/>
              <a:buNone/>
              <a:defRPr sz="26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3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4797316" y="2371018"/>
            <a:ext cx="3661353" cy="679995"/>
          </a:xfrm>
          <a:prstGeom prst="rect">
            <a:avLst/>
          </a:prstGeom>
        </p:spPr>
        <p:txBody>
          <a:bodyPr anchor="b"/>
          <a:lstStyle/>
          <a:p>
            <a:pPr marL="0" indent="0">
              <a:lnSpc>
                <a:spcPct val="75000"/>
              </a:lnSpc>
              <a:buClrTx/>
              <a:buSzTx/>
              <a:buFontTx/>
              <a:buNone/>
              <a:defRPr sz="2600"/>
            </a:pPr>
            <a:endParaRPr/>
          </a:p>
        </p:txBody>
      </p:sp>
      <p:sp>
        <p:nvSpPr>
          <p:cNvPr id="54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62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Title Text"/>
          <p:cNvSpPr txBox="1">
            <a:spLocks noGrp="1"/>
          </p:cNvSpPr>
          <p:nvPr>
            <p:ph type="title"/>
          </p:nvPr>
        </p:nvSpPr>
        <p:spPr>
          <a:xfrm>
            <a:off x="685330" y="609600"/>
            <a:ext cx="2951767" cy="2023253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t>Title Text</a:t>
            </a:r>
          </a:p>
        </p:txBody>
      </p:sp>
      <p:sp>
        <p:nvSpPr>
          <p:cNvPr id="77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3808546" y="609601"/>
            <a:ext cx="4650123" cy="5181599"/>
          </a:xfrm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8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685330" y="2632852"/>
            <a:ext cx="2951769" cy="3158349"/>
          </a:xfrm>
          <a:prstGeom prst="rect">
            <a:avLst/>
          </a:prstGeom>
        </p:spPr>
        <p:txBody>
          <a:bodyPr/>
          <a:lstStyle/>
          <a:p>
            <a:pPr marL="0" indent="0" algn="ctr">
              <a:buClrTx/>
              <a:buSzTx/>
              <a:buFontTx/>
              <a:buNone/>
              <a:defRPr sz="1600"/>
            </a:pPr>
            <a:endParaRPr/>
          </a:p>
        </p:txBody>
      </p:sp>
      <p:sp>
        <p:nvSpPr>
          <p:cNvPr id="7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Title Text"/>
          <p:cNvSpPr txBox="1">
            <a:spLocks noGrp="1"/>
          </p:cNvSpPr>
          <p:nvPr>
            <p:ph type="title"/>
          </p:nvPr>
        </p:nvSpPr>
        <p:spPr>
          <a:xfrm>
            <a:off x="685332" y="609600"/>
            <a:ext cx="4129619" cy="2023255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t>Title Text</a:t>
            </a:r>
          </a:p>
        </p:txBody>
      </p:sp>
      <p:sp>
        <p:nvSpPr>
          <p:cNvPr id="87" name="Picture Placeholder 2"/>
          <p:cNvSpPr>
            <a:spLocks noGrp="1"/>
          </p:cNvSpPr>
          <p:nvPr>
            <p:ph type="pic" sz="half" idx="13"/>
          </p:nvPr>
        </p:nvSpPr>
        <p:spPr>
          <a:xfrm>
            <a:off x="5004270" y="609601"/>
            <a:ext cx="3005852" cy="5181601"/>
          </a:xfrm>
          <a:prstGeom prst="rect">
            <a:avLst/>
          </a:prstGeom>
          <a:ln w="82550" cap="sq">
            <a:solidFill>
              <a:srgbClr val="CCD8E7"/>
            </a:solidFill>
            <a:miter lim="800000"/>
          </a:ln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88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685346" y="2632853"/>
            <a:ext cx="4129605" cy="3158347"/>
          </a:xfrm>
          <a:prstGeom prst="rect">
            <a:avLst/>
          </a:prstGeom>
        </p:spPr>
        <p:txBody>
          <a:bodyPr/>
          <a:lstStyle>
            <a:lvl1pPr marL="0" indent="0" algn="ctr">
              <a:buClrTx/>
              <a:buSzTx/>
              <a:buFontTx/>
              <a:buNone/>
              <a:defRPr sz="1600"/>
            </a:lvl1pPr>
            <a:lvl2pPr marL="0" indent="457200" algn="ctr">
              <a:buClrTx/>
              <a:buSzTx/>
              <a:buFontTx/>
              <a:buNone/>
              <a:defRPr sz="1600"/>
            </a:lvl2pPr>
            <a:lvl3pPr marL="0" indent="914400" algn="ctr">
              <a:buClrTx/>
              <a:buSzTx/>
              <a:buFontTx/>
              <a:buNone/>
              <a:defRPr sz="1600"/>
            </a:lvl3pPr>
            <a:lvl4pPr marL="0" indent="1371600" algn="ctr">
              <a:buClrTx/>
              <a:buSzTx/>
              <a:buFontTx/>
              <a:buNone/>
              <a:defRPr sz="1600"/>
            </a:lvl4pPr>
            <a:lvl5pPr marL="0" indent="1828800" algn="ctr">
              <a:buClrTx/>
              <a:buSzTx/>
              <a:buFontTx/>
              <a:buNone/>
              <a:defRPr sz="16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8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E9C7EF"/>
            </a:gs>
            <a:gs pos="100000">
              <a:srgbClr val="89ADDB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icture 2"/>
          <p:cNvPicPr>
            <a:picLocks noChangeAspect="1"/>
          </p:cNvPicPr>
          <p:nvPr/>
        </p:nvPicPr>
        <p:blipFill>
          <a:blip r:embed="rId19">
            <a:extLst/>
          </a:blip>
          <a:stretch>
            <a:fillRect/>
          </a:stretch>
        </p:blipFill>
        <p:spPr>
          <a:xfrm>
            <a:off x="1" y="-2"/>
            <a:ext cx="9144003" cy="6858002"/>
          </a:xfrm>
          <a:prstGeom prst="rect">
            <a:avLst/>
          </a:prstGeom>
          <a:ln w="12700">
            <a:miter lim="400000"/>
          </a:ln>
        </p:spPr>
      </p:pic>
      <p:pic>
        <p:nvPicPr>
          <p:cNvPr id="3" name="Picture 6" descr="Picture 6"/>
          <p:cNvPicPr>
            <a:picLocks noChangeAspect="1"/>
          </p:cNvPicPr>
          <p:nvPr/>
        </p:nvPicPr>
        <p:blipFill>
          <a:blip r:embed="rId20">
            <a:extLst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 w="12700">
            <a:miter lim="400000"/>
          </a:ln>
        </p:spPr>
      </p:pic>
      <p:sp>
        <p:nvSpPr>
          <p:cNvPr id="4" name="Title Text"/>
          <p:cNvSpPr txBox="1">
            <a:spLocks noGrp="1"/>
          </p:cNvSpPr>
          <p:nvPr>
            <p:ph type="title"/>
          </p:nvPr>
        </p:nvSpPr>
        <p:spPr>
          <a:xfrm>
            <a:off x="685332" y="618518"/>
            <a:ext cx="7773338" cy="159617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 anchor="ctr">
            <a:normAutofit/>
          </a:bodyPr>
          <a:lstStyle/>
          <a:p>
            <a:r>
              <a:t>Title Text</a:t>
            </a:r>
          </a:p>
        </p:txBody>
      </p:sp>
      <p:sp>
        <p:nvSpPr>
          <p:cNvPr id="5" name="Body Level One…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214384" y="5950268"/>
            <a:ext cx="244287" cy="231141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 anchor="ctr">
            <a:spAutoFit/>
          </a:bodyPr>
          <a:lstStyle>
            <a:lvl1pPr algn="r">
              <a:defRPr sz="1000"/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</p:sldLayoutIdLst>
  <p:transition spd="med"/>
  <p:txStyles>
    <p:titleStyle>
      <a:lvl1pPr marL="0" marR="0" indent="0" algn="ctr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0" i="0" u="none" strike="noStrike" cap="all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Tw Cen MT"/>
        </a:defRPr>
      </a:lvl1pPr>
      <a:lvl2pPr marL="0" marR="0" indent="0" algn="ctr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0" i="0" u="none" strike="noStrike" cap="all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Tw Cen MT"/>
        </a:defRPr>
      </a:lvl2pPr>
      <a:lvl3pPr marL="0" marR="0" indent="0" algn="ctr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0" i="0" u="none" strike="noStrike" cap="all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Tw Cen MT"/>
        </a:defRPr>
      </a:lvl3pPr>
      <a:lvl4pPr marL="0" marR="0" indent="0" algn="ctr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0" i="0" u="none" strike="noStrike" cap="all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Tw Cen MT"/>
        </a:defRPr>
      </a:lvl4pPr>
      <a:lvl5pPr marL="0" marR="0" indent="0" algn="ctr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0" i="0" u="none" strike="noStrike" cap="all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Tw Cen MT"/>
        </a:defRPr>
      </a:lvl5pPr>
      <a:lvl6pPr marL="0" marR="0" indent="0" algn="ctr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0" i="0" u="none" strike="noStrike" cap="all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Tw Cen MT"/>
        </a:defRPr>
      </a:lvl6pPr>
      <a:lvl7pPr marL="0" marR="0" indent="0" algn="ctr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0" i="0" u="none" strike="noStrike" cap="all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Tw Cen MT"/>
        </a:defRPr>
      </a:lvl7pPr>
      <a:lvl8pPr marL="0" marR="0" indent="0" algn="ctr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0" i="0" u="none" strike="noStrike" cap="all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Tw Cen MT"/>
        </a:defRPr>
      </a:lvl8pPr>
      <a:lvl9pPr marL="0" marR="0" indent="0" algn="ctr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0" i="0" u="none" strike="noStrike" cap="all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Tw Cen MT"/>
        </a:defRPr>
      </a:lvl9pPr>
    </p:titleStyle>
    <p:bodyStyle>
      <a:lvl1pPr marL="228600" marR="0" indent="-228600" algn="l" defTabSz="914400" rtl="0" latinLnBrk="0">
        <a:lnSpc>
          <a:spcPct val="120000"/>
        </a:lnSpc>
        <a:spcBef>
          <a:spcPts val="1000"/>
        </a:spcBef>
        <a:spcAft>
          <a:spcPts val="0"/>
        </a:spcAft>
        <a:buClr>
          <a:srgbClr val="000000"/>
        </a:buClr>
        <a:buSzPct val="100000"/>
        <a:buFont typeface="Arial"/>
        <a:buChar char="•"/>
        <a:tabLst/>
        <a:defRPr sz="2000" b="0" i="0" u="none" strike="noStrike" cap="all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Tw Cen MT"/>
        </a:defRPr>
      </a:lvl1pPr>
      <a:lvl2pPr marL="711200" marR="0" indent="-254000" algn="l" defTabSz="914400" rtl="0" latinLnBrk="0">
        <a:lnSpc>
          <a:spcPct val="120000"/>
        </a:lnSpc>
        <a:spcBef>
          <a:spcPts val="1000"/>
        </a:spcBef>
        <a:spcAft>
          <a:spcPts val="0"/>
        </a:spcAft>
        <a:buClr>
          <a:srgbClr val="000000"/>
        </a:buClr>
        <a:buSzPct val="100000"/>
        <a:buFont typeface="Arial"/>
        <a:buChar char="•"/>
        <a:tabLst/>
        <a:defRPr sz="2000" b="0" i="0" u="none" strike="noStrike" cap="all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Tw Cen MT"/>
        </a:defRPr>
      </a:lvl2pPr>
      <a:lvl3pPr marL="1200150" marR="0" indent="-285750" algn="l" defTabSz="914400" rtl="0" latinLnBrk="0">
        <a:lnSpc>
          <a:spcPct val="120000"/>
        </a:lnSpc>
        <a:spcBef>
          <a:spcPts val="1000"/>
        </a:spcBef>
        <a:spcAft>
          <a:spcPts val="0"/>
        </a:spcAft>
        <a:buClr>
          <a:srgbClr val="000000"/>
        </a:buClr>
        <a:buSzPct val="100000"/>
        <a:buFont typeface="Arial"/>
        <a:buChar char="•"/>
        <a:tabLst/>
        <a:defRPr sz="2000" b="0" i="0" u="none" strike="noStrike" cap="all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Tw Cen MT"/>
        </a:defRPr>
      </a:lvl3pPr>
      <a:lvl4pPr marL="1698171" marR="0" indent="-326571" algn="l" defTabSz="914400" rtl="0" latinLnBrk="0">
        <a:lnSpc>
          <a:spcPct val="120000"/>
        </a:lnSpc>
        <a:spcBef>
          <a:spcPts val="1000"/>
        </a:spcBef>
        <a:spcAft>
          <a:spcPts val="0"/>
        </a:spcAft>
        <a:buClr>
          <a:srgbClr val="000000"/>
        </a:buClr>
        <a:buSzPct val="100000"/>
        <a:buFont typeface="Arial"/>
        <a:buChar char="•"/>
        <a:tabLst/>
        <a:defRPr sz="2000" b="0" i="0" u="none" strike="noStrike" cap="all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Tw Cen MT"/>
        </a:defRPr>
      </a:lvl4pPr>
      <a:lvl5pPr marL="2155371" marR="0" indent="-326571" algn="l" defTabSz="914400" rtl="0" latinLnBrk="0">
        <a:lnSpc>
          <a:spcPct val="120000"/>
        </a:lnSpc>
        <a:spcBef>
          <a:spcPts val="1000"/>
        </a:spcBef>
        <a:spcAft>
          <a:spcPts val="0"/>
        </a:spcAft>
        <a:buClr>
          <a:srgbClr val="000000"/>
        </a:buClr>
        <a:buSzPct val="100000"/>
        <a:buFont typeface="Arial"/>
        <a:buChar char="•"/>
        <a:tabLst/>
        <a:defRPr sz="2000" b="0" i="0" u="none" strike="noStrike" cap="all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Tw Cen MT"/>
        </a:defRPr>
      </a:lvl5pPr>
      <a:lvl6pPr marL="2612571" marR="0" indent="-326571" algn="l" defTabSz="914400" rtl="0" latinLnBrk="0">
        <a:lnSpc>
          <a:spcPct val="120000"/>
        </a:lnSpc>
        <a:spcBef>
          <a:spcPts val="1000"/>
        </a:spcBef>
        <a:spcAft>
          <a:spcPts val="0"/>
        </a:spcAft>
        <a:buClr>
          <a:srgbClr val="000000"/>
        </a:buClr>
        <a:buSzPct val="100000"/>
        <a:buFont typeface="Arial"/>
        <a:buChar char="•"/>
        <a:tabLst/>
        <a:defRPr sz="2000" b="0" i="0" u="none" strike="noStrike" cap="all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Tw Cen MT"/>
        </a:defRPr>
      </a:lvl6pPr>
      <a:lvl7pPr marL="3069771" marR="0" indent="-326571" algn="l" defTabSz="914400" rtl="0" latinLnBrk="0">
        <a:lnSpc>
          <a:spcPct val="120000"/>
        </a:lnSpc>
        <a:spcBef>
          <a:spcPts val="1000"/>
        </a:spcBef>
        <a:spcAft>
          <a:spcPts val="0"/>
        </a:spcAft>
        <a:buClr>
          <a:srgbClr val="000000"/>
        </a:buClr>
        <a:buSzPct val="100000"/>
        <a:buFont typeface="Arial"/>
        <a:buChar char="•"/>
        <a:tabLst/>
        <a:defRPr sz="2000" b="0" i="0" u="none" strike="noStrike" cap="all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Tw Cen MT"/>
        </a:defRPr>
      </a:lvl7pPr>
      <a:lvl8pPr marL="3526971" marR="0" indent="-326571" algn="l" defTabSz="914400" rtl="0" latinLnBrk="0">
        <a:lnSpc>
          <a:spcPct val="120000"/>
        </a:lnSpc>
        <a:spcBef>
          <a:spcPts val="1000"/>
        </a:spcBef>
        <a:spcAft>
          <a:spcPts val="0"/>
        </a:spcAft>
        <a:buClr>
          <a:srgbClr val="000000"/>
        </a:buClr>
        <a:buSzPct val="100000"/>
        <a:buFont typeface="Arial"/>
        <a:buChar char="•"/>
        <a:tabLst/>
        <a:defRPr sz="2000" b="0" i="0" u="none" strike="noStrike" cap="all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Tw Cen MT"/>
        </a:defRPr>
      </a:lvl8pPr>
      <a:lvl9pPr marL="3984171" marR="0" indent="-326571" algn="l" defTabSz="914400" rtl="0" latinLnBrk="0">
        <a:lnSpc>
          <a:spcPct val="120000"/>
        </a:lnSpc>
        <a:spcBef>
          <a:spcPts val="1000"/>
        </a:spcBef>
        <a:spcAft>
          <a:spcPts val="0"/>
        </a:spcAft>
        <a:buClr>
          <a:srgbClr val="000000"/>
        </a:buClr>
        <a:buSzPct val="100000"/>
        <a:buFont typeface="Arial"/>
        <a:buChar char="•"/>
        <a:tabLst/>
        <a:defRPr sz="2000" b="0" i="0" u="none" strike="noStrike" cap="all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Tw Cen MT"/>
        </a:defRPr>
      </a:lvl9pPr>
    </p:bodyStyle>
    <p:otherStyle>
      <a:lvl1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Tw Cen MT"/>
        </a:defRPr>
      </a:lvl1pPr>
      <a:lvl2pPr marL="0" marR="0" indent="457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Tw Cen MT"/>
        </a:defRPr>
      </a:lvl2pPr>
      <a:lvl3pPr marL="0" marR="0" indent="914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Tw Cen MT"/>
        </a:defRPr>
      </a:lvl3pPr>
      <a:lvl4pPr marL="0" marR="0" indent="1371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Tw Cen MT"/>
        </a:defRPr>
      </a:lvl4pPr>
      <a:lvl5pPr marL="0" marR="0" indent="18288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Tw Cen MT"/>
        </a:defRPr>
      </a:lvl5pPr>
      <a:lvl6pPr marL="0" marR="0" indent="22860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Tw Cen MT"/>
        </a:defRPr>
      </a:lvl6pPr>
      <a:lvl7pPr marL="0" marR="0" indent="2743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Tw Cen MT"/>
        </a:defRPr>
      </a:lvl7pPr>
      <a:lvl8pPr marL="0" marR="0" indent="3200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Tw Cen MT"/>
        </a:defRPr>
      </a:lvl8pPr>
      <a:lvl9pPr marL="0" marR="0" indent="3657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Tw Cen MT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Title 1"/>
          <p:cNvSpPr txBox="1">
            <a:spLocks noGrp="1"/>
          </p:cNvSpPr>
          <p:nvPr>
            <p:ph type="ctrTitle"/>
          </p:nvPr>
        </p:nvSpPr>
        <p:spPr>
          <a:xfrm>
            <a:off x="685800" y="1752600"/>
            <a:ext cx="7772400" cy="1847851"/>
          </a:xfrm>
          <a:prstGeom prst="rect">
            <a:avLst/>
          </a:prstGeom>
        </p:spPr>
        <p:txBody>
          <a:bodyPr>
            <a:normAutofit fontScale="90000"/>
          </a:bodyPr>
          <a:lstStyle/>
          <a:p>
            <a:pPr>
              <a:defRPr sz="4300" b="1"/>
            </a:pPr>
            <a:r>
              <a:t>WOMEN’S MAJOR GROUP CONTRIBUTIONS TO CPR</a:t>
            </a:r>
            <a:br/>
            <a:endParaRPr/>
          </a:p>
        </p:txBody>
      </p:sp>
      <p:sp>
        <p:nvSpPr>
          <p:cNvPr id="188" name="Subtitle 2"/>
          <p:cNvSpPr txBox="1">
            <a:spLocks noGrp="1"/>
          </p:cNvSpPr>
          <p:nvPr>
            <p:ph type="subTitle" sz="quarter" idx="1"/>
          </p:nvPr>
        </p:nvSpPr>
        <p:spPr>
          <a:xfrm>
            <a:off x="2626517" y="3844142"/>
            <a:ext cx="6517483" cy="1371600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108000"/>
              </a:lnSpc>
              <a:defRPr sz="2000"/>
            </a:pPr>
            <a:r>
              <a:rPr dirty="0"/>
              <a:t>5</a:t>
            </a:r>
            <a:r>
              <a:rPr baseline="30000" dirty="0"/>
              <a:t>th</a:t>
            </a:r>
            <a:r>
              <a:rPr dirty="0"/>
              <a:t> October 2017</a:t>
            </a:r>
          </a:p>
          <a:p>
            <a:pPr>
              <a:lnSpc>
                <a:spcPct val="108000"/>
              </a:lnSpc>
              <a:defRPr sz="2000"/>
            </a:pPr>
            <a:r>
              <a:rPr dirty="0"/>
              <a:t>1430-1500 </a:t>
            </a:r>
            <a:r>
              <a:rPr dirty="0" err="1"/>
              <a:t>Hrs</a:t>
            </a:r>
            <a:endParaRPr dirty="0"/>
          </a:p>
          <a:p>
            <a:pPr>
              <a:lnSpc>
                <a:spcPct val="108000"/>
              </a:lnSpc>
              <a:defRPr sz="2000"/>
            </a:pPr>
            <a:r>
              <a:rPr dirty="0" smtClean="0"/>
              <a:t>By</a:t>
            </a:r>
            <a:r>
              <a:rPr lang="en-US" dirty="0" smtClean="0"/>
              <a:t> </a:t>
            </a:r>
            <a:r>
              <a:rPr lang="en-US" sz="2000" dirty="0" smtClean="0"/>
              <a:t>Asha </a:t>
            </a:r>
            <a:r>
              <a:rPr lang="en-US" sz="2000" dirty="0"/>
              <a:t>Abdulrahman</a:t>
            </a:r>
            <a:endParaRPr dirty="0"/>
          </a:p>
        </p:txBody>
      </p:sp>
      <p:pic>
        <p:nvPicPr>
          <p:cNvPr id="189" name="Picture 3" descr="Picture 3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597817" y="3844142"/>
            <a:ext cx="2057401" cy="126967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Content Placeholder 2"/>
          <p:cNvSpPr txBox="1">
            <a:spLocks noGrp="1"/>
          </p:cNvSpPr>
          <p:nvPr>
            <p:ph type="body" idx="1"/>
          </p:nvPr>
        </p:nvSpPr>
        <p:spPr>
          <a:xfrm>
            <a:off x="457200" y="914400"/>
            <a:ext cx="4800600" cy="5257800"/>
          </a:xfrm>
          <a:prstGeom prst="rect">
            <a:avLst/>
          </a:prstGeom>
        </p:spPr>
        <p:txBody>
          <a:bodyPr/>
          <a:lstStyle/>
          <a:p>
            <a:pPr marL="0" indent="0">
              <a:buSzTx/>
              <a:buNone/>
              <a:defRPr b="1"/>
            </a:pPr>
            <a:r>
              <a:t>ROAD TO UNEA-3</a:t>
            </a:r>
          </a:p>
          <a:p>
            <a:r>
              <a:t>opportunity for enhancing transparency and ensuring that No One is Left Behind. </a:t>
            </a:r>
          </a:p>
          <a:p>
            <a:r>
              <a:t>OFFER OUR support to ensure UNEA-3 success leading to a genuinely ‘Pollution Free Planet’. </a:t>
            </a:r>
          </a:p>
          <a:p>
            <a:r>
              <a:t>different forms of pollution pose a grave threat to human health, especially women and girls </a:t>
            </a:r>
          </a:p>
        </p:txBody>
      </p:sp>
      <p:pic>
        <p:nvPicPr>
          <p:cNvPr id="192" name="Picture 1" descr="Picture 1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257800" y="1524000"/>
            <a:ext cx="3886200" cy="38862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Content Placeholder 2"/>
          <p:cNvSpPr txBox="1">
            <a:spLocks noGrp="1"/>
          </p:cNvSpPr>
          <p:nvPr>
            <p:ph type="body" sz="half" idx="1"/>
          </p:nvPr>
        </p:nvSpPr>
        <p:spPr>
          <a:xfrm>
            <a:off x="457200" y="990600"/>
            <a:ext cx="8229600" cy="2590801"/>
          </a:xfrm>
          <a:prstGeom prst="rect">
            <a:avLst/>
          </a:prstGeom>
        </p:spPr>
        <p:txBody>
          <a:bodyPr/>
          <a:lstStyle/>
          <a:p>
            <a:r>
              <a:t>Declaration lacks some of the most pressing CHALLENGES if goal of ending pollution in all its forms is to be achieved </a:t>
            </a:r>
          </a:p>
          <a:p>
            <a:r>
              <a:t>UNEA-3 SHOULD ADDRESS WITH </a:t>
            </a:r>
            <a:r>
              <a:rPr b="1"/>
              <a:t>Non-conventional forms of pollution</a:t>
            </a:r>
            <a:r>
              <a:t>, such as genetic, nuclear, electromagnetic pollution as well as pollution coming from geo-engineering and other climate related technologies</a:t>
            </a:r>
          </a:p>
        </p:txBody>
      </p:sp>
      <p:sp>
        <p:nvSpPr>
          <p:cNvPr id="195" name="TextBox 4"/>
          <p:cNvSpPr txBox="1"/>
          <p:nvPr/>
        </p:nvSpPr>
        <p:spPr>
          <a:xfrm>
            <a:off x="5105400" y="3657600"/>
            <a:ext cx="3581400" cy="21615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spAutoFit/>
          </a:bodyPr>
          <a:lstStyle>
            <a:lvl1pPr>
              <a:defRPr sz="2200"/>
            </a:lvl1pPr>
          </a:lstStyle>
          <a:p>
            <a:r>
              <a:t>Similarly, the livestock industry is increasingly recognized as a major source of water, air and soil pollution and one of the leading contributors to climate change. </a:t>
            </a:r>
          </a:p>
        </p:txBody>
      </p:sp>
      <p:pic>
        <p:nvPicPr>
          <p:cNvPr id="196" name="Picture 8" descr="Picture 8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85800" y="3585359"/>
            <a:ext cx="3733800" cy="280035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Content Placeholder 2"/>
          <p:cNvSpPr txBox="1">
            <a:spLocks noGrp="1"/>
          </p:cNvSpPr>
          <p:nvPr>
            <p:ph type="body" idx="1"/>
          </p:nvPr>
        </p:nvSpPr>
        <p:spPr>
          <a:xfrm>
            <a:off x="457200" y="685800"/>
            <a:ext cx="8229600" cy="5440363"/>
          </a:xfrm>
          <a:prstGeom prst="rect">
            <a:avLst/>
          </a:prstGeom>
        </p:spPr>
        <p:txBody>
          <a:bodyPr/>
          <a:lstStyle/>
          <a:p>
            <a:r>
              <a:t>language in outcome documents should reflect diversity of stakeholders, including by highlighting the vital role that women from indigenous and local communities have played in curbing pollution. </a:t>
            </a:r>
          </a:p>
          <a:p>
            <a:pPr marL="0" indent="0">
              <a:buSzTx/>
              <a:buNone/>
            </a:pPr>
            <a:endParaRPr/>
          </a:p>
          <a:p>
            <a:r>
              <a:t>Women’s and men’s health is affected differently by pollution </a:t>
            </a:r>
            <a:br/>
            <a:endParaRPr/>
          </a:p>
          <a:p>
            <a:r>
              <a:t>most victims from air, water and food pollution continue to be women and girls. </a:t>
            </a:r>
          </a:p>
          <a:p>
            <a:r>
              <a:t>air pollution: around 4 million people die annually, mostly women and children who spend the most time around the family cookstove—inhaling soot-filled smoke in a brew of other toxic and carcinogenic compounds. 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Content Placeholder 2"/>
          <p:cNvSpPr txBox="1">
            <a:spLocks noGrp="1"/>
          </p:cNvSpPr>
          <p:nvPr>
            <p:ph type="body" sz="half" idx="1"/>
          </p:nvPr>
        </p:nvSpPr>
        <p:spPr>
          <a:xfrm>
            <a:off x="457200" y="609601"/>
            <a:ext cx="8229600" cy="2133601"/>
          </a:xfrm>
          <a:prstGeom prst="rect">
            <a:avLst/>
          </a:prstGeom>
        </p:spPr>
        <p:txBody>
          <a:bodyPr/>
          <a:lstStyle/>
          <a:p>
            <a:endParaRPr/>
          </a:p>
          <a:p>
            <a:r>
              <a:t>Women and girls are more prone to exposure to chemicals, including persistent and hormone disrupting pollutants which in early years leads to irreversible damage, therefore they need protection. </a:t>
            </a:r>
          </a:p>
        </p:txBody>
      </p:sp>
      <p:pic>
        <p:nvPicPr>
          <p:cNvPr id="201" name="Picture 1" descr="Picture 1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724400" y="2878776"/>
            <a:ext cx="3962400" cy="2971801"/>
          </a:xfrm>
          <a:prstGeom prst="rect">
            <a:avLst/>
          </a:prstGeom>
          <a:ln w="12700">
            <a:miter lim="400000"/>
          </a:ln>
        </p:spPr>
      </p:pic>
      <p:sp>
        <p:nvSpPr>
          <p:cNvPr id="202" name="TextBox 3"/>
          <p:cNvSpPr txBox="1"/>
          <p:nvPr/>
        </p:nvSpPr>
        <p:spPr>
          <a:xfrm>
            <a:off x="762000" y="2895599"/>
            <a:ext cx="3886200" cy="30759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spAutoFit/>
          </a:bodyPr>
          <a:lstStyle>
            <a:lvl1pPr>
              <a:defRPr sz="2200"/>
            </a:lvl1pPr>
          </a:lstStyle>
          <a:p>
            <a:r>
              <a:t>Current research efforts have observed possible correlations between exposures to environmental toxins and the development of disease and illness, including cancer, reproductive dysfunction, and immunologic and neurologic impairment. 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Content Placeholder 2"/>
          <p:cNvSpPr txBox="1">
            <a:spLocks noGrp="1"/>
          </p:cNvSpPr>
          <p:nvPr>
            <p:ph type="body" idx="1"/>
          </p:nvPr>
        </p:nvSpPr>
        <p:spPr>
          <a:xfrm>
            <a:off x="381000" y="1752600"/>
            <a:ext cx="8229600" cy="4906963"/>
          </a:xfrm>
          <a:prstGeom prst="rect">
            <a:avLst/>
          </a:prstGeom>
        </p:spPr>
        <p:txBody>
          <a:bodyPr/>
          <a:lstStyle/>
          <a:p>
            <a:r>
              <a:t>mainstreaming gender in pollution responses </a:t>
            </a:r>
          </a:p>
          <a:p>
            <a:r>
              <a:t>WMG strongly calls for a Resolution to be introduced on Gender and Pollution, as said before, men and women are impacted differently from pollution</a:t>
            </a:r>
          </a:p>
          <a:p>
            <a:r>
              <a:t>We call for clearer interlinkages from UNEA-3 to the 2030 Agenda for Sustainable Development</a:t>
            </a:r>
          </a:p>
          <a:p>
            <a:r>
              <a:t>Moreover, we advise that Resolutions should not be formulated in silos, but should take into account the close interlinkages among issues in pollution across ecosystems</a:t>
            </a:r>
          </a:p>
        </p:txBody>
      </p:sp>
      <p:sp>
        <p:nvSpPr>
          <p:cNvPr id="205" name="TextBox 1"/>
          <p:cNvSpPr txBox="1"/>
          <p:nvPr/>
        </p:nvSpPr>
        <p:spPr>
          <a:xfrm>
            <a:off x="1905000" y="914400"/>
            <a:ext cx="5638800" cy="3962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spAutoFit/>
          </a:bodyPr>
          <a:lstStyle/>
          <a:p>
            <a:pPr algn="ctr">
              <a:defRPr sz="2200" b="1"/>
            </a:pPr>
            <a:r>
              <a:t>WHAT WOMEN WANT</a:t>
            </a:r>
            <a:r>
              <a:rPr sz="1800" b="0"/>
              <a:t>	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Content Placeholder 2"/>
          <p:cNvSpPr txBox="1">
            <a:spLocks noGrp="1"/>
          </p:cNvSpPr>
          <p:nvPr>
            <p:ph type="body" sz="half" idx="1"/>
          </p:nvPr>
        </p:nvSpPr>
        <p:spPr>
          <a:xfrm>
            <a:off x="457200" y="685800"/>
            <a:ext cx="8229600" cy="2819400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96000"/>
              </a:lnSpc>
              <a:defRPr sz="1800"/>
            </a:pPr>
            <a:endParaRPr/>
          </a:p>
          <a:p>
            <a:pPr>
              <a:lnSpc>
                <a:spcPct val="96000"/>
              </a:lnSpc>
              <a:defRPr sz="1800"/>
            </a:pPr>
            <a:r>
              <a:t>We request for a serious commitment to identify and understand the unique way environmental toxins interact in women and girls’ bodies and lives; </a:t>
            </a:r>
          </a:p>
          <a:p>
            <a:pPr>
              <a:lnSpc>
                <a:spcPct val="96000"/>
              </a:lnSpc>
              <a:defRPr sz="1800"/>
            </a:pPr>
            <a:r>
              <a:t>a commitment for countries to understand the impact of chemical exposures in the workplace on the health of women; and an interagency review to evaluate the National risk assessment policy and its impact on women's health.</a:t>
            </a:r>
          </a:p>
        </p:txBody>
      </p:sp>
      <p:pic>
        <p:nvPicPr>
          <p:cNvPr id="208" name="Picture 4" descr="Picture 4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58190" y="3466605"/>
            <a:ext cx="4512625" cy="3384468"/>
          </a:xfrm>
          <a:prstGeom prst="rect">
            <a:avLst/>
          </a:prstGeom>
          <a:ln w="12700">
            <a:miter lim="400000"/>
          </a:ln>
        </p:spPr>
      </p:pic>
      <p:pic>
        <p:nvPicPr>
          <p:cNvPr id="209" name="Picture 5" descr="Picture 5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6315693" y="3091872"/>
            <a:ext cx="2819401" cy="375920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Content Placeholder 2"/>
          <p:cNvSpPr txBox="1">
            <a:spLocks noGrp="1"/>
          </p:cNvSpPr>
          <p:nvPr>
            <p:ph type="body" idx="1"/>
          </p:nvPr>
        </p:nvSpPr>
        <p:spPr>
          <a:xfrm>
            <a:off x="457200" y="1414668"/>
            <a:ext cx="8229600" cy="5440363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108000"/>
              </a:lnSpc>
              <a:defRPr sz="1800"/>
            </a:pPr>
            <a:r>
              <a:t>We expect UNEA-3 to set clear mechanisms for delivering results on SDGs related to pollution and women, and strengthening and enforcing more integrated policies, regulations and laws which are linked to </a:t>
            </a:r>
            <a:r>
              <a:rPr b="1"/>
              <a:t>Goal 5 on Gender Equality.</a:t>
            </a:r>
          </a:p>
          <a:p>
            <a:pPr>
              <a:lnSpc>
                <a:spcPct val="108000"/>
              </a:lnSpc>
              <a:defRPr sz="1800" b="1"/>
            </a:pPr>
            <a:r>
              <a:t>Goal 3.9 </a:t>
            </a:r>
            <a:r>
              <a:rPr b="0"/>
              <a:t>on Health &amp; Air pollution failing to specifically mention the gender aspects of this type of pollution, it is clear that achieving a “substantial reduction” of air pollution-related deaths by 2030, requires women’s involvement and improvement of their conditions.</a:t>
            </a:r>
            <a:br>
              <a:rPr b="0"/>
            </a:br>
            <a:endParaRPr b="0"/>
          </a:p>
          <a:p>
            <a:pPr>
              <a:lnSpc>
                <a:spcPct val="108000"/>
              </a:lnSpc>
              <a:defRPr sz="1800" b="1"/>
            </a:pPr>
            <a:r>
              <a:t>Goal 3.1 </a:t>
            </a:r>
            <a:r>
              <a:rPr b="0"/>
              <a:t>ON maternal mortality &amp; </a:t>
            </a:r>
            <a:r>
              <a:t>3.2 </a:t>
            </a:r>
            <a:r>
              <a:rPr b="0"/>
              <a:t>on neonatal and children mortality also involve gender aspects that have not been clearly spelled out, but that UNEA-3, as an expert agency, can help get attention. </a:t>
            </a:r>
            <a:br>
              <a:rPr b="0"/>
            </a:br>
            <a:endParaRPr b="0"/>
          </a:p>
        </p:txBody>
      </p:sp>
    </p:spTree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Content Placeholder 2"/>
          <p:cNvSpPr txBox="1">
            <a:spLocks noGrp="1"/>
          </p:cNvSpPr>
          <p:nvPr>
            <p:ph type="body" idx="1"/>
          </p:nvPr>
        </p:nvSpPr>
        <p:spPr>
          <a:xfrm>
            <a:off x="457200" y="533400"/>
            <a:ext cx="8229600" cy="5715000"/>
          </a:xfrm>
          <a:prstGeom prst="rect">
            <a:avLst/>
          </a:prstGeom>
        </p:spPr>
        <p:txBody>
          <a:bodyPr/>
          <a:lstStyle/>
          <a:p>
            <a:r>
              <a:t>involvement OF government, civil society and all sectors such as a mechanism for participatory and multi-sectoral assessment of technologies to ensure that these will not cause pollution.</a:t>
            </a:r>
          </a:p>
          <a:p>
            <a:r>
              <a:t>Finally, as part of the 9 Major Groups recognized and noting that </a:t>
            </a:r>
            <a:r>
              <a:rPr b="1"/>
              <a:t>UNEA-1 &amp; 2 were especially gender blind</a:t>
            </a:r>
            <a:r>
              <a:t>, we expect that UNEA-3 will address this situation and that UNE will lead the way to future gender-aware UNEA’s. </a:t>
            </a:r>
            <a:r>
              <a:rPr b="1"/>
              <a:t>Thank you!</a:t>
            </a:r>
          </a:p>
          <a:p>
            <a:endParaRPr b="1"/>
          </a:p>
          <a:p>
            <a:pPr marL="0" indent="0" algn="ctr">
              <a:buSzTx/>
              <a:buNone/>
              <a:defRPr sz="2600" b="1"/>
            </a:pPr>
            <a:r>
              <a:t>!</a:t>
            </a:r>
          </a:p>
        </p:txBody>
      </p:sp>
      <p:pic>
        <p:nvPicPr>
          <p:cNvPr id="214" name="Picture 4" descr="Picture 4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590800" y="3733800"/>
            <a:ext cx="3962400" cy="29718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theme/theme1.xml><?xml version="1.0" encoding="utf-8"?>
<a:theme xmlns:a="http://schemas.openxmlformats.org/drawingml/2006/main" name="Droplet">
  <a:themeElements>
    <a:clrScheme name="Droplet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E34B7A"/>
      </a:accent1>
      <a:accent2>
        <a:srgbClr val="AC339A"/>
      </a:accent2>
      <a:accent3>
        <a:srgbClr val="6953B7"/>
      </a:accent3>
      <a:accent4>
        <a:srgbClr val="1D7EAB"/>
      </a:accent4>
      <a:accent5>
        <a:srgbClr val="43AFD6"/>
      </a:accent5>
      <a:accent6>
        <a:srgbClr val="DE85E1"/>
      </a:accent6>
      <a:hlink>
        <a:srgbClr val="0000FF"/>
      </a:hlink>
      <a:folHlink>
        <a:srgbClr val="FF00FF"/>
      </a:folHlink>
    </a:clrScheme>
    <a:fontScheme name="Droplet">
      <a:majorFont>
        <a:latin typeface="Helvetica"/>
        <a:ea typeface="Helvetica"/>
        <a:cs typeface="Helvetica"/>
      </a:majorFont>
      <a:minorFont>
        <a:latin typeface="Tw Cen MT"/>
        <a:ea typeface="Tw Cen MT"/>
        <a:cs typeface="Tw Cen MT"/>
      </a:minorFont>
    </a:fontScheme>
    <a:fmtScheme name="Drople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5875" cap="flat">
          <a:solidFill>
            <a:schemeClr val="accent1"/>
          </a:solidFill>
          <a:prstDash val="solid"/>
          <a:round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Tw Cen M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5875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Tw Cen M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Droplet">
  <a:themeElements>
    <a:clrScheme name="Droplet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E34B7A"/>
      </a:accent1>
      <a:accent2>
        <a:srgbClr val="AC339A"/>
      </a:accent2>
      <a:accent3>
        <a:srgbClr val="6953B7"/>
      </a:accent3>
      <a:accent4>
        <a:srgbClr val="1D7EAB"/>
      </a:accent4>
      <a:accent5>
        <a:srgbClr val="43AFD6"/>
      </a:accent5>
      <a:accent6>
        <a:srgbClr val="DE85E1"/>
      </a:accent6>
      <a:hlink>
        <a:srgbClr val="0000FF"/>
      </a:hlink>
      <a:folHlink>
        <a:srgbClr val="FF00FF"/>
      </a:folHlink>
    </a:clrScheme>
    <a:fontScheme name="Droplet">
      <a:majorFont>
        <a:latin typeface="Helvetica"/>
        <a:ea typeface="Helvetica"/>
        <a:cs typeface="Helvetica"/>
      </a:majorFont>
      <a:minorFont>
        <a:latin typeface="Tw Cen MT"/>
        <a:ea typeface="Tw Cen MT"/>
        <a:cs typeface="Tw Cen MT"/>
      </a:minorFont>
    </a:fontScheme>
    <a:fmtScheme name="Drople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5875" cap="flat">
          <a:solidFill>
            <a:schemeClr val="accent1"/>
          </a:solidFill>
          <a:prstDash val="solid"/>
          <a:round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Tw Cen M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5875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Tw Cen M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539</Words>
  <Application>Microsoft Office PowerPoint</Application>
  <PresentationFormat>On-screen Show (4:3)</PresentationFormat>
  <Paragraphs>34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Droplet</vt:lpstr>
      <vt:lpstr>WOMEN’S MAJOR GROUP CONTRIBUTIONS TO CPR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WOMEN’S MAJOR GROUP CONTRIBUTIONS TO CPR </dc:title>
  <cp:lastModifiedBy>Victor Oburu</cp:lastModifiedBy>
  <cp:revision>1</cp:revision>
  <dcterms:modified xsi:type="dcterms:W3CDTF">2017-10-05T10:59:55Z</dcterms:modified>
</cp:coreProperties>
</file>