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7" r:id="rId4"/>
    <p:sldId id="258" r:id="rId5"/>
    <p:sldId id="272" r:id="rId6"/>
    <p:sldId id="261" r:id="rId7"/>
    <p:sldId id="266" r:id="rId8"/>
    <p:sldId id="267" r:id="rId9"/>
    <p:sldId id="271" r:id="rId10"/>
    <p:sldId id="265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2" autoAdjust="0"/>
  </p:normalViewPr>
  <p:slideViewPr>
    <p:cSldViewPr>
      <p:cViewPr>
        <p:scale>
          <a:sx n="60" d="100"/>
          <a:sy n="60" d="100"/>
        </p:scale>
        <p:origin x="-143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96DF7D-20D8-4909-9082-E470F5B49C9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42372E-7D9B-48EC-B024-36F228A5A368}">
      <dgm:prSet phldrT="[Text]"/>
      <dgm:spPr/>
      <dgm:t>
        <a:bodyPr/>
        <a:lstStyle/>
        <a:p>
          <a:r>
            <a:rPr lang="en-US" b="1" dirty="0" smtClean="0"/>
            <a:t>2009</a:t>
          </a:r>
          <a:endParaRPr lang="en-US" b="1" dirty="0"/>
        </a:p>
      </dgm:t>
    </dgm:pt>
    <dgm:pt modelId="{03940BF4-837D-4600-B5BF-3CF9BF7F7FC7}" type="parTrans" cxnId="{0EB881E8-9484-4F69-9119-990258F09FEB}">
      <dgm:prSet/>
      <dgm:spPr/>
      <dgm:t>
        <a:bodyPr/>
        <a:lstStyle/>
        <a:p>
          <a:endParaRPr lang="en-US"/>
        </a:p>
      </dgm:t>
    </dgm:pt>
    <dgm:pt modelId="{1B0A7EE0-7AFE-4886-8869-0BF824A8B424}" type="sibTrans" cxnId="{0EB881E8-9484-4F69-9119-990258F09FEB}">
      <dgm:prSet/>
      <dgm:spPr/>
      <dgm:t>
        <a:bodyPr/>
        <a:lstStyle/>
        <a:p>
          <a:endParaRPr lang="en-US"/>
        </a:p>
      </dgm:t>
    </dgm:pt>
    <dgm:pt modelId="{83F6C961-D81B-430A-B3CD-61FF1300710E}">
      <dgm:prSet phldrT="[Text]" custT="1"/>
      <dgm:spPr/>
      <dgm:t>
        <a:bodyPr lIns="0"/>
        <a:lstStyle/>
        <a:p>
          <a:r>
            <a:rPr lang="en-US" sz="1800" dirty="0" smtClean="0">
              <a:solidFill>
                <a:schemeClr val="tx1"/>
              </a:solidFill>
            </a:rPr>
            <a:t>UNIDO and Finland fund</a:t>
          </a:r>
          <a:r>
            <a:rPr lang="en-US" sz="1800" strike="sngStrike" baseline="0" dirty="0" smtClean="0">
              <a:solidFill>
                <a:schemeClr val="tx1"/>
              </a:solidFill>
            </a:rPr>
            <a:t>s</a:t>
          </a:r>
          <a:r>
            <a:rPr lang="en-US" sz="1800" dirty="0" smtClean="0">
              <a:solidFill>
                <a:schemeClr val="tx1"/>
              </a:solidFill>
            </a:rPr>
            <a:t> </a:t>
          </a:r>
          <a:r>
            <a:rPr lang="en-US" sz="1800" dirty="0" smtClean="0"/>
            <a:t>Bamako meeting</a:t>
          </a:r>
          <a:endParaRPr lang="en-US" sz="1800" dirty="0"/>
        </a:p>
      </dgm:t>
    </dgm:pt>
    <dgm:pt modelId="{78006A15-3BB0-4415-89ED-50BD9FA75A21}" type="parTrans" cxnId="{DE9C0E5C-09E8-4BFB-9861-E70D37231A01}">
      <dgm:prSet/>
      <dgm:spPr/>
      <dgm:t>
        <a:bodyPr/>
        <a:lstStyle/>
        <a:p>
          <a:endParaRPr lang="en-US"/>
        </a:p>
      </dgm:t>
    </dgm:pt>
    <dgm:pt modelId="{7859D240-DDEF-478E-94CD-67F6F302A42B}" type="sibTrans" cxnId="{DE9C0E5C-09E8-4BFB-9861-E70D37231A01}">
      <dgm:prSet/>
      <dgm:spPr/>
      <dgm:t>
        <a:bodyPr/>
        <a:lstStyle/>
        <a:p>
          <a:endParaRPr lang="en-US"/>
        </a:p>
      </dgm:t>
    </dgm:pt>
    <dgm:pt modelId="{6C1868DA-FBC8-45B8-8D7F-089FA8488596}">
      <dgm:prSet phldrT="[Text]"/>
      <dgm:spPr/>
      <dgm:t>
        <a:bodyPr/>
        <a:lstStyle/>
        <a:p>
          <a:r>
            <a:rPr lang="en-US" b="1" dirty="0" smtClean="0"/>
            <a:t>2010</a:t>
          </a:r>
          <a:endParaRPr lang="en-US" b="1" dirty="0"/>
        </a:p>
      </dgm:t>
    </dgm:pt>
    <dgm:pt modelId="{626E6B48-2D3B-44E4-96B8-7374FA989C9F}" type="parTrans" cxnId="{8FEE9199-23D9-43AB-8AC4-4A01E490FF9A}">
      <dgm:prSet/>
      <dgm:spPr/>
      <dgm:t>
        <a:bodyPr/>
        <a:lstStyle/>
        <a:p>
          <a:endParaRPr lang="en-US"/>
        </a:p>
      </dgm:t>
    </dgm:pt>
    <dgm:pt modelId="{ADD62C4D-66FE-4743-BF45-B61992582D05}" type="sibTrans" cxnId="{8FEE9199-23D9-43AB-8AC4-4A01E490FF9A}">
      <dgm:prSet/>
      <dgm:spPr/>
      <dgm:t>
        <a:bodyPr/>
        <a:lstStyle/>
        <a:p>
          <a:endParaRPr lang="en-US"/>
        </a:p>
      </dgm:t>
    </dgm:pt>
    <dgm:pt modelId="{3ABDB305-2F06-45CD-AD8E-007B91D360EA}">
      <dgm:prSet phldrT="[Text]" custT="1"/>
      <dgm:spPr/>
      <dgm:t>
        <a:bodyPr lIns="0"/>
        <a:lstStyle/>
        <a:p>
          <a:r>
            <a:rPr lang="en-US" sz="1800" dirty="0" smtClean="0"/>
            <a:t>UNIDO submits a SAICM Quick Start Project for Mali with ($237,000)</a:t>
          </a:r>
          <a:endParaRPr lang="en-US" sz="1800" dirty="0"/>
        </a:p>
      </dgm:t>
    </dgm:pt>
    <dgm:pt modelId="{69AAF244-A434-4E3D-94D6-59204E0F9A8D}" type="parTrans" cxnId="{1D90089E-D1D3-40AF-8113-D1FB227CF072}">
      <dgm:prSet/>
      <dgm:spPr/>
      <dgm:t>
        <a:bodyPr/>
        <a:lstStyle/>
        <a:p>
          <a:endParaRPr lang="en-US"/>
        </a:p>
      </dgm:t>
    </dgm:pt>
    <dgm:pt modelId="{C6F039E3-99B7-453C-91A8-FB69804CA901}" type="sibTrans" cxnId="{1D90089E-D1D3-40AF-8113-D1FB227CF072}">
      <dgm:prSet/>
      <dgm:spPr/>
      <dgm:t>
        <a:bodyPr/>
        <a:lstStyle/>
        <a:p>
          <a:endParaRPr lang="en-US"/>
        </a:p>
      </dgm:t>
    </dgm:pt>
    <dgm:pt modelId="{09AC0625-2407-4E00-B644-817FDFB70743}">
      <dgm:prSet phldrT="[Text]"/>
      <dgm:spPr/>
      <dgm:t>
        <a:bodyPr/>
        <a:lstStyle/>
        <a:p>
          <a:r>
            <a:rPr lang="en-US" b="1" dirty="0" smtClean="0"/>
            <a:t>2011</a:t>
          </a:r>
          <a:endParaRPr lang="en-US" b="1" dirty="0"/>
        </a:p>
      </dgm:t>
    </dgm:pt>
    <dgm:pt modelId="{1C8F9540-B7DB-44E9-8732-309E41F548E1}" type="parTrans" cxnId="{889BC49B-E1C3-4C96-9E86-D70960724FDC}">
      <dgm:prSet/>
      <dgm:spPr/>
      <dgm:t>
        <a:bodyPr/>
        <a:lstStyle/>
        <a:p>
          <a:endParaRPr lang="en-US"/>
        </a:p>
      </dgm:t>
    </dgm:pt>
    <dgm:pt modelId="{12D69D86-D9B5-4807-8D43-B8DCF3125087}" type="sibTrans" cxnId="{889BC49B-E1C3-4C96-9E86-D70960724FDC}">
      <dgm:prSet/>
      <dgm:spPr/>
      <dgm:t>
        <a:bodyPr/>
        <a:lstStyle/>
        <a:p>
          <a:endParaRPr lang="en-US"/>
        </a:p>
      </dgm:t>
    </dgm:pt>
    <dgm:pt modelId="{4ED61DFB-7420-4C31-97A5-C49869D430B1}">
      <dgm:prSet phldrT="[Text]" custT="1"/>
      <dgm:spPr/>
      <dgm:t>
        <a:bodyPr lIns="0"/>
        <a:lstStyle/>
        <a:p>
          <a:r>
            <a:rPr lang="en-US" sz="1800" dirty="0" smtClean="0"/>
            <a:t>FFEM approves further development with a budget of €900,000</a:t>
          </a:r>
          <a:endParaRPr lang="en-US" sz="1800" dirty="0"/>
        </a:p>
      </dgm:t>
    </dgm:pt>
    <dgm:pt modelId="{484889FF-CACD-4E7A-BA9D-1F3CC111850F}" type="parTrans" cxnId="{9BA1CBD7-7F04-486A-BAD2-AF82DFEE5868}">
      <dgm:prSet/>
      <dgm:spPr/>
      <dgm:t>
        <a:bodyPr/>
        <a:lstStyle/>
        <a:p>
          <a:endParaRPr lang="en-US"/>
        </a:p>
      </dgm:t>
    </dgm:pt>
    <dgm:pt modelId="{A856B96B-3A01-4499-965D-9346CB1F4B8A}" type="sibTrans" cxnId="{9BA1CBD7-7F04-486A-BAD2-AF82DFEE5868}">
      <dgm:prSet/>
      <dgm:spPr/>
      <dgm:t>
        <a:bodyPr/>
        <a:lstStyle/>
        <a:p>
          <a:endParaRPr lang="en-US"/>
        </a:p>
      </dgm:t>
    </dgm:pt>
    <dgm:pt modelId="{58560ABC-3A20-480B-B733-EA5C37E7962C}">
      <dgm:prSet phldrT="[Text]" custT="1"/>
      <dgm:spPr/>
      <dgm:t>
        <a:bodyPr lIns="0"/>
        <a:lstStyle/>
        <a:p>
          <a:r>
            <a:rPr lang="en-US" sz="1800" dirty="0" smtClean="0"/>
            <a:t>ARM and UNIDO meet with FFEM and propose projects for Burkina Faso, Mali, and Senegal</a:t>
          </a:r>
          <a:endParaRPr lang="en-US" sz="1800" dirty="0"/>
        </a:p>
      </dgm:t>
    </dgm:pt>
    <dgm:pt modelId="{0EB4D825-4E71-4086-8162-D51AE5AF7AAB}" type="parTrans" cxnId="{282DF051-35AB-4EA0-A421-AC9EC7039739}">
      <dgm:prSet/>
      <dgm:spPr/>
      <dgm:t>
        <a:bodyPr/>
        <a:lstStyle/>
        <a:p>
          <a:endParaRPr lang="en-US"/>
        </a:p>
      </dgm:t>
    </dgm:pt>
    <dgm:pt modelId="{A9BD0C94-D018-41CE-AFC6-9212905D2E49}" type="sibTrans" cxnId="{282DF051-35AB-4EA0-A421-AC9EC7039739}">
      <dgm:prSet/>
      <dgm:spPr/>
      <dgm:t>
        <a:bodyPr/>
        <a:lstStyle/>
        <a:p>
          <a:endParaRPr lang="en-US"/>
        </a:p>
      </dgm:t>
    </dgm:pt>
    <dgm:pt modelId="{DF59A229-C2D1-45D7-B122-11C08591EFD5}">
      <dgm:prSet phldrT="[Text]" custT="1"/>
      <dgm:spPr/>
      <dgm:t>
        <a:bodyPr lIns="0"/>
        <a:lstStyle/>
        <a:p>
          <a:r>
            <a:rPr lang="en-US" sz="1800" dirty="0" smtClean="0"/>
            <a:t>Blacksmith, AGC and ARM submit proposal to GEF to fund additional projects in these countries for $1,000,000</a:t>
          </a:r>
          <a:endParaRPr lang="en-US" sz="1800" dirty="0"/>
        </a:p>
      </dgm:t>
    </dgm:pt>
    <dgm:pt modelId="{9A876DAB-0242-4958-A258-00F5249A4120}" type="parTrans" cxnId="{ECB88C7F-A648-4810-8E1B-303FEBD767C5}">
      <dgm:prSet/>
      <dgm:spPr/>
      <dgm:t>
        <a:bodyPr/>
        <a:lstStyle/>
        <a:p>
          <a:endParaRPr lang="en-US"/>
        </a:p>
      </dgm:t>
    </dgm:pt>
    <dgm:pt modelId="{4B815FAD-5A5B-4C11-B6F2-5B33F6F63C3F}" type="sibTrans" cxnId="{ECB88C7F-A648-4810-8E1B-303FEBD767C5}">
      <dgm:prSet/>
      <dgm:spPr/>
      <dgm:t>
        <a:bodyPr/>
        <a:lstStyle/>
        <a:p>
          <a:endParaRPr lang="en-US"/>
        </a:p>
      </dgm:t>
    </dgm:pt>
    <dgm:pt modelId="{47FBE1D5-0AE7-4529-8C42-897E525A130C}" type="pres">
      <dgm:prSet presAssocID="{1D96DF7D-20D8-4909-9082-E470F5B49C9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98E5BE-483C-4900-8AE7-1DEEA4B98A58}" type="pres">
      <dgm:prSet presAssocID="{FD42372E-7D9B-48EC-B024-36F228A5A368}" presName="composite" presStyleCnt="0"/>
      <dgm:spPr/>
    </dgm:pt>
    <dgm:pt modelId="{A253A826-800C-4BAA-BAB8-D2FDF7643371}" type="pres">
      <dgm:prSet presAssocID="{FD42372E-7D9B-48EC-B024-36F228A5A36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5BBD99-7C66-47FF-8704-C182C34A681E}" type="pres">
      <dgm:prSet presAssocID="{FD42372E-7D9B-48EC-B024-36F228A5A368}" presName="parSh" presStyleLbl="node1" presStyleIdx="0" presStyleCnt="3" custScaleY="80790" custLinFactNeighborX="4191" custLinFactNeighborY="980"/>
      <dgm:spPr/>
      <dgm:t>
        <a:bodyPr/>
        <a:lstStyle/>
        <a:p>
          <a:endParaRPr lang="en-US"/>
        </a:p>
      </dgm:t>
    </dgm:pt>
    <dgm:pt modelId="{B88A1366-EADC-43B2-A1F8-F6242180EA24}" type="pres">
      <dgm:prSet presAssocID="{FD42372E-7D9B-48EC-B024-36F228A5A368}" presName="desTx" presStyleLbl="fgAcc1" presStyleIdx="0" presStyleCnt="3" custScaleX="123329" custScaleY="74896" custLinFactNeighborX="4014" custLinFactNeighborY="-108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6EC4E-6BF0-4096-8A88-50C720BDB8EF}" type="pres">
      <dgm:prSet presAssocID="{1B0A7EE0-7AFE-4886-8869-0BF824A8B42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E4CFAE2E-4E38-4AB0-856B-5C3641CA84D1}" type="pres">
      <dgm:prSet presAssocID="{1B0A7EE0-7AFE-4886-8869-0BF824A8B424}" presName="connTx" presStyleLbl="sibTrans2D1" presStyleIdx="0" presStyleCnt="2"/>
      <dgm:spPr/>
      <dgm:t>
        <a:bodyPr/>
        <a:lstStyle/>
        <a:p>
          <a:endParaRPr lang="en-US"/>
        </a:p>
      </dgm:t>
    </dgm:pt>
    <dgm:pt modelId="{0D4D9741-6184-4611-B406-C40570A8FBA6}" type="pres">
      <dgm:prSet presAssocID="{6C1868DA-FBC8-45B8-8D7F-089FA8488596}" presName="composite" presStyleCnt="0"/>
      <dgm:spPr/>
    </dgm:pt>
    <dgm:pt modelId="{3B8604CD-731B-4897-826E-6F1203CFA033}" type="pres">
      <dgm:prSet presAssocID="{6C1868DA-FBC8-45B8-8D7F-089FA848859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8385D-6E7E-4183-86B3-27A329602D3C}" type="pres">
      <dgm:prSet presAssocID="{6C1868DA-FBC8-45B8-8D7F-089FA8488596}" presName="parSh" presStyleLbl="node1" presStyleIdx="1" presStyleCnt="3" custScaleY="76133" custLinFactNeighborX="-4576" custLinFactNeighborY="-2397"/>
      <dgm:spPr/>
      <dgm:t>
        <a:bodyPr/>
        <a:lstStyle/>
        <a:p>
          <a:endParaRPr lang="en-US"/>
        </a:p>
      </dgm:t>
    </dgm:pt>
    <dgm:pt modelId="{6A5C97BB-C379-495E-996D-B31AA9F18A30}" type="pres">
      <dgm:prSet presAssocID="{6C1868DA-FBC8-45B8-8D7F-089FA8488596}" presName="desTx" presStyleLbl="fgAcc1" presStyleIdx="1" presStyleCnt="3" custScaleX="139550" custScaleY="74268" custLinFactNeighborX="8312" custLinFactNeighborY="-10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4E035-5DE9-4382-A85F-DE2BA646B4C3}" type="pres">
      <dgm:prSet presAssocID="{ADD62C4D-66FE-4743-BF45-B61992582D05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C18E103-AD91-440F-8B71-049ED8612A19}" type="pres">
      <dgm:prSet presAssocID="{ADD62C4D-66FE-4743-BF45-B61992582D05}" presName="connTx" presStyleLbl="sibTrans2D1" presStyleIdx="1" presStyleCnt="2"/>
      <dgm:spPr/>
      <dgm:t>
        <a:bodyPr/>
        <a:lstStyle/>
        <a:p>
          <a:endParaRPr lang="en-US"/>
        </a:p>
      </dgm:t>
    </dgm:pt>
    <dgm:pt modelId="{49604215-E0AC-437A-B775-F4C7D8EB8EC6}" type="pres">
      <dgm:prSet presAssocID="{09AC0625-2407-4E00-B644-817FDFB70743}" presName="composite" presStyleCnt="0"/>
      <dgm:spPr/>
    </dgm:pt>
    <dgm:pt modelId="{CC0939FF-9081-408F-9261-92FBDE7E3352}" type="pres">
      <dgm:prSet presAssocID="{09AC0625-2407-4E00-B644-817FDFB70743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EF5FF-9509-4505-8ACA-BD1FC326C585}" type="pres">
      <dgm:prSet presAssocID="{09AC0625-2407-4E00-B644-817FDFB70743}" presName="parSh" presStyleLbl="node1" presStyleIdx="2" presStyleCnt="3" custScaleY="72128" custLinFactNeighborX="-20186" custLinFactNeighborY="-6232"/>
      <dgm:spPr/>
      <dgm:t>
        <a:bodyPr/>
        <a:lstStyle/>
        <a:p>
          <a:endParaRPr lang="en-US"/>
        </a:p>
      </dgm:t>
    </dgm:pt>
    <dgm:pt modelId="{FC7BA810-2983-4034-9750-6361880D009F}" type="pres">
      <dgm:prSet presAssocID="{09AC0625-2407-4E00-B644-817FDFB70743}" presName="desTx" presStyleLbl="fgAcc1" presStyleIdx="2" presStyleCnt="3" custScaleX="138104" custScaleY="73248" custLinFactNeighborX="-15" custLinFactNeighborY="-10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9A757F-26A2-4376-8511-7DE9A9263B1F}" type="presOf" srcId="{3ABDB305-2F06-45CD-AD8E-007B91D360EA}" destId="{6A5C97BB-C379-495E-996D-B31AA9F18A30}" srcOrd="0" destOrd="0" presId="urn:microsoft.com/office/officeart/2005/8/layout/process3"/>
    <dgm:cxn modelId="{8DCD4D33-362B-49A5-8133-AE2AE3EC4AA1}" type="presOf" srcId="{4ED61DFB-7420-4C31-97A5-C49869D430B1}" destId="{FC7BA810-2983-4034-9750-6361880D009F}" srcOrd="0" destOrd="0" presId="urn:microsoft.com/office/officeart/2005/8/layout/process3"/>
    <dgm:cxn modelId="{ECB88C7F-A648-4810-8E1B-303FEBD767C5}" srcId="{09AC0625-2407-4E00-B644-817FDFB70743}" destId="{DF59A229-C2D1-45D7-B122-11C08591EFD5}" srcOrd="1" destOrd="0" parTransId="{9A876DAB-0242-4958-A258-00F5249A4120}" sibTransId="{4B815FAD-5A5B-4C11-B6F2-5B33F6F63C3F}"/>
    <dgm:cxn modelId="{04BE157D-F659-4717-89E6-D2268F00456D}" type="presOf" srcId="{1D96DF7D-20D8-4909-9082-E470F5B49C96}" destId="{47FBE1D5-0AE7-4529-8C42-897E525A130C}" srcOrd="0" destOrd="0" presId="urn:microsoft.com/office/officeart/2005/8/layout/process3"/>
    <dgm:cxn modelId="{4998352D-6D68-4403-B227-FDD59864AC33}" type="presOf" srcId="{ADD62C4D-66FE-4743-BF45-B61992582D05}" destId="{57E4E035-5DE9-4382-A85F-DE2BA646B4C3}" srcOrd="0" destOrd="0" presId="urn:microsoft.com/office/officeart/2005/8/layout/process3"/>
    <dgm:cxn modelId="{1D90089E-D1D3-40AF-8113-D1FB227CF072}" srcId="{6C1868DA-FBC8-45B8-8D7F-089FA8488596}" destId="{3ABDB305-2F06-45CD-AD8E-007B91D360EA}" srcOrd="0" destOrd="0" parTransId="{69AAF244-A434-4E3D-94D6-59204E0F9A8D}" sibTransId="{C6F039E3-99B7-453C-91A8-FB69804CA901}"/>
    <dgm:cxn modelId="{0EB881E8-9484-4F69-9119-990258F09FEB}" srcId="{1D96DF7D-20D8-4909-9082-E470F5B49C96}" destId="{FD42372E-7D9B-48EC-B024-36F228A5A368}" srcOrd="0" destOrd="0" parTransId="{03940BF4-837D-4600-B5BF-3CF9BF7F7FC7}" sibTransId="{1B0A7EE0-7AFE-4886-8869-0BF824A8B424}"/>
    <dgm:cxn modelId="{8FEE9199-23D9-43AB-8AC4-4A01E490FF9A}" srcId="{1D96DF7D-20D8-4909-9082-E470F5B49C96}" destId="{6C1868DA-FBC8-45B8-8D7F-089FA8488596}" srcOrd="1" destOrd="0" parTransId="{626E6B48-2D3B-44E4-96B8-7374FA989C9F}" sibTransId="{ADD62C4D-66FE-4743-BF45-B61992582D05}"/>
    <dgm:cxn modelId="{732EED15-B48E-4E38-B92F-E0959990B650}" type="presOf" srcId="{6C1868DA-FBC8-45B8-8D7F-089FA8488596}" destId="{3B8604CD-731B-4897-826E-6F1203CFA033}" srcOrd="0" destOrd="0" presId="urn:microsoft.com/office/officeart/2005/8/layout/process3"/>
    <dgm:cxn modelId="{75D36633-6853-4A13-9F22-44AD432B4AEF}" type="presOf" srcId="{ADD62C4D-66FE-4743-BF45-B61992582D05}" destId="{4C18E103-AD91-440F-8B71-049ED8612A19}" srcOrd="1" destOrd="0" presId="urn:microsoft.com/office/officeart/2005/8/layout/process3"/>
    <dgm:cxn modelId="{114A1650-1557-410B-86F9-C02C92DE3D88}" type="presOf" srcId="{6C1868DA-FBC8-45B8-8D7F-089FA8488596}" destId="{1778385D-6E7E-4183-86B3-27A329602D3C}" srcOrd="1" destOrd="0" presId="urn:microsoft.com/office/officeart/2005/8/layout/process3"/>
    <dgm:cxn modelId="{437160B0-829E-424D-82BE-BF1831E4A86D}" type="presOf" srcId="{58560ABC-3A20-480B-B733-EA5C37E7962C}" destId="{6A5C97BB-C379-495E-996D-B31AA9F18A30}" srcOrd="0" destOrd="1" presId="urn:microsoft.com/office/officeart/2005/8/layout/process3"/>
    <dgm:cxn modelId="{00DE6682-E7AA-4BAD-8B5A-68B1D3DB2946}" type="presOf" srcId="{09AC0625-2407-4E00-B644-817FDFB70743}" destId="{43BEF5FF-9509-4505-8ACA-BD1FC326C585}" srcOrd="1" destOrd="0" presId="urn:microsoft.com/office/officeart/2005/8/layout/process3"/>
    <dgm:cxn modelId="{F2F4DA73-1FD7-4490-8F43-F98E39EB52C5}" type="presOf" srcId="{83F6C961-D81B-430A-B3CD-61FF1300710E}" destId="{B88A1366-EADC-43B2-A1F8-F6242180EA24}" srcOrd="0" destOrd="0" presId="urn:microsoft.com/office/officeart/2005/8/layout/process3"/>
    <dgm:cxn modelId="{CD21EEA6-3D88-4D39-8BF2-AE0C363EEB18}" type="presOf" srcId="{FD42372E-7D9B-48EC-B024-36F228A5A368}" destId="{5A5BBD99-7C66-47FF-8704-C182C34A681E}" srcOrd="1" destOrd="0" presId="urn:microsoft.com/office/officeart/2005/8/layout/process3"/>
    <dgm:cxn modelId="{69BF40D4-D4F6-48D9-AA9C-A3BBBD7FA8B5}" type="presOf" srcId="{1B0A7EE0-7AFE-4886-8869-0BF824A8B424}" destId="{9226EC4E-6BF0-4096-8A88-50C720BDB8EF}" srcOrd="0" destOrd="0" presId="urn:microsoft.com/office/officeart/2005/8/layout/process3"/>
    <dgm:cxn modelId="{889BC49B-E1C3-4C96-9E86-D70960724FDC}" srcId="{1D96DF7D-20D8-4909-9082-E470F5B49C96}" destId="{09AC0625-2407-4E00-B644-817FDFB70743}" srcOrd="2" destOrd="0" parTransId="{1C8F9540-B7DB-44E9-8732-309E41F548E1}" sibTransId="{12D69D86-D9B5-4807-8D43-B8DCF3125087}"/>
    <dgm:cxn modelId="{0B2316C0-E454-478F-ADC5-F848331BCBB9}" type="presOf" srcId="{DF59A229-C2D1-45D7-B122-11C08591EFD5}" destId="{FC7BA810-2983-4034-9750-6361880D009F}" srcOrd="0" destOrd="1" presId="urn:microsoft.com/office/officeart/2005/8/layout/process3"/>
    <dgm:cxn modelId="{8581F1B5-41C8-4FCE-96D7-D23144E9602F}" type="presOf" srcId="{09AC0625-2407-4E00-B644-817FDFB70743}" destId="{CC0939FF-9081-408F-9261-92FBDE7E3352}" srcOrd="0" destOrd="0" presId="urn:microsoft.com/office/officeart/2005/8/layout/process3"/>
    <dgm:cxn modelId="{F8473056-967E-4617-810F-412D4868FB9F}" type="presOf" srcId="{FD42372E-7D9B-48EC-B024-36F228A5A368}" destId="{A253A826-800C-4BAA-BAB8-D2FDF7643371}" srcOrd="0" destOrd="0" presId="urn:microsoft.com/office/officeart/2005/8/layout/process3"/>
    <dgm:cxn modelId="{DE9C0E5C-09E8-4BFB-9861-E70D37231A01}" srcId="{FD42372E-7D9B-48EC-B024-36F228A5A368}" destId="{83F6C961-D81B-430A-B3CD-61FF1300710E}" srcOrd="0" destOrd="0" parTransId="{78006A15-3BB0-4415-89ED-50BD9FA75A21}" sibTransId="{7859D240-DDEF-478E-94CD-67F6F302A42B}"/>
    <dgm:cxn modelId="{282DF051-35AB-4EA0-A421-AC9EC7039739}" srcId="{6C1868DA-FBC8-45B8-8D7F-089FA8488596}" destId="{58560ABC-3A20-480B-B733-EA5C37E7962C}" srcOrd="1" destOrd="0" parTransId="{0EB4D825-4E71-4086-8162-D51AE5AF7AAB}" sibTransId="{A9BD0C94-D018-41CE-AFC6-9212905D2E49}"/>
    <dgm:cxn modelId="{C246C896-F116-4467-B89E-D269656B73E1}" type="presOf" srcId="{1B0A7EE0-7AFE-4886-8869-0BF824A8B424}" destId="{E4CFAE2E-4E38-4AB0-856B-5C3641CA84D1}" srcOrd="1" destOrd="0" presId="urn:microsoft.com/office/officeart/2005/8/layout/process3"/>
    <dgm:cxn modelId="{9BA1CBD7-7F04-486A-BAD2-AF82DFEE5868}" srcId="{09AC0625-2407-4E00-B644-817FDFB70743}" destId="{4ED61DFB-7420-4C31-97A5-C49869D430B1}" srcOrd="0" destOrd="0" parTransId="{484889FF-CACD-4E7A-BA9D-1F3CC111850F}" sibTransId="{A856B96B-3A01-4499-965D-9346CB1F4B8A}"/>
    <dgm:cxn modelId="{30F2A2E2-DA53-46C2-8F88-A5F7DD8CD753}" type="presParOf" srcId="{47FBE1D5-0AE7-4529-8C42-897E525A130C}" destId="{4798E5BE-483C-4900-8AE7-1DEEA4B98A58}" srcOrd="0" destOrd="0" presId="urn:microsoft.com/office/officeart/2005/8/layout/process3"/>
    <dgm:cxn modelId="{21BEDCF0-3EC3-40A1-9BA0-668F626D75D1}" type="presParOf" srcId="{4798E5BE-483C-4900-8AE7-1DEEA4B98A58}" destId="{A253A826-800C-4BAA-BAB8-D2FDF7643371}" srcOrd="0" destOrd="0" presId="urn:microsoft.com/office/officeart/2005/8/layout/process3"/>
    <dgm:cxn modelId="{7B6DF660-49E5-41FC-81D7-D81632BB2C50}" type="presParOf" srcId="{4798E5BE-483C-4900-8AE7-1DEEA4B98A58}" destId="{5A5BBD99-7C66-47FF-8704-C182C34A681E}" srcOrd="1" destOrd="0" presId="urn:microsoft.com/office/officeart/2005/8/layout/process3"/>
    <dgm:cxn modelId="{AD1D9E8A-F8B3-4186-B09B-FF71DF373E73}" type="presParOf" srcId="{4798E5BE-483C-4900-8AE7-1DEEA4B98A58}" destId="{B88A1366-EADC-43B2-A1F8-F6242180EA24}" srcOrd="2" destOrd="0" presId="urn:microsoft.com/office/officeart/2005/8/layout/process3"/>
    <dgm:cxn modelId="{6BFB076E-3DB2-41FA-BA11-9540469BCCE2}" type="presParOf" srcId="{47FBE1D5-0AE7-4529-8C42-897E525A130C}" destId="{9226EC4E-6BF0-4096-8A88-50C720BDB8EF}" srcOrd="1" destOrd="0" presId="urn:microsoft.com/office/officeart/2005/8/layout/process3"/>
    <dgm:cxn modelId="{FD3DAE5D-7089-46E6-94FD-FEEAF0991A48}" type="presParOf" srcId="{9226EC4E-6BF0-4096-8A88-50C720BDB8EF}" destId="{E4CFAE2E-4E38-4AB0-856B-5C3641CA84D1}" srcOrd="0" destOrd="0" presId="urn:microsoft.com/office/officeart/2005/8/layout/process3"/>
    <dgm:cxn modelId="{D235D34B-EB16-40FC-8672-6CFA697631D5}" type="presParOf" srcId="{47FBE1D5-0AE7-4529-8C42-897E525A130C}" destId="{0D4D9741-6184-4611-B406-C40570A8FBA6}" srcOrd="2" destOrd="0" presId="urn:microsoft.com/office/officeart/2005/8/layout/process3"/>
    <dgm:cxn modelId="{FBA4959A-DB67-4B6E-AFE3-5BAC20D5C996}" type="presParOf" srcId="{0D4D9741-6184-4611-B406-C40570A8FBA6}" destId="{3B8604CD-731B-4897-826E-6F1203CFA033}" srcOrd="0" destOrd="0" presId="urn:microsoft.com/office/officeart/2005/8/layout/process3"/>
    <dgm:cxn modelId="{2D559A63-499F-432E-AA22-D75143F35960}" type="presParOf" srcId="{0D4D9741-6184-4611-B406-C40570A8FBA6}" destId="{1778385D-6E7E-4183-86B3-27A329602D3C}" srcOrd="1" destOrd="0" presId="urn:microsoft.com/office/officeart/2005/8/layout/process3"/>
    <dgm:cxn modelId="{75556AB7-5921-417B-9FAD-33C89FB49AFF}" type="presParOf" srcId="{0D4D9741-6184-4611-B406-C40570A8FBA6}" destId="{6A5C97BB-C379-495E-996D-B31AA9F18A30}" srcOrd="2" destOrd="0" presId="urn:microsoft.com/office/officeart/2005/8/layout/process3"/>
    <dgm:cxn modelId="{BA24BA8E-8F4E-413E-8348-EB016F3370F5}" type="presParOf" srcId="{47FBE1D5-0AE7-4529-8C42-897E525A130C}" destId="{57E4E035-5DE9-4382-A85F-DE2BA646B4C3}" srcOrd="3" destOrd="0" presId="urn:microsoft.com/office/officeart/2005/8/layout/process3"/>
    <dgm:cxn modelId="{84A17528-5E1F-463E-B824-62A909DB29EC}" type="presParOf" srcId="{57E4E035-5DE9-4382-A85F-DE2BA646B4C3}" destId="{4C18E103-AD91-440F-8B71-049ED8612A19}" srcOrd="0" destOrd="0" presId="urn:microsoft.com/office/officeart/2005/8/layout/process3"/>
    <dgm:cxn modelId="{8F948CC2-F20F-44E0-AA41-F172E55D1D5B}" type="presParOf" srcId="{47FBE1D5-0AE7-4529-8C42-897E525A130C}" destId="{49604215-E0AC-437A-B775-F4C7D8EB8EC6}" srcOrd="4" destOrd="0" presId="urn:microsoft.com/office/officeart/2005/8/layout/process3"/>
    <dgm:cxn modelId="{580629AE-3097-4A91-91F5-000489F71A41}" type="presParOf" srcId="{49604215-E0AC-437A-B775-F4C7D8EB8EC6}" destId="{CC0939FF-9081-408F-9261-92FBDE7E3352}" srcOrd="0" destOrd="0" presId="urn:microsoft.com/office/officeart/2005/8/layout/process3"/>
    <dgm:cxn modelId="{5F5D1E9B-2ED7-4768-9A04-9DFB1FD7D936}" type="presParOf" srcId="{49604215-E0AC-437A-B775-F4C7D8EB8EC6}" destId="{43BEF5FF-9509-4505-8ACA-BD1FC326C585}" srcOrd="1" destOrd="0" presId="urn:microsoft.com/office/officeart/2005/8/layout/process3"/>
    <dgm:cxn modelId="{78B37871-3FD5-4114-91D4-73EC25B86963}" type="presParOf" srcId="{49604215-E0AC-437A-B775-F4C7D8EB8EC6}" destId="{FC7BA810-2983-4034-9750-6361880D009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96DF7D-20D8-4909-9082-E470F5B49C9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42372E-7D9B-48EC-B024-36F228A5A368}">
      <dgm:prSet phldrT="[Text]"/>
      <dgm:spPr/>
      <dgm:t>
        <a:bodyPr/>
        <a:lstStyle/>
        <a:p>
          <a:r>
            <a:rPr lang="en-US" b="1" dirty="0" smtClean="0"/>
            <a:t>2009</a:t>
          </a:r>
          <a:endParaRPr lang="en-US" b="1" dirty="0"/>
        </a:p>
      </dgm:t>
    </dgm:pt>
    <dgm:pt modelId="{03940BF4-837D-4600-B5BF-3CF9BF7F7FC7}" type="parTrans" cxnId="{0EB881E8-9484-4F69-9119-990258F09FEB}">
      <dgm:prSet/>
      <dgm:spPr/>
      <dgm:t>
        <a:bodyPr/>
        <a:lstStyle/>
        <a:p>
          <a:endParaRPr lang="en-US"/>
        </a:p>
      </dgm:t>
    </dgm:pt>
    <dgm:pt modelId="{1B0A7EE0-7AFE-4886-8869-0BF824A8B424}" type="sibTrans" cxnId="{0EB881E8-9484-4F69-9119-990258F09FEB}">
      <dgm:prSet/>
      <dgm:spPr/>
      <dgm:t>
        <a:bodyPr/>
        <a:lstStyle/>
        <a:p>
          <a:endParaRPr lang="en-US"/>
        </a:p>
      </dgm:t>
    </dgm:pt>
    <dgm:pt modelId="{83F6C961-D81B-430A-B3CD-61FF1300710E}">
      <dgm:prSet phldrT="[Text]" custT="1"/>
      <dgm:spPr/>
      <dgm:t>
        <a:bodyPr lIns="0"/>
        <a:lstStyle/>
        <a:p>
          <a:r>
            <a:rPr lang="en-US" sz="1800" dirty="0" smtClean="0">
              <a:solidFill>
                <a:schemeClr val="tx1"/>
              </a:solidFill>
            </a:rPr>
            <a:t>UNIDO and Finland fund</a:t>
          </a:r>
          <a:r>
            <a:rPr lang="en-US" sz="1800" strike="sngStrike" baseline="0" dirty="0" smtClean="0">
              <a:solidFill>
                <a:schemeClr val="tx1"/>
              </a:solidFill>
            </a:rPr>
            <a:t>s</a:t>
          </a:r>
          <a:r>
            <a:rPr lang="en-US" sz="1800" dirty="0" smtClean="0">
              <a:solidFill>
                <a:schemeClr val="tx1"/>
              </a:solidFill>
            </a:rPr>
            <a:t> </a:t>
          </a:r>
          <a:r>
            <a:rPr lang="en-US" sz="1800" dirty="0" smtClean="0"/>
            <a:t>Bamako meeting</a:t>
          </a:r>
          <a:endParaRPr lang="en-US" sz="1800" dirty="0"/>
        </a:p>
      </dgm:t>
    </dgm:pt>
    <dgm:pt modelId="{78006A15-3BB0-4415-89ED-50BD9FA75A21}" type="parTrans" cxnId="{DE9C0E5C-09E8-4BFB-9861-E70D37231A01}">
      <dgm:prSet/>
      <dgm:spPr/>
      <dgm:t>
        <a:bodyPr/>
        <a:lstStyle/>
        <a:p>
          <a:endParaRPr lang="en-US"/>
        </a:p>
      </dgm:t>
    </dgm:pt>
    <dgm:pt modelId="{7859D240-DDEF-478E-94CD-67F6F302A42B}" type="sibTrans" cxnId="{DE9C0E5C-09E8-4BFB-9861-E70D37231A01}">
      <dgm:prSet/>
      <dgm:spPr/>
      <dgm:t>
        <a:bodyPr/>
        <a:lstStyle/>
        <a:p>
          <a:endParaRPr lang="en-US"/>
        </a:p>
      </dgm:t>
    </dgm:pt>
    <dgm:pt modelId="{6C1868DA-FBC8-45B8-8D7F-089FA8488596}">
      <dgm:prSet phldrT="[Text]"/>
      <dgm:spPr/>
      <dgm:t>
        <a:bodyPr/>
        <a:lstStyle/>
        <a:p>
          <a:r>
            <a:rPr lang="en-US" b="1" dirty="0" smtClean="0"/>
            <a:t>2010</a:t>
          </a:r>
          <a:endParaRPr lang="en-US" b="1" dirty="0"/>
        </a:p>
      </dgm:t>
    </dgm:pt>
    <dgm:pt modelId="{626E6B48-2D3B-44E4-96B8-7374FA989C9F}" type="parTrans" cxnId="{8FEE9199-23D9-43AB-8AC4-4A01E490FF9A}">
      <dgm:prSet/>
      <dgm:spPr/>
      <dgm:t>
        <a:bodyPr/>
        <a:lstStyle/>
        <a:p>
          <a:endParaRPr lang="en-US"/>
        </a:p>
      </dgm:t>
    </dgm:pt>
    <dgm:pt modelId="{ADD62C4D-66FE-4743-BF45-B61992582D05}" type="sibTrans" cxnId="{8FEE9199-23D9-43AB-8AC4-4A01E490FF9A}">
      <dgm:prSet/>
      <dgm:spPr/>
      <dgm:t>
        <a:bodyPr/>
        <a:lstStyle/>
        <a:p>
          <a:endParaRPr lang="en-US"/>
        </a:p>
      </dgm:t>
    </dgm:pt>
    <dgm:pt modelId="{3ABDB305-2F06-45CD-AD8E-007B91D360EA}">
      <dgm:prSet phldrT="[Text]" custT="1"/>
      <dgm:spPr/>
      <dgm:t>
        <a:bodyPr lIns="0"/>
        <a:lstStyle/>
        <a:p>
          <a:r>
            <a:rPr lang="en-US" sz="1800" dirty="0" smtClean="0"/>
            <a:t>UNIDO submits a SAICM Quick Start Project for Mali with ($237,000)</a:t>
          </a:r>
          <a:endParaRPr lang="en-US" sz="1800" dirty="0"/>
        </a:p>
      </dgm:t>
    </dgm:pt>
    <dgm:pt modelId="{69AAF244-A434-4E3D-94D6-59204E0F9A8D}" type="parTrans" cxnId="{1D90089E-D1D3-40AF-8113-D1FB227CF072}">
      <dgm:prSet/>
      <dgm:spPr/>
      <dgm:t>
        <a:bodyPr/>
        <a:lstStyle/>
        <a:p>
          <a:endParaRPr lang="en-US"/>
        </a:p>
      </dgm:t>
    </dgm:pt>
    <dgm:pt modelId="{C6F039E3-99B7-453C-91A8-FB69804CA901}" type="sibTrans" cxnId="{1D90089E-D1D3-40AF-8113-D1FB227CF072}">
      <dgm:prSet/>
      <dgm:spPr/>
      <dgm:t>
        <a:bodyPr/>
        <a:lstStyle/>
        <a:p>
          <a:endParaRPr lang="en-US"/>
        </a:p>
      </dgm:t>
    </dgm:pt>
    <dgm:pt modelId="{09AC0625-2407-4E00-B644-817FDFB70743}">
      <dgm:prSet phldrT="[Text]"/>
      <dgm:spPr/>
      <dgm:t>
        <a:bodyPr/>
        <a:lstStyle/>
        <a:p>
          <a:r>
            <a:rPr lang="en-US" b="1" dirty="0" smtClean="0"/>
            <a:t>2011</a:t>
          </a:r>
          <a:endParaRPr lang="en-US" b="1" dirty="0"/>
        </a:p>
      </dgm:t>
    </dgm:pt>
    <dgm:pt modelId="{1C8F9540-B7DB-44E9-8732-309E41F548E1}" type="parTrans" cxnId="{889BC49B-E1C3-4C96-9E86-D70960724FDC}">
      <dgm:prSet/>
      <dgm:spPr/>
      <dgm:t>
        <a:bodyPr/>
        <a:lstStyle/>
        <a:p>
          <a:endParaRPr lang="en-US"/>
        </a:p>
      </dgm:t>
    </dgm:pt>
    <dgm:pt modelId="{12D69D86-D9B5-4807-8D43-B8DCF3125087}" type="sibTrans" cxnId="{889BC49B-E1C3-4C96-9E86-D70960724FDC}">
      <dgm:prSet/>
      <dgm:spPr/>
      <dgm:t>
        <a:bodyPr/>
        <a:lstStyle/>
        <a:p>
          <a:endParaRPr lang="en-US"/>
        </a:p>
      </dgm:t>
    </dgm:pt>
    <dgm:pt modelId="{4ED61DFB-7420-4C31-97A5-C49869D430B1}">
      <dgm:prSet phldrT="[Text]" custT="1"/>
      <dgm:spPr/>
      <dgm:t>
        <a:bodyPr lIns="0"/>
        <a:lstStyle/>
        <a:p>
          <a:r>
            <a:rPr lang="en-US" sz="1800" dirty="0" smtClean="0"/>
            <a:t>FFEM approves further development with a budget of €900,000</a:t>
          </a:r>
          <a:endParaRPr lang="en-US" sz="1800" dirty="0"/>
        </a:p>
      </dgm:t>
    </dgm:pt>
    <dgm:pt modelId="{484889FF-CACD-4E7A-BA9D-1F3CC111850F}" type="parTrans" cxnId="{9BA1CBD7-7F04-486A-BAD2-AF82DFEE5868}">
      <dgm:prSet/>
      <dgm:spPr/>
      <dgm:t>
        <a:bodyPr/>
        <a:lstStyle/>
        <a:p>
          <a:endParaRPr lang="en-US"/>
        </a:p>
      </dgm:t>
    </dgm:pt>
    <dgm:pt modelId="{A856B96B-3A01-4499-965D-9346CB1F4B8A}" type="sibTrans" cxnId="{9BA1CBD7-7F04-486A-BAD2-AF82DFEE5868}">
      <dgm:prSet/>
      <dgm:spPr/>
      <dgm:t>
        <a:bodyPr/>
        <a:lstStyle/>
        <a:p>
          <a:endParaRPr lang="en-US"/>
        </a:p>
      </dgm:t>
    </dgm:pt>
    <dgm:pt modelId="{58560ABC-3A20-480B-B733-EA5C37E7962C}">
      <dgm:prSet phldrT="[Text]" custT="1"/>
      <dgm:spPr/>
      <dgm:t>
        <a:bodyPr lIns="0"/>
        <a:lstStyle/>
        <a:p>
          <a:r>
            <a:rPr lang="en-US" sz="1800" dirty="0" smtClean="0"/>
            <a:t>ARM and UNIDO meet with FFEM and propose projects for Burkina Faso, Mali, and Senegal</a:t>
          </a:r>
          <a:endParaRPr lang="en-US" sz="1800" dirty="0"/>
        </a:p>
      </dgm:t>
    </dgm:pt>
    <dgm:pt modelId="{0EB4D825-4E71-4086-8162-D51AE5AF7AAB}" type="parTrans" cxnId="{282DF051-35AB-4EA0-A421-AC9EC7039739}">
      <dgm:prSet/>
      <dgm:spPr/>
      <dgm:t>
        <a:bodyPr/>
        <a:lstStyle/>
        <a:p>
          <a:endParaRPr lang="en-US"/>
        </a:p>
      </dgm:t>
    </dgm:pt>
    <dgm:pt modelId="{A9BD0C94-D018-41CE-AFC6-9212905D2E49}" type="sibTrans" cxnId="{282DF051-35AB-4EA0-A421-AC9EC7039739}">
      <dgm:prSet/>
      <dgm:spPr/>
      <dgm:t>
        <a:bodyPr/>
        <a:lstStyle/>
        <a:p>
          <a:endParaRPr lang="en-US"/>
        </a:p>
      </dgm:t>
    </dgm:pt>
    <dgm:pt modelId="{DF59A229-C2D1-45D7-B122-11C08591EFD5}">
      <dgm:prSet phldrT="[Text]" custT="1"/>
      <dgm:spPr/>
      <dgm:t>
        <a:bodyPr lIns="0"/>
        <a:lstStyle/>
        <a:p>
          <a:r>
            <a:rPr lang="en-US" sz="1800" dirty="0" smtClean="0"/>
            <a:t>Blacksmith, AGC and ARM submit proposal to GEF to fund additional projects in these countries for $1,000,000</a:t>
          </a:r>
          <a:endParaRPr lang="en-US" sz="1800" dirty="0"/>
        </a:p>
      </dgm:t>
    </dgm:pt>
    <dgm:pt modelId="{9A876DAB-0242-4958-A258-00F5249A4120}" type="parTrans" cxnId="{ECB88C7F-A648-4810-8E1B-303FEBD767C5}">
      <dgm:prSet/>
      <dgm:spPr/>
      <dgm:t>
        <a:bodyPr/>
        <a:lstStyle/>
        <a:p>
          <a:endParaRPr lang="en-US"/>
        </a:p>
      </dgm:t>
    </dgm:pt>
    <dgm:pt modelId="{4B815FAD-5A5B-4C11-B6F2-5B33F6F63C3F}" type="sibTrans" cxnId="{ECB88C7F-A648-4810-8E1B-303FEBD767C5}">
      <dgm:prSet/>
      <dgm:spPr/>
      <dgm:t>
        <a:bodyPr/>
        <a:lstStyle/>
        <a:p>
          <a:endParaRPr lang="en-US"/>
        </a:p>
      </dgm:t>
    </dgm:pt>
    <dgm:pt modelId="{21557B18-CD55-49E9-9D14-0A76B70FDE22}">
      <dgm:prSet phldrT="[Text]" custT="1"/>
      <dgm:spPr/>
      <dgm:t>
        <a:bodyPr lIns="0"/>
        <a:lstStyle/>
        <a:p>
          <a:r>
            <a:rPr lang="en-US" sz="1800" dirty="0" smtClean="0"/>
            <a:t>UNIDO provides remaining funds to initiate strategic planning in each country.</a:t>
          </a:r>
          <a:endParaRPr lang="en-US" sz="1800" dirty="0"/>
        </a:p>
      </dgm:t>
    </dgm:pt>
    <dgm:pt modelId="{45B46D48-7226-49F1-8CA2-DE36FBBAD08A}" type="parTrans" cxnId="{FA325EF2-6B46-4ED8-AEA3-2C8B3C2103E2}">
      <dgm:prSet/>
      <dgm:spPr/>
    </dgm:pt>
    <dgm:pt modelId="{0377D79A-6981-4AD1-86FA-4690634FC769}" type="sibTrans" cxnId="{FA325EF2-6B46-4ED8-AEA3-2C8B3C2103E2}">
      <dgm:prSet/>
      <dgm:spPr/>
    </dgm:pt>
    <dgm:pt modelId="{47FBE1D5-0AE7-4529-8C42-897E525A130C}" type="pres">
      <dgm:prSet presAssocID="{1D96DF7D-20D8-4909-9082-E470F5B49C9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98E5BE-483C-4900-8AE7-1DEEA4B98A58}" type="pres">
      <dgm:prSet presAssocID="{FD42372E-7D9B-48EC-B024-36F228A5A368}" presName="composite" presStyleCnt="0"/>
      <dgm:spPr/>
    </dgm:pt>
    <dgm:pt modelId="{A253A826-800C-4BAA-BAB8-D2FDF7643371}" type="pres">
      <dgm:prSet presAssocID="{FD42372E-7D9B-48EC-B024-36F228A5A36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5BBD99-7C66-47FF-8704-C182C34A681E}" type="pres">
      <dgm:prSet presAssocID="{FD42372E-7D9B-48EC-B024-36F228A5A368}" presName="parSh" presStyleLbl="node1" presStyleIdx="0" presStyleCnt="3" custScaleY="80790" custLinFactNeighborX="4191" custLinFactNeighborY="980"/>
      <dgm:spPr/>
      <dgm:t>
        <a:bodyPr/>
        <a:lstStyle/>
        <a:p>
          <a:endParaRPr lang="en-US"/>
        </a:p>
      </dgm:t>
    </dgm:pt>
    <dgm:pt modelId="{B88A1366-EADC-43B2-A1F8-F6242180EA24}" type="pres">
      <dgm:prSet presAssocID="{FD42372E-7D9B-48EC-B024-36F228A5A368}" presName="desTx" presStyleLbl="fgAcc1" presStyleIdx="0" presStyleCnt="3" custScaleX="123329" custScaleY="74896" custLinFactNeighborX="4014" custLinFactNeighborY="-108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6EC4E-6BF0-4096-8A88-50C720BDB8EF}" type="pres">
      <dgm:prSet presAssocID="{1B0A7EE0-7AFE-4886-8869-0BF824A8B42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E4CFAE2E-4E38-4AB0-856B-5C3641CA84D1}" type="pres">
      <dgm:prSet presAssocID="{1B0A7EE0-7AFE-4886-8869-0BF824A8B424}" presName="connTx" presStyleLbl="sibTrans2D1" presStyleIdx="0" presStyleCnt="2"/>
      <dgm:spPr/>
      <dgm:t>
        <a:bodyPr/>
        <a:lstStyle/>
        <a:p>
          <a:endParaRPr lang="en-US"/>
        </a:p>
      </dgm:t>
    </dgm:pt>
    <dgm:pt modelId="{0D4D9741-6184-4611-B406-C40570A8FBA6}" type="pres">
      <dgm:prSet presAssocID="{6C1868DA-FBC8-45B8-8D7F-089FA8488596}" presName="composite" presStyleCnt="0"/>
      <dgm:spPr/>
    </dgm:pt>
    <dgm:pt modelId="{3B8604CD-731B-4897-826E-6F1203CFA033}" type="pres">
      <dgm:prSet presAssocID="{6C1868DA-FBC8-45B8-8D7F-089FA848859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8385D-6E7E-4183-86B3-27A329602D3C}" type="pres">
      <dgm:prSet presAssocID="{6C1868DA-FBC8-45B8-8D7F-089FA8488596}" presName="parSh" presStyleLbl="node1" presStyleIdx="1" presStyleCnt="3" custScaleY="76133" custLinFactNeighborX="-4576" custLinFactNeighborY="-2397"/>
      <dgm:spPr/>
      <dgm:t>
        <a:bodyPr/>
        <a:lstStyle/>
        <a:p>
          <a:endParaRPr lang="en-US"/>
        </a:p>
      </dgm:t>
    </dgm:pt>
    <dgm:pt modelId="{6A5C97BB-C379-495E-996D-B31AA9F18A30}" type="pres">
      <dgm:prSet presAssocID="{6C1868DA-FBC8-45B8-8D7F-089FA8488596}" presName="desTx" presStyleLbl="fgAcc1" presStyleIdx="1" presStyleCnt="3" custScaleX="139550" custScaleY="74268" custLinFactNeighborX="8312" custLinFactNeighborY="-10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4E035-5DE9-4382-A85F-DE2BA646B4C3}" type="pres">
      <dgm:prSet presAssocID="{ADD62C4D-66FE-4743-BF45-B61992582D05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C18E103-AD91-440F-8B71-049ED8612A19}" type="pres">
      <dgm:prSet presAssocID="{ADD62C4D-66FE-4743-BF45-B61992582D05}" presName="connTx" presStyleLbl="sibTrans2D1" presStyleIdx="1" presStyleCnt="2"/>
      <dgm:spPr/>
      <dgm:t>
        <a:bodyPr/>
        <a:lstStyle/>
        <a:p>
          <a:endParaRPr lang="en-US"/>
        </a:p>
      </dgm:t>
    </dgm:pt>
    <dgm:pt modelId="{49604215-E0AC-437A-B775-F4C7D8EB8EC6}" type="pres">
      <dgm:prSet presAssocID="{09AC0625-2407-4E00-B644-817FDFB70743}" presName="composite" presStyleCnt="0"/>
      <dgm:spPr/>
    </dgm:pt>
    <dgm:pt modelId="{CC0939FF-9081-408F-9261-92FBDE7E3352}" type="pres">
      <dgm:prSet presAssocID="{09AC0625-2407-4E00-B644-817FDFB70743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EF5FF-9509-4505-8ACA-BD1FC326C585}" type="pres">
      <dgm:prSet presAssocID="{09AC0625-2407-4E00-B644-817FDFB70743}" presName="parSh" presStyleLbl="node1" presStyleIdx="2" presStyleCnt="3" custScaleY="72128" custLinFactNeighborX="-20186" custLinFactNeighborY="-6232"/>
      <dgm:spPr/>
      <dgm:t>
        <a:bodyPr/>
        <a:lstStyle/>
        <a:p>
          <a:endParaRPr lang="en-US"/>
        </a:p>
      </dgm:t>
    </dgm:pt>
    <dgm:pt modelId="{FC7BA810-2983-4034-9750-6361880D009F}" type="pres">
      <dgm:prSet presAssocID="{09AC0625-2407-4E00-B644-817FDFB70743}" presName="desTx" presStyleLbl="fgAcc1" presStyleIdx="2" presStyleCnt="3" custScaleX="138104" custScaleY="73248" custLinFactNeighborX="-15" custLinFactNeighborY="-10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B4EC54-D08F-4A73-8209-930ADC315E5E}" type="presOf" srcId="{6C1868DA-FBC8-45B8-8D7F-089FA8488596}" destId="{3B8604CD-731B-4897-826E-6F1203CFA033}" srcOrd="0" destOrd="0" presId="urn:microsoft.com/office/officeart/2005/8/layout/process3"/>
    <dgm:cxn modelId="{ECB88C7F-A648-4810-8E1B-303FEBD767C5}" srcId="{09AC0625-2407-4E00-B644-817FDFB70743}" destId="{DF59A229-C2D1-45D7-B122-11C08591EFD5}" srcOrd="1" destOrd="0" parTransId="{9A876DAB-0242-4958-A258-00F5249A4120}" sibTransId="{4B815FAD-5A5B-4C11-B6F2-5B33F6F63C3F}"/>
    <dgm:cxn modelId="{611B402F-7EF6-40A2-849C-3F8482106D28}" type="presOf" srcId="{83F6C961-D81B-430A-B3CD-61FF1300710E}" destId="{B88A1366-EADC-43B2-A1F8-F6242180EA24}" srcOrd="0" destOrd="0" presId="urn:microsoft.com/office/officeart/2005/8/layout/process3"/>
    <dgm:cxn modelId="{8FEE9199-23D9-43AB-8AC4-4A01E490FF9A}" srcId="{1D96DF7D-20D8-4909-9082-E470F5B49C96}" destId="{6C1868DA-FBC8-45B8-8D7F-089FA8488596}" srcOrd="1" destOrd="0" parTransId="{626E6B48-2D3B-44E4-96B8-7374FA989C9F}" sibTransId="{ADD62C4D-66FE-4743-BF45-B61992582D05}"/>
    <dgm:cxn modelId="{0036B89F-5D7D-438F-A76A-8B9BCC74CCC5}" type="presOf" srcId="{ADD62C4D-66FE-4743-BF45-B61992582D05}" destId="{57E4E035-5DE9-4382-A85F-DE2BA646B4C3}" srcOrd="0" destOrd="0" presId="urn:microsoft.com/office/officeart/2005/8/layout/process3"/>
    <dgm:cxn modelId="{88C4F5D7-05BD-4E43-94FF-130D5B401FB5}" type="presOf" srcId="{21557B18-CD55-49E9-9D14-0A76B70FDE22}" destId="{B88A1366-EADC-43B2-A1F8-F6242180EA24}" srcOrd="0" destOrd="1" presId="urn:microsoft.com/office/officeart/2005/8/layout/process3"/>
    <dgm:cxn modelId="{FA325EF2-6B46-4ED8-AEA3-2C8B3C2103E2}" srcId="{FD42372E-7D9B-48EC-B024-36F228A5A368}" destId="{21557B18-CD55-49E9-9D14-0A76B70FDE22}" srcOrd="1" destOrd="0" parTransId="{45B46D48-7226-49F1-8CA2-DE36FBBAD08A}" sibTransId="{0377D79A-6981-4AD1-86FA-4690634FC769}"/>
    <dgm:cxn modelId="{C748F578-8473-4474-A393-6DBE1DEBC93A}" type="presOf" srcId="{58560ABC-3A20-480B-B733-EA5C37E7962C}" destId="{6A5C97BB-C379-495E-996D-B31AA9F18A30}" srcOrd="0" destOrd="1" presId="urn:microsoft.com/office/officeart/2005/8/layout/process3"/>
    <dgm:cxn modelId="{3E373C8C-BF9D-4A2A-91C0-15D6A590D7BA}" type="presOf" srcId="{4ED61DFB-7420-4C31-97A5-C49869D430B1}" destId="{FC7BA810-2983-4034-9750-6361880D009F}" srcOrd="0" destOrd="0" presId="urn:microsoft.com/office/officeart/2005/8/layout/process3"/>
    <dgm:cxn modelId="{F68FC4D1-D8A6-45BE-9954-9C515995BE67}" type="presOf" srcId="{ADD62C4D-66FE-4743-BF45-B61992582D05}" destId="{4C18E103-AD91-440F-8B71-049ED8612A19}" srcOrd="1" destOrd="0" presId="urn:microsoft.com/office/officeart/2005/8/layout/process3"/>
    <dgm:cxn modelId="{0EB881E8-9484-4F69-9119-990258F09FEB}" srcId="{1D96DF7D-20D8-4909-9082-E470F5B49C96}" destId="{FD42372E-7D9B-48EC-B024-36F228A5A368}" srcOrd="0" destOrd="0" parTransId="{03940BF4-837D-4600-B5BF-3CF9BF7F7FC7}" sibTransId="{1B0A7EE0-7AFE-4886-8869-0BF824A8B424}"/>
    <dgm:cxn modelId="{0C5564F9-C50D-464D-89DE-AF7BB54C1C2F}" type="presOf" srcId="{6C1868DA-FBC8-45B8-8D7F-089FA8488596}" destId="{1778385D-6E7E-4183-86B3-27A329602D3C}" srcOrd="1" destOrd="0" presId="urn:microsoft.com/office/officeart/2005/8/layout/process3"/>
    <dgm:cxn modelId="{282DF051-35AB-4EA0-A421-AC9EC7039739}" srcId="{6C1868DA-FBC8-45B8-8D7F-089FA8488596}" destId="{58560ABC-3A20-480B-B733-EA5C37E7962C}" srcOrd="1" destOrd="0" parTransId="{0EB4D825-4E71-4086-8162-D51AE5AF7AAB}" sibTransId="{A9BD0C94-D018-41CE-AFC6-9212905D2E49}"/>
    <dgm:cxn modelId="{889BC49B-E1C3-4C96-9E86-D70960724FDC}" srcId="{1D96DF7D-20D8-4909-9082-E470F5B49C96}" destId="{09AC0625-2407-4E00-B644-817FDFB70743}" srcOrd="2" destOrd="0" parTransId="{1C8F9540-B7DB-44E9-8732-309E41F548E1}" sibTransId="{12D69D86-D9B5-4807-8D43-B8DCF3125087}"/>
    <dgm:cxn modelId="{A42D79BD-2D31-4D68-A368-BE1B8A266B45}" type="presOf" srcId="{3ABDB305-2F06-45CD-AD8E-007B91D360EA}" destId="{6A5C97BB-C379-495E-996D-B31AA9F18A30}" srcOrd="0" destOrd="0" presId="urn:microsoft.com/office/officeart/2005/8/layout/process3"/>
    <dgm:cxn modelId="{EC28C526-6B90-40AE-A921-6E6CD89027F9}" type="presOf" srcId="{DF59A229-C2D1-45D7-B122-11C08591EFD5}" destId="{FC7BA810-2983-4034-9750-6361880D009F}" srcOrd="0" destOrd="1" presId="urn:microsoft.com/office/officeart/2005/8/layout/process3"/>
    <dgm:cxn modelId="{DE9C0E5C-09E8-4BFB-9861-E70D37231A01}" srcId="{FD42372E-7D9B-48EC-B024-36F228A5A368}" destId="{83F6C961-D81B-430A-B3CD-61FF1300710E}" srcOrd="0" destOrd="0" parTransId="{78006A15-3BB0-4415-89ED-50BD9FA75A21}" sibTransId="{7859D240-DDEF-478E-94CD-67F6F302A42B}"/>
    <dgm:cxn modelId="{53765FBE-72F8-4059-A215-BC619DDF1F92}" type="presOf" srcId="{09AC0625-2407-4E00-B644-817FDFB70743}" destId="{CC0939FF-9081-408F-9261-92FBDE7E3352}" srcOrd="0" destOrd="0" presId="urn:microsoft.com/office/officeart/2005/8/layout/process3"/>
    <dgm:cxn modelId="{27064556-D831-4EB7-89E5-5A86BEE60F6B}" type="presOf" srcId="{FD42372E-7D9B-48EC-B024-36F228A5A368}" destId="{5A5BBD99-7C66-47FF-8704-C182C34A681E}" srcOrd="1" destOrd="0" presId="urn:microsoft.com/office/officeart/2005/8/layout/process3"/>
    <dgm:cxn modelId="{E176D664-5B1D-4DEC-89D8-1BB5DC33F84B}" type="presOf" srcId="{1B0A7EE0-7AFE-4886-8869-0BF824A8B424}" destId="{9226EC4E-6BF0-4096-8A88-50C720BDB8EF}" srcOrd="0" destOrd="0" presId="urn:microsoft.com/office/officeart/2005/8/layout/process3"/>
    <dgm:cxn modelId="{1D90089E-D1D3-40AF-8113-D1FB227CF072}" srcId="{6C1868DA-FBC8-45B8-8D7F-089FA8488596}" destId="{3ABDB305-2F06-45CD-AD8E-007B91D360EA}" srcOrd="0" destOrd="0" parTransId="{69AAF244-A434-4E3D-94D6-59204E0F9A8D}" sibTransId="{C6F039E3-99B7-453C-91A8-FB69804CA901}"/>
    <dgm:cxn modelId="{E6998118-AD08-4AF8-AFFA-823D31C51A37}" type="presOf" srcId="{FD42372E-7D9B-48EC-B024-36F228A5A368}" destId="{A253A826-800C-4BAA-BAB8-D2FDF7643371}" srcOrd="0" destOrd="0" presId="urn:microsoft.com/office/officeart/2005/8/layout/process3"/>
    <dgm:cxn modelId="{0DD1EB5B-F9CF-429C-B614-A0EE6B7290B4}" type="presOf" srcId="{1D96DF7D-20D8-4909-9082-E470F5B49C96}" destId="{47FBE1D5-0AE7-4529-8C42-897E525A130C}" srcOrd="0" destOrd="0" presId="urn:microsoft.com/office/officeart/2005/8/layout/process3"/>
    <dgm:cxn modelId="{B5E11113-C5F7-42C6-98C8-9671C06C7B2F}" type="presOf" srcId="{1B0A7EE0-7AFE-4886-8869-0BF824A8B424}" destId="{E4CFAE2E-4E38-4AB0-856B-5C3641CA84D1}" srcOrd="1" destOrd="0" presId="urn:microsoft.com/office/officeart/2005/8/layout/process3"/>
    <dgm:cxn modelId="{9A656E5A-8EAF-45FD-8A55-5FB84FBBDAC3}" type="presOf" srcId="{09AC0625-2407-4E00-B644-817FDFB70743}" destId="{43BEF5FF-9509-4505-8ACA-BD1FC326C585}" srcOrd="1" destOrd="0" presId="urn:microsoft.com/office/officeart/2005/8/layout/process3"/>
    <dgm:cxn modelId="{9BA1CBD7-7F04-486A-BAD2-AF82DFEE5868}" srcId="{09AC0625-2407-4E00-B644-817FDFB70743}" destId="{4ED61DFB-7420-4C31-97A5-C49869D430B1}" srcOrd="0" destOrd="0" parTransId="{484889FF-CACD-4E7A-BA9D-1F3CC111850F}" sibTransId="{A856B96B-3A01-4499-965D-9346CB1F4B8A}"/>
    <dgm:cxn modelId="{2932016E-CA33-4282-BB66-37054AF3B306}" type="presParOf" srcId="{47FBE1D5-0AE7-4529-8C42-897E525A130C}" destId="{4798E5BE-483C-4900-8AE7-1DEEA4B98A58}" srcOrd="0" destOrd="0" presId="urn:microsoft.com/office/officeart/2005/8/layout/process3"/>
    <dgm:cxn modelId="{65ED40B1-269D-4AA5-8BFB-6C46DCA49E60}" type="presParOf" srcId="{4798E5BE-483C-4900-8AE7-1DEEA4B98A58}" destId="{A253A826-800C-4BAA-BAB8-D2FDF7643371}" srcOrd="0" destOrd="0" presId="urn:microsoft.com/office/officeart/2005/8/layout/process3"/>
    <dgm:cxn modelId="{A4AE3BD9-4DC1-4418-8553-F3D456EE6CFF}" type="presParOf" srcId="{4798E5BE-483C-4900-8AE7-1DEEA4B98A58}" destId="{5A5BBD99-7C66-47FF-8704-C182C34A681E}" srcOrd="1" destOrd="0" presId="urn:microsoft.com/office/officeart/2005/8/layout/process3"/>
    <dgm:cxn modelId="{665AE42E-8F48-4067-8598-95154C1CE93B}" type="presParOf" srcId="{4798E5BE-483C-4900-8AE7-1DEEA4B98A58}" destId="{B88A1366-EADC-43B2-A1F8-F6242180EA24}" srcOrd="2" destOrd="0" presId="urn:microsoft.com/office/officeart/2005/8/layout/process3"/>
    <dgm:cxn modelId="{7CF578B3-D836-4F15-85D7-912EEB14C8B4}" type="presParOf" srcId="{47FBE1D5-0AE7-4529-8C42-897E525A130C}" destId="{9226EC4E-6BF0-4096-8A88-50C720BDB8EF}" srcOrd="1" destOrd="0" presId="urn:microsoft.com/office/officeart/2005/8/layout/process3"/>
    <dgm:cxn modelId="{A855CABA-3629-4521-AC51-B8D37A5D3DAF}" type="presParOf" srcId="{9226EC4E-6BF0-4096-8A88-50C720BDB8EF}" destId="{E4CFAE2E-4E38-4AB0-856B-5C3641CA84D1}" srcOrd="0" destOrd="0" presId="urn:microsoft.com/office/officeart/2005/8/layout/process3"/>
    <dgm:cxn modelId="{653A8AB7-6084-443B-A2AB-963CAD7CBE22}" type="presParOf" srcId="{47FBE1D5-0AE7-4529-8C42-897E525A130C}" destId="{0D4D9741-6184-4611-B406-C40570A8FBA6}" srcOrd="2" destOrd="0" presId="urn:microsoft.com/office/officeart/2005/8/layout/process3"/>
    <dgm:cxn modelId="{3FE0D44D-161F-4DCB-8B0A-FA718ACFD765}" type="presParOf" srcId="{0D4D9741-6184-4611-B406-C40570A8FBA6}" destId="{3B8604CD-731B-4897-826E-6F1203CFA033}" srcOrd="0" destOrd="0" presId="urn:microsoft.com/office/officeart/2005/8/layout/process3"/>
    <dgm:cxn modelId="{E1DF5E37-8770-4993-8190-80C599E769D0}" type="presParOf" srcId="{0D4D9741-6184-4611-B406-C40570A8FBA6}" destId="{1778385D-6E7E-4183-86B3-27A329602D3C}" srcOrd="1" destOrd="0" presId="urn:microsoft.com/office/officeart/2005/8/layout/process3"/>
    <dgm:cxn modelId="{FA771E3A-16A2-4458-B8A2-B78E34A72A8F}" type="presParOf" srcId="{0D4D9741-6184-4611-B406-C40570A8FBA6}" destId="{6A5C97BB-C379-495E-996D-B31AA9F18A30}" srcOrd="2" destOrd="0" presId="urn:microsoft.com/office/officeart/2005/8/layout/process3"/>
    <dgm:cxn modelId="{E52B237A-AD83-44B5-B896-1998B9FC1E16}" type="presParOf" srcId="{47FBE1D5-0AE7-4529-8C42-897E525A130C}" destId="{57E4E035-5DE9-4382-A85F-DE2BA646B4C3}" srcOrd="3" destOrd="0" presId="urn:microsoft.com/office/officeart/2005/8/layout/process3"/>
    <dgm:cxn modelId="{D10BB51C-E62B-4D60-9DBA-12A0913F5B9F}" type="presParOf" srcId="{57E4E035-5DE9-4382-A85F-DE2BA646B4C3}" destId="{4C18E103-AD91-440F-8B71-049ED8612A19}" srcOrd="0" destOrd="0" presId="urn:microsoft.com/office/officeart/2005/8/layout/process3"/>
    <dgm:cxn modelId="{5A3D086D-8254-4D83-B52A-85F681E844B8}" type="presParOf" srcId="{47FBE1D5-0AE7-4529-8C42-897E525A130C}" destId="{49604215-E0AC-437A-B775-F4C7D8EB8EC6}" srcOrd="4" destOrd="0" presId="urn:microsoft.com/office/officeart/2005/8/layout/process3"/>
    <dgm:cxn modelId="{7CADACD7-F198-447F-937D-05C0441B718C}" type="presParOf" srcId="{49604215-E0AC-437A-B775-F4C7D8EB8EC6}" destId="{CC0939FF-9081-408F-9261-92FBDE7E3352}" srcOrd="0" destOrd="0" presId="urn:microsoft.com/office/officeart/2005/8/layout/process3"/>
    <dgm:cxn modelId="{330DEDBC-D3ED-49D1-81A6-AE466B3F76FF}" type="presParOf" srcId="{49604215-E0AC-437A-B775-F4C7D8EB8EC6}" destId="{43BEF5FF-9509-4505-8ACA-BD1FC326C585}" srcOrd="1" destOrd="0" presId="urn:microsoft.com/office/officeart/2005/8/layout/process3"/>
    <dgm:cxn modelId="{5867AE50-BA74-4FFF-B684-27BC2846A7D3}" type="presParOf" srcId="{49604215-E0AC-437A-B775-F4C7D8EB8EC6}" destId="{FC7BA810-2983-4034-9750-6361880D009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96DF7D-20D8-4909-9082-E470F5B49C9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42372E-7D9B-48EC-B024-36F228A5A368}">
      <dgm:prSet phldrT="[Text]"/>
      <dgm:spPr/>
      <dgm:t>
        <a:bodyPr/>
        <a:lstStyle/>
        <a:p>
          <a:r>
            <a:rPr lang="en-US" b="1" dirty="0" smtClean="0"/>
            <a:t>2009</a:t>
          </a:r>
          <a:endParaRPr lang="en-US" b="1" dirty="0"/>
        </a:p>
      </dgm:t>
    </dgm:pt>
    <dgm:pt modelId="{03940BF4-837D-4600-B5BF-3CF9BF7F7FC7}" type="parTrans" cxnId="{0EB881E8-9484-4F69-9119-990258F09FEB}">
      <dgm:prSet/>
      <dgm:spPr/>
      <dgm:t>
        <a:bodyPr/>
        <a:lstStyle/>
        <a:p>
          <a:endParaRPr lang="en-US"/>
        </a:p>
      </dgm:t>
    </dgm:pt>
    <dgm:pt modelId="{1B0A7EE0-7AFE-4886-8869-0BF824A8B424}" type="sibTrans" cxnId="{0EB881E8-9484-4F69-9119-990258F09FEB}">
      <dgm:prSet/>
      <dgm:spPr/>
      <dgm:t>
        <a:bodyPr/>
        <a:lstStyle/>
        <a:p>
          <a:endParaRPr lang="en-US"/>
        </a:p>
      </dgm:t>
    </dgm:pt>
    <dgm:pt modelId="{83F6C961-D81B-430A-B3CD-61FF1300710E}">
      <dgm:prSet phldrT="[Text]" custT="1"/>
      <dgm:spPr/>
      <dgm:t>
        <a:bodyPr lIns="0"/>
        <a:lstStyle/>
        <a:p>
          <a:r>
            <a:rPr lang="en-US" sz="1800" dirty="0" smtClean="0"/>
            <a:t>UNIDO funds Bamako meeting and provides remaining funds to initiate strategic planning in each country.</a:t>
          </a:r>
          <a:endParaRPr lang="en-US" sz="1800" dirty="0"/>
        </a:p>
      </dgm:t>
    </dgm:pt>
    <dgm:pt modelId="{78006A15-3BB0-4415-89ED-50BD9FA75A21}" type="parTrans" cxnId="{DE9C0E5C-09E8-4BFB-9861-E70D37231A01}">
      <dgm:prSet/>
      <dgm:spPr/>
      <dgm:t>
        <a:bodyPr/>
        <a:lstStyle/>
        <a:p>
          <a:endParaRPr lang="en-US"/>
        </a:p>
      </dgm:t>
    </dgm:pt>
    <dgm:pt modelId="{7859D240-DDEF-478E-94CD-67F6F302A42B}" type="sibTrans" cxnId="{DE9C0E5C-09E8-4BFB-9861-E70D37231A01}">
      <dgm:prSet/>
      <dgm:spPr/>
      <dgm:t>
        <a:bodyPr/>
        <a:lstStyle/>
        <a:p>
          <a:endParaRPr lang="en-US"/>
        </a:p>
      </dgm:t>
    </dgm:pt>
    <dgm:pt modelId="{6C1868DA-FBC8-45B8-8D7F-089FA8488596}">
      <dgm:prSet phldrT="[Text]"/>
      <dgm:spPr/>
      <dgm:t>
        <a:bodyPr/>
        <a:lstStyle/>
        <a:p>
          <a:r>
            <a:rPr lang="en-US" b="1" dirty="0" smtClean="0"/>
            <a:t>2010</a:t>
          </a:r>
          <a:endParaRPr lang="en-US" b="1" dirty="0"/>
        </a:p>
      </dgm:t>
    </dgm:pt>
    <dgm:pt modelId="{626E6B48-2D3B-44E4-96B8-7374FA989C9F}" type="parTrans" cxnId="{8FEE9199-23D9-43AB-8AC4-4A01E490FF9A}">
      <dgm:prSet/>
      <dgm:spPr/>
      <dgm:t>
        <a:bodyPr/>
        <a:lstStyle/>
        <a:p>
          <a:endParaRPr lang="en-US"/>
        </a:p>
      </dgm:t>
    </dgm:pt>
    <dgm:pt modelId="{ADD62C4D-66FE-4743-BF45-B61992582D05}" type="sibTrans" cxnId="{8FEE9199-23D9-43AB-8AC4-4A01E490FF9A}">
      <dgm:prSet/>
      <dgm:spPr/>
      <dgm:t>
        <a:bodyPr/>
        <a:lstStyle/>
        <a:p>
          <a:endParaRPr lang="en-US"/>
        </a:p>
      </dgm:t>
    </dgm:pt>
    <dgm:pt modelId="{3ABDB305-2F06-45CD-AD8E-007B91D360EA}">
      <dgm:prSet phldrT="[Text]" custT="1"/>
      <dgm:spPr/>
      <dgm:t>
        <a:bodyPr lIns="0"/>
        <a:lstStyle/>
        <a:p>
          <a:r>
            <a:rPr lang="en-US" sz="1800" dirty="0" smtClean="0"/>
            <a:t>UNIDO submits a SAICM Quick Start Project for Mali with ($237,000)</a:t>
          </a:r>
          <a:endParaRPr lang="en-US" sz="1800" dirty="0"/>
        </a:p>
      </dgm:t>
    </dgm:pt>
    <dgm:pt modelId="{69AAF244-A434-4E3D-94D6-59204E0F9A8D}" type="parTrans" cxnId="{1D90089E-D1D3-40AF-8113-D1FB227CF072}">
      <dgm:prSet/>
      <dgm:spPr/>
      <dgm:t>
        <a:bodyPr/>
        <a:lstStyle/>
        <a:p>
          <a:endParaRPr lang="en-US"/>
        </a:p>
      </dgm:t>
    </dgm:pt>
    <dgm:pt modelId="{C6F039E3-99B7-453C-91A8-FB69804CA901}" type="sibTrans" cxnId="{1D90089E-D1D3-40AF-8113-D1FB227CF072}">
      <dgm:prSet/>
      <dgm:spPr/>
      <dgm:t>
        <a:bodyPr/>
        <a:lstStyle/>
        <a:p>
          <a:endParaRPr lang="en-US"/>
        </a:p>
      </dgm:t>
    </dgm:pt>
    <dgm:pt modelId="{58560ABC-3A20-480B-B733-EA5C37E7962C}">
      <dgm:prSet phldrT="[Text]" custT="1"/>
      <dgm:spPr/>
      <dgm:t>
        <a:bodyPr lIns="0"/>
        <a:lstStyle/>
        <a:p>
          <a:r>
            <a:rPr lang="en-US" sz="1800" dirty="0" smtClean="0"/>
            <a:t>ARM and UNIDO meet with FFEM and propose projects for Burkina Faso, Mali, and Senegal</a:t>
          </a:r>
          <a:endParaRPr lang="en-US" sz="1800" dirty="0"/>
        </a:p>
      </dgm:t>
    </dgm:pt>
    <dgm:pt modelId="{0EB4D825-4E71-4086-8162-D51AE5AF7AAB}" type="parTrans" cxnId="{282DF051-35AB-4EA0-A421-AC9EC7039739}">
      <dgm:prSet/>
      <dgm:spPr/>
      <dgm:t>
        <a:bodyPr/>
        <a:lstStyle/>
        <a:p>
          <a:endParaRPr lang="en-US"/>
        </a:p>
      </dgm:t>
    </dgm:pt>
    <dgm:pt modelId="{A9BD0C94-D018-41CE-AFC6-9212905D2E49}" type="sibTrans" cxnId="{282DF051-35AB-4EA0-A421-AC9EC7039739}">
      <dgm:prSet/>
      <dgm:spPr/>
      <dgm:t>
        <a:bodyPr/>
        <a:lstStyle/>
        <a:p>
          <a:endParaRPr lang="en-US"/>
        </a:p>
      </dgm:t>
    </dgm:pt>
    <dgm:pt modelId="{DF59A229-C2D1-45D7-B122-11C08591EFD5}">
      <dgm:prSet phldrT="[Text]" custT="1"/>
      <dgm:spPr/>
      <dgm:t>
        <a:bodyPr lIns="0"/>
        <a:lstStyle/>
        <a:p>
          <a:r>
            <a:rPr lang="en-US" sz="1800" dirty="0" smtClean="0"/>
            <a:t>Blacksmith, AGC and ARM submit proposal to GEF to fund additional projects in these countries for $1,000,000</a:t>
          </a:r>
          <a:endParaRPr lang="en-US" sz="1800" dirty="0"/>
        </a:p>
      </dgm:t>
    </dgm:pt>
    <dgm:pt modelId="{4ED61DFB-7420-4C31-97A5-C49869D430B1}">
      <dgm:prSet phldrT="[Text]" custT="1"/>
      <dgm:spPr/>
      <dgm:t>
        <a:bodyPr lIns="0"/>
        <a:lstStyle/>
        <a:p>
          <a:r>
            <a:rPr lang="en-US" sz="1800" dirty="0" smtClean="0"/>
            <a:t>FFEM approves further development with a budget of €900,000</a:t>
          </a:r>
          <a:endParaRPr lang="en-US" sz="1800" dirty="0"/>
        </a:p>
      </dgm:t>
    </dgm:pt>
    <dgm:pt modelId="{09AC0625-2407-4E00-B644-817FDFB70743}">
      <dgm:prSet phldrT="[Text]"/>
      <dgm:spPr/>
      <dgm:t>
        <a:bodyPr/>
        <a:lstStyle/>
        <a:p>
          <a:r>
            <a:rPr lang="en-US" b="1" dirty="0" smtClean="0"/>
            <a:t>2011</a:t>
          </a:r>
          <a:endParaRPr lang="en-US" b="1" dirty="0"/>
        </a:p>
      </dgm:t>
    </dgm:pt>
    <dgm:pt modelId="{12D69D86-D9B5-4807-8D43-B8DCF3125087}" type="sibTrans" cxnId="{889BC49B-E1C3-4C96-9E86-D70960724FDC}">
      <dgm:prSet/>
      <dgm:spPr/>
      <dgm:t>
        <a:bodyPr/>
        <a:lstStyle/>
        <a:p>
          <a:endParaRPr lang="en-US"/>
        </a:p>
      </dgm:t>
    </dgm:pt>
    <dgm:pt modelId="{1C8F9540-B7DB-44E9-8732-309E41F548E1}" type="parTrans" cxnId="{889BC49B-E1C3-4C96-9E86-D70960724FDC}">
      <dgm:prSet/>
      <dgm:spPr/>
      <dgm:t>
        <a:bodyPr/>
        <a:lstStyle/>
        <a:p>
          <a:endParaRPr lang="en-US"/>
        </a:p>
      </dgm:t>
    </dgm:pt>
    <dgm:pt modelId="{4B815FAD-5A5B-4C11-B6F2-5B33F6F63C3F}" type="sibTrans" cxnId="{ECB88C7F-A648-4810-8E1B-303FEBD767C5}">
      <dgm:prSet/>
      <dgm:spPr/>
      <dgm:t>
        <a:bodyPr/>
        <a:lstStyle/>
        <a:p>
          <a:endParaRPr lang="en-US"/>
        </a:p>
      </dgm:t>
    </dgm:pt>
    <dgm:pt modelId="{9A876DAB-0242-4958-A258-00F5249A4120}" type="parTrans" cxnId="{ECB88C7F-A648-4810-8E1B-303FEBD767C5}">
      <dgm:prSet/>
      <dgm:spPr/>
      <dgm:t>
        <a:bodyPr/>
        <a:lstStyle/>
        <a:p>
          <a:endParaRPr lang="en-US"/>
        </a:p>
      </dgm:t>
    </dgm:pt>
    <dgm:pt modelId="{A856B96B-3A01-4499-965D-9346CB1F4B8A}" type="sibTrans" cxnId="{9BA1CBD7-7F04-486A-BAD2-AF82DFEE5868}">
      <dgm:prSet/>
      <dgm:spPr/>
      <dgm:t>
        <a:bodyPr/>
        <a:lstStyle/>
        <a:p>
          <a:endParaRPr lang="en-US"/>
        </a:p>
      </dgm:t>
    </dgm:pt>
    <dgm:pt modelId="{484889FF-CACD-4E7A-BA9D-1F3CC111850F}" type="parTrans" cxnId="{9BA1CBD7-7F04-486A-BAD2-AF82DFEE5868}">
      <dgm:prSet/>
      <dgm:spPr/>
      <dgm:t>
        <a:bodyPr/>
        <a:lstStyle/>
        <a:p>
          <a:endParaRPr lang="en-US"/>
        </a:p>
      </dgm:t>
    </dgm:pt>
    <dgm:pt modelId="{47FBE1D5-0AE7-4529-8C42-897E525A130C}" type="pres">
      <dgm:prSet presAssocID="{1D96DF7D-20D8-4909-9082-E470F5B49C9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98E5BE-483C-4900-8AE7-1DEEA4B98A58}" type="pres">
      <dgm:prSet presAssocID="{FD42372E-7D9B-48EC-B024-36F228A5A368}" presName="composite" presStyleCnt="0"/>
      <dgm:spPr/>
    </dgm:pt>
    <dgm:pt modelId="{A253A826-800C-4BAA-BAB8-D2FDF7643371}" type="pres">
      <dgm:prSet presAssocID="{FD42372E-7D9B-48EC-B024-36F228A5A36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5BBD99-7C66-47FF-8704-C182C34A681E}" type="pres">
      <dgm:prSet presAssocID="{FD42372E-7D9B-48EC-B024-36F228A5A368}" presName="parSh" presStyleLbl="node1" presStyleIdx="0" presStyleCnt="3" custScaleY="80790" custLinFactNeighborX="4191" custLinFactNeighborY="980"/>
      <dgm:spPr/>
      <dgm:t>
        <a:bodyPr/>
        <a:lstStyle/>
        <a:p>
          <a:endParaRPr lang="en-US"/>
        </a:p>
      </dgm:t>
    </dgm:pt>
    <dgm:pt modelId="{B88A1366-EADC-43B2-A1F8-F6242180EA24}" type="pres">
      <dgm:prSet presAssocID="{FD42372E-7D9B-48EC-B024-36F228A5A368}" presName="desTx" presStyleLbl="fgAcc1" presStyleIdx="0" presStyleCnt="3" custScaleX="123329" custScaleY="74896" custLinFactNeighborX="4014" custLinFactNeighborY="-108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6EC4E-6BF0-4096-8A88-50C720BDB8EF}" type="pres">
      <dgm:prSet presAssocID="{1B0A7EE0-7AFE-4886-8869-0BF824A8B42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E4CFAE2E-4E38-4AB0-856B-5C3641CA84D1}" type="pres">
      <dgm:prSet presAssocID="{1B0A7EE0-7AFE-4886-8869-0BF824A8B424}" presName="connTx" presStyleLbl="sibTrans2D1" presStyleIdx="0" presStyleCnt="2"/>
      <dgm:spPr/>
      <dgm:t>
        <a:bodyPr/>
        <a:lstStyle/>
        <a:p>
          <a:endParaRPr lang="en-US"/>
        </a:p>
      </dgm:t>
    </dgm:pt>
    <dgm:pt modelId="{0D4D9741-6184-4611-B406-C40570A8FBA6}" type="pres">
      <dgm:prSet presAssocID="{6C1868DA-FBC8-45B8-8D7F-089FA8488596}" presName="composite" presStyleCnt="0"/>
      <dgm:spPr/>
    </dgm:pt>
    <dgm:pt modelId="{3B8604CD-731B-4897-826E-6F1203CFA033}" type="pres">
      <dgm:prSet presAssocID="{6C1868DA-FBC8-45B8-8D7F-089FA848859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8385D-6E7E-4183-86B3-27A329602D3C}" type="pres">
      <dgm:prSet presAssocID="{6C1868DA-FBC8-45B8-8D7F-089FA8488596}" presName="parSh" presStyleLbl="node1" presStyleIdx="1" presStyleCnt="3" custScaleY="76133" custLinFactNeighborX="-4576" custLinFactNeighborY="-2397"/>
      <dgm:spPr/>
      <dgm:t>
        <a:bodyPr/>
        <a:lstStyle/>
        <a:p>
          <a:endParaRPr lang="en-US"/>
        </a:p>
      </dgm:t>
    </dgm:pt>
    <dgm:pt modelId="{6A5C97BB-C379-495E-996D-B31AA9F18A30}" type="pres">
      <dgm:prSet presAssocID="{6C1868DA-FBC8-45B8-8D7F-089FA8488596}" presName="desTx" presStyleLbl="fgAcc1" presStyleIdx="1" presStyleCnt="3" custScaleX="139550" custScaleY="74268" custLinFactNeighborX="8312" custLinFactNeighborY="-10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4E035-5DE9-4382-A85F-DE2BA646B4C3}" type="pres">
      <dgm:prSet presAssocID="{ADD62C4D-66FE-4743-BF45-B61992582D05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C18E103-AD91-440F-8B71-049ED8612A19}" type="pres">
      <dgm:prSet presAssocID="{ADD62C4D-66FE-4743-BF45-B61992582D05}" presName="connTx" presStyleLbl="sibTrans2D1" presStyleIdx="1" presStyleCnt="2"/>
      <dgm:spPr/>
      <dgm:t>
        <a:bodyPr/>
        <a:lstStyle/>
        <a:p>
          <a:endParaRPr lang="en-US"/>
        </a:p>
      </dgm:t>
    </dgm:pt>
    <dgm:pt modelId="{49604215-E0AC-437A-B775-F4C7D8EB8EC6}" type="pres">
      <dgm:prSet presAssocID="{09AC0625-2407-4E00-B644-817FDFB70743}" presName="composite" presStyleCnt="0"/>
      <dgm:spPr/>
    </dgm:pt>
    <dgm:pt modelId="{CC0939FF-9081-408F-9261-92FBDE7E3352}" type="pres">
      <dgm:prSet presAssocID="{09AC0625-2407-4E00-B644-817FDFB70743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EF5FF-9509-4505-8ACA-BD1FC326C585}" type="pres">
      <dgm:prSet presAssocID="{09AC0625-2407-4E00-B644-817FDFB70743}" presName="parSh" presStyleLbl="node1" presStyleIdx="2" presStyleCnt="3" custScaleY="72128" custLinFactNeighborX="-20186" custLinFactNeighborY="-6232"/>
      <dgm:spPr/>
      <dgm:t>
        <a:bodyPr/>
        <a:lstStyle/>
        <a:p>
          <a:endParaRPr lang="en-US"/>
        </a:p>
      </dgm:t>
    </dgm:pt>
    <dgm:pt modelId="{FC7BA810-2983-4034-9750-6361880D009F}" type="pres">
      <dgm:prSet presAssocID="{09AC0625-2407-4E00-B644-817FDFB70743}" presName="desTx" presStyleLbl="fgAcc1" presStyleIdx="2" presStyleCnt="3" custScaleX="138104" custScaleY="73248" custLinFactNeighborX="-15" custLinFactNeighborY="-10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189B6C-3AA1-45D3-B9E7-947AA312822B}" type="presOf" srcId="{ADD62C4D-66FE-4743-BF45-B61992582D05}" destId="{57E4E035-5DE9-4382-A85F-DE2BA646B4C3}" srcOrd="0" destOrd="0" presId="urn:microsoft.com/office/officeart/2005/8/layout/process3"/>
    <dgm:cxn modelId="{1659D350-8056-424A-9EEB-809503F2CD5D}" type="presOf" srcId="{DF59A229-C2D1-45D7-B122-11C08591EFD5}" destId="{FC7BA810-2983-4034-9750-6361880D009F}" srcOrd="0" destOrd="1" presId="urn:microsoft.com/office/officeart/2005/8/layout/process3"/>
    <dgm:cxn modelId="{ECB88C7F-A648-4810-8E1B-303FEBD767C5}" srcId="{09AC0625-2407-4E00-B644-817FDFB70743}" destId="{DF59A229-C2D1-45D7-B122-11C08591EFD5}" srcOrd="1" destOrd="0" parTransId="{9A876DAB-0242-4958-A258-00F5249A4120}" sibTransId="{4B815FAD-5A5B-4C11-B6F2-5B33F6F63C3F}"/>
    <dgm:cxn modelId="{FA8521D5-8471-4F5E-ADE2-398F4616ECEF}" type="presOf" srcId="{1B0A7EE0-7AFE-4886-8869-0BF824A8B424}" destId="{E4CFAE2E-4E38-4AB0-856B-5C3641CA84D1}" srcOrd="1" destOrd="0" presId="urn:microsoft.com/office/officeart/2005/8/layout/process3"/>
    <dgm:cxn modelId="{657BD269-473D-4628-856B-0676A2B28556}" type="presOf" srcId="{FD42372E-7D9B-48EC-B024-36F228A5A368}" destId="{5A5BBD99-7C66-47FF-8704-C182C34A681E}" srcOrd="1" destOrd="0" presId="urn:microsoft.com/office/officeart/2005/8/layout/process3"/>
    <dgm:cxn modelId="{B38D2609-131C-42DD-BE48-CEDCC58A93F9}" type="presOf" srcId="{09AC0625-2407-4E00-B644-817FDFB70743}" destId="{43BEF5FF-9509-4505-8ACA-BD1FC326C585}" srcOrd="1" destOrd="0" presId="urn:microsoft.com/office/officeart/2005/8/layout/process3"/>
    <dgm:cxn modelId="{172F466A-2587-43A0-AE61-9D393AF66261}" type="presOf" srcId="{58560ABC-3A20-480B-B733-EA5C37E7962C}" destId="{6A5C97BB-C379-495E-996D-B31AA9F18A30}" srcOrd="0" destOrd="1" presId="urn:microsoft.com/office/officeart/2005/8/layout/process3"/>
    <dgm:cxn modelId="{70B8DCFC-2CA8-449A-9BC1-C5E8897C978A}" type="presOf" srcId="{1B0A7EE0-7AFE-4886-8869-0BF824A8B424}" destId="{9226EC4E-6BF0-4096-8A88-50C720BDB8EF}" srcOrd="0" destOrd="0" presId="urn:microsoft.com/office/officeart/2005/8/layout/process3"/>
    <dgm:cxn modelId="{D6982BE4-2CD0-477C-A457-52B21D589409}" type="presOf" srcId="{09AC0625-2407-4E00-B644-817FDFB70743}" destId="{CC0939FF-9081-408F-9261-92FBDE7E3352}" srcOrd="0" destOrd="0" presId="urn:microsoft.com/office/officeart/2005/8/layout/process3"/>
    <dgm:cxn modelId="{A8B60BD5-4B71-4F08-A4FC-53629A9C5AD5}" type="presOf" srcId="{1D96DF7D-20D8-4909-9082-E470F5B49C96}" destId="{47FBE1D5-0AE7-4529-8C42-897E525A130C}" srcOrd="0" destOrd="0" presId="urn:microsoft.com/office/officeart/2005/8/layout/process3"/>
    <dgm:cxn modelId="{1D90089E-D1D3-40AF-8113-D1FB227CF072}" srcId="{6C1868DA-FBC8-45B8-8D7F-089FA8488596}" destId="{3ABDB305-2F06-45CD-AD8E-007B91D360EA}" srcOrd="0" destOrd="0" parTransId="{69AAF244-A434-4E3D-94D6-59204E0F9A8D}" sibTransId="{C6F039E3-99B7-453C-91A8-FB69804CA901}"/>
    <dgm:cxn modelId="{0EB881E8-9484-4F69-9119-990258F09FEB}" srcId="{1D96DF7D-20D8-4909-9082-E470F5B49C96}" destId="{FD42372E-7D9B-48EC-B024-36F228A5A368}" srcOrd="0" destOrd="0" parTransId="{03940BF4-837D-4600-B5BF-3CF9BF7F7FC7}" sibTransId="{1B0A7EE0-7AFE-4886-8869-0BF824A8B424}"/>
    <dgm:cxn modelId="{8FEE9199-23D9-43AB-8AC4-4A01E490FF9A}" srcId="{1D96DF7D-20D8-4909-9082-E470F5B49C96}" destId="{6C1868DA-FBC8-45B8-8D7F-089FA8488596}" srcOrd="1" destOrd="0" parTransId="{626E6B48-2D3B-44E4-96B8-7374FA989C9F}" sibTransId="{ADD62C4D-66FE-4743-BF45-B61992582D05}"/>
    <dgm:cxn modelId="{4892097E-BBB4-4CD9-B7E5-E740107D9C93}" type="presOf" srcId="{6C1868DA-FBC8-45B8-8D7F-089FA8488596}" destId="{3B8604CD-731B-4897-826E-6F1203CFA033}" srcOrd="0" destOrd="0" presId="urn:microsoft.com/office/officeart/2005/8/layout/process3"/>
    <dgm:cxn modelId="{1EABE004-91C4-4799-A906-4A11F84FF6F8}" type="presOf" srcId="{6C1868DA-FBC8-45B8-8D7F-089FA8488596}" destId="{1778385D-6E7E-4183-86B3-27A329602D3C}" srcOrd="1" destOrd="0" presId="urn:microsoft.com/office/officeart/2005/8/layout/process3"/>
    <dgm:cxn modelId="{0CDC63FC-0B56-4C3F-B306-650B0994322C}" type="presOf" srcId="{83F6C961-D81B-430A-B3CD-61FF1300710E}" destId="{B88A1366-EADC-43B2-A1F8-F6242180EA24}" srcOrd="0" destOrd="0" presId="urn:microsoft.com/office/officeart/2005/8/layout/process3"/>
    <dgm:cxn modelId="{9F98B8CC-1DFD-4F59-84A9-5ED5BBFDE963}" type="presOf" srcId="{FD42372E-7D9B-48EC-B024-36F228A5A368}" destId="{A253A826-800C-4BAA-BAB8-D2FDF7643371}" srcOrd="0" destOrd="0" presId="urn:microsoft.com/office/officeart/2005/8/layout/process3"/>
    <dgm:cxn modelId="{889BC49B-E1C3-4C96-9E86-D70960724FDC}" srcId="{1D96DF7D-20D8-4909-9082-E470F5B49C96}" destId="{09AC0625-2407-4E00-B644-817FDFB70743}" srcOrd="2" destOrd="0" parTransId="{1C8F9540-B7DB-44E9-8732-309E41F548E1}" sibTransId="{12D69D86-D9B5-4807-8D43-B8DCF3125087}"/>
    <dgm:cxn modelId="{DE9C0E5C-09E8-4BFB-9861-E70D37231A01}" srcId="{FD42372E-7D9B-48EC-B024-36F228A5A368}" destId="{83F6C961-D81B-430A-B3CD-61FF1300710E}" srcOrd="0" destOrd="0" parTransId="{78006A15-3BB0-4415-89ED-50BD9FA75A21}" sibTransId="{7859D240-DDEF-478E-94CD-67F6F302A42B}"/>
    <dgm:cxn modelId="{1BBCE9F2-61B6-4880-9FA9-6052E4BF45CF}" type="presOf" srcId="{3ABDB305-2F06-45CD-AD8E-007B91D360EA}" destId="{6A5C97BB-C379-495E-996D-B31AA9F18A30}" srcOrd="0" destOrd="0" presId="urn:microsoft.com/office/officeart/2005/8/layout/process3"/>
    <dgm:cxn modelId="{FCC63F83-107F-415C-9E74-380ED724F2E2}" type="presOf" srcId="{ADD62C4D-66FE-4743-BF45-B61992582D05}" destId="{4C18E103-AD91-440F-8B71-049ED8612A19}" srcOrd="1" destOrd="0" presId="urn:microsoft.com/office/officeart/2005/8/layout/process3"/>
    <dgm:cxn modelId="{282DF051-35AB-4EA0-A421-AC9EC7039739}" srcId="{6C1868DA-FBC8-45B8-8D7F-089FA8488596}" destId="{58560ABC-3A20-480B-B733-EA5C37E7962C}" srcOrd="1" destOrd="0" parTransId="{0EB4D825-4E71-4086-8162-D51AE5AF7AAB}" sibTransId="{A9BD0C94-D018-41CE-AFC6-9212905D2E49}"/>
    <dgm:cxn modelId="{1DDF21E6-E6AB-4F5C-B859-E2054680BEA4}" type="presOf" srcId="{4ED61DFB-7420-4C31-97A5-C49869D430B1}" destId="{FC7BA810-2983-4034-9750-6361880D009F}" srcOrd="0" destOrd="0" presId="urn:microsoft.com/office/officeart/2005/8/layout/process3"/>
    <dgm:cxn modelId="{9BA1CBD7-7F04-486A-BAD2-AF82DFEE5868}" srcId="{09AC0625-2407-4E00-B644-817FDFB70743}" destId="{4ED61DFB-7420-4C31-97A5-C49869D430B1}" srcOrd="0" destOrd="0" parTransId="{484889FF-CACD-4E7A-BA9D-1F3CC111850F}" sibTransId="{A856B96B-3A01-4499-965D-9346CB1F4B8A}"/>
    <dgm:cxn modelId="{2CF021A5-BA59-4E96-83A0-7C98187898A2}" type="presParOf" srcId="{47FBE1D5-0AE7-4529-8C42-897E525A130C}" destId="{4798E5BE-483C-4900-8AE7-1DEEA4B98A58}" srcOrd="0" destOrd="0" presId="urn:microsoft.com/office/officeart/2005/8/layout/process3"/>
    <dgm:cxn modelId="{8985F628-4D41-43B3-8900-3390331A98DD}" type="presParOf" srcId="{4798E5BE-483C-4900-8AE7-1DEEA4B98A58}" destId="{A253A826-800C-4BAA-BAB8-D2FDF7643371}" srcOrd="0" destOrd="0" presId="urn:microsoft.com/office/officeart/2005/8/layout/process3"/>
    <dgm:cxn modelId="{458FEAC9-0392-4844-AB14-11AA8AA60ACC}" type="presParOf" srcId="{4798E5BE-483C-4900-8AE7-1DEEA4B98A58}" destId="{5A5BBD99-7C66-47FF-8704-C182C34A681E}" srcOrd="1" destOrd="0" presId="urn:microsoft.com/office/officeart/2005/8/layout/process3"/>
    <dgm:cxn modelId="{4F1F1ED2-A7C6-4974-8696-098455AC3EB7}" type="presParOf" srcId="{4798E5BE-483C-4900-8AE7-1DEEA4B98A58}" destId="{B88A1366-EADC-43B2-A1F8-F6242180EA24}" srcOrd="2" destOrd="0" presId="urn:microsoft.com/office/officeart/2005/8/layout/process3"/>
    <dgm:cxn modelId="{DEF45FE4-FB49-4556-AFFE-3D777102A71A}" type="presParOf" srcId="{47FBE1D5-0AE7-4529-8C42-897E525A130C}" destId="{9226EC4E-6BF0-4096-8A88-50C720BDB8EF}" srcOrd="1" destOrd="0" presId="urn:microsoft.com/office/officeart/2005/8/layout/process3"/>
    <dgm:cxn modelId="{3CA49483-7F62-4AA9-8BD5-8448A9696411}" type="presParOf" srcId="{9226EC4E-6BF0-4096-8A88-50C720BDB8EF}" destId="{E4CFAE2E-4E38-4AB0-856B-5C3641CA84D1}" srcOrd="0" destOrd="0" presId="urn:microsoft.com/office/officeart/2005/8/layout/process3"/>
    <dgm:cxn modelId="{5B334998-B0F0-4554-A02E-685087648A4A}" type="presParOf" srcId="{47FBE1D5-0AE7-4529-8C42-897E525A130C}" destId="{0D4D9741-6184-4611-B406-C40570A8FBA6}" srcOrd="2" destOrd="0" presId="urn:microsoft.com/office/officeart/2005/8/layout/process3"/>
    <dgm:cxn modelId="{724DC5C8-037A-494B-8517-4FA708259B9A}" type="presParOf" srcId="{0D4D9741-6184-4611-B406-C40570A8FBA6}" destId="{3B8604CD-731B-4897-826E-6F1203CFA033}" srcOrd="0" destOrd="0" presId="urn:microsoft.com/office/officeart/2005/8/layout/process3"/>
    <dgm:cxn modelId="{4065696F-89E0-430B-8BF4-C0DDCD6FD5F4}" type="presParOf" srcId="{0D4D9741-6184-4611-B406-C40570A8FBA6}" destId="{1778385D-6E7E-4183-86B3-27A329602D3C}" srcOrd="1" destOrd="0" presId="urn:microsoft.com/office/officeart/2005/8/layout/process3"/>
    <dgm:cxn modelId="{20464E8F-3F04-4A6F-A901-668BDCBDEDC6}" type="presParOf" srcId="{0D4D9741-6184-4611-B406-C40570A8FBA6}" destId="{6A5C97BB-C379-495E-996D-B31AA9F18A30}" srcOrd="2" destOrd="0" presId="urn:microsoft.com/office/officeart/2005/8/layout/process3"/>
    <dgm:cxn modelId="{4C59ED2E-8656-4055-9FD5-492892129F27}" type="presParOf" srcId="{47FBE1D5-0AE7-4529-8C42-897E525A130C}" destId="{57E4E035-5DE9-4382-A85F-DE2BA646B4C3}" srcOrd="3" destOrd="0" presId="urn:microsoft.com/office/officeart/2005/8/layout/process3"/>
    <dgm:cxn modelId="{0CC5859D-1273-4DFC-A42C-1DB77BF9C8BF}" type="presParOf" srcId="{57E4E035-5DE9-4382-A85F-DE2BA646B4C3}" destId="{4C18E103-AD91-440F-8B71-049ED8612A19}" srcOrd="0" destOrd="0" presId="urn:microsoft.com/office/officeart/2005/8/layout/process3"/>
    <dgm:cxn modelId="{A700C6E6-2E54-4B56-B14E-1E3F528C5ABE}" type="presParOf" srcId="{47FBE1D5-0AE7-4529-8C42-897E525A130C}" destId="{49604215-E0AC-437A-B775-F4C7D8EB8EC6}" srcOrd="4" destOrd="0" presId="urn:microsoft.com/office/officeart/2005/8/layout/process3"/>
    <dgm:cxn modelId="{D99FB234-D7B4-4F9F-B390-CD272732A2CC}" type="presParOf" srcId="{49604215-E0AC-437A-B775-F4C7D8EB8EC6}" destId="{CC0939FF-9081-408F-9261-92FBDE7E3352}" srcOrd="0" destOrd="0" presId="urn:microsoft.com/office/officeart/2005/8/layout/process3"/>
    <dgm:cxn modelId="{C0338536-BB09-4C01-8C73-01E70442778F}" type="presParOf" srcId="{49604215-E0AC-437A-B775-F4C7D8EB8EC6}" destId="{43BEF5FF-9509-4505-8ACA-BD1FC326C585}" srcOrd="1" destOrd="0" presId="urn:microsoft.com/office/officeart/2005/8/layout/process3"/>
    <dgm:cxn modelId="{C0555AAB-4956-4AA1-ACA1-337790B299DD}" type="presParOf" srcId="{49604215-E0AC-437A-B775-F4C7D8EB8EC6}" destId="{FC7BA810-2983-4034-9750-6361880D009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96DF7D-20D8-4909-9082-E470F5B49C9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42372E-7D9B-48EC-B024-36F228A5A368}">
      <dgm:prSet phldrT="[Text]"/>
      <dgm:spPr/>
      <dgm:t>
        <a:bodyPr/>
        <a:lstStyle/>
        <a:p>
          <a:r>
            <a:rPr lang="en-US" b="1" dirty="0" smtClean="0"/>
            <a:t>2009</a:t>
          </a:r>
          <a:endParaRPr lang="en-US" b="1" dirty="0"/>
        </a:p>
      </dgm:t>
    </dgm:pt>
    <dgm:pt modelId="{03940BF4-837D-4600-B5BF-3CF9BF7F7FC7}" type="parTrans" cxnId="{0EB881E8-9484-4F69-9119-990258F09FEB}">
      <dgm:prSet/>
      <dgm:spPr/>
      <dgm:t>
        <a:bodyPr/>
        <a:lstStyle/>
        <a:p>
          <a:endParaRPr lang="en-US"/>
        </a:p>
      </dgm:t>
    </dgm:pt>
    <dgm:pt modelId="{1B0A7EE0-7AFE-4886-8869-0BF824A8B424}" type="sibTrans" cxnId="{0EB881E8-9484-4F69-9119-990258F09FEB}">
      <dgm:prSet/>
      <dgm:spPr/>
      <dgm:t>
        <a:bodyPr/>
        <a:lstStyle/>
        <a:p>
          <a:endParaRPr lang="en-US"/>
        </a:p>
      </dgm:t>
    </dgm:pt>
    <dgm:pt modelId="{83F6C961-D81B-430A-B3CD-61FF1300710E}">
      <dgm:prSet phldrT="[Text]" custT="1"/>
      <dgm:spPr/>
      <dgm:t>
        <a:bodyPr lIns="0"/>
        <a:lstStyle/>
        <a:p>
          <a:r>
            <a:rPr lang="en-US" sz="1800" dirty="0" smtClean="0"/>
            <a:t>UNIDO funds Bamako meeting and provides remaining funds to initiate strategic planning in each country.</a:t>
          </a:r>
          <a:endParaRPr lang="en-US" sz="1800" dirty="0"/>
        </a:p>
      </dgm:t>
    </dgm:pt>
    <dgm:pt modelId="{78006A15-3BB0-4415-89ED-50BD9FA75A21}" type="parTrans" cxnId="{DE9C0E5C-09E8-4BFB-9861-E70D37231A01}">
      <dgm:prSet/>
      <dgm:spPr/>
      <dgm:t>
        <a:bodyPr/>
        <a:lstStyle/>
        <a:p>
          <a:endParaRPr lang="en-US"/>
        </a:p>
      </dgm:t>
    </dgm:pt>
    <dgm:pt modelId="{7859D240-DDEF-478E-94CD-67F6F302A42B}" type="sibTrans" cxnId="{DE9C0E5C-09E8-4BFB-9861-E70D37231A01}">
      <dgm:prSet/>
      <dgm:spPr/>
      <dgm:t>
        <a:bodyPr/>
        <a:lstStyle/>
        <a:p>
          <a:endParaRPr lang="en-US"/>
        </a:p>
      </dgm:t>
    </dgm:pt>
    <dgm:pt modelId="{6C1868DA-FBC8-45B8-8D7F-089FA8488596}">
      <dgm:prSet phldrT="[Text]"/>
      <dgm:spPr/>
      <dgm:t>
        <a:bodyPr/>
        <a:lstStyle/>
        <a:p>
          <a:r>
            <a:rPr lang="en-US" b="1" dirty="0" smtClean="0"/>
            <a:t>2010</a:t>
          </a:r>
          <a:endParaRPr lang="en-US" b="1" dirty="0"/>
        </a:p>
      </dgm:t>
    </dgm:pt>
    <dgm:pt modelId="{626E6B48-2D3B-44E4-96B8-7374FA989C9F}" type="parTrans" cxnId="{8FEE9199-23D9-43AB-8AC4-4A01E490FF9A}">
      <dgm:prSet/>
      <dgm:spPr/>
      <dgm:t>
        <a:bodyPr/>
        <a:lstStyle/>
        <a:p>
          <a:endParaRPr lang="en-US"/>
        </a:p>
      </dgm:t>
    </dgm:pt>
    <dgm:pt modelId="{ADD62C4D-66FE-4743-BF45-B61992582D05}" type="sibTrans" cxnId="{8FEE9199-23D9-43AB-8AC4-4A01E490FF9A}">
      <dgm:prSet/>
      <dgm:spPr/>
      <dgm:t>
        <a:bodyPr/>
        <a:lstStyle/>
        <a:p>
          <a:endParaRPr lang="en-US"/>
        </a:p>
      </dgm:t>
    </dgm:pt>
    <dgm:pt modelId="{3ABDB305-2F06-45CD-AD8E-007B91D360EA}">
      <dgm:prSet phldrT="[Text]" custT="1"/>
      <dgm:spPr/>
      <dgm:t>
        <a:bodyPr lIns="0"/>
        <a:lstStyle/>
        <a:p>
          <a:r>
            <a:rPr lang="en-US" sz="1800" dirty="0" smtClean="0"/>
            <a:t>UNIDO submits a SAICM Quick Start Project for Mali with ($237,000)</a:t>
          </a:r>
          <a:endParaRPr lang="en-US" sz="1800" dirty="0"/>
        </a:p>
      </dgm:t>
    </dgm:pt>
    <dgm:pt modelId="{69AAF244-A434-4E3D-94D6-59204E0F9A8D}" type="parTrans" cxnId="{1D90089E-D1D3-40AF-8113-D1FB227CF072}">
      <dgm:prSet/>
      <dgm:spPr/>
      <dgm:t>
        <a:bodyPr/>
        <a:lstStyle/>
        <a:p>
          <a:endParaRPr lang="en-US"/>
        </a:p>
      </dgm:t>
    </dgm:pt>
    <dgm:pt modelId="{C6F039E3-99B7-453C-91A8-FB69804CA901}" type="sibTrans" cxnId="{1D90089E-D1D3-40AF-8113-D1FB227CF072}">
      <dgm:prSet/>
      <dgm:spPr/>
      <dgm:t>
        <a:bodyPr/>
        <a:lstStyle/>
        <a:p>
          <a:endParaRPr lang="en-US"/>
        </a:p>
      </dgm:t>
    </dgm:pt>
    <dgm:pt modelId="{09AC0625-2407-4E00-B644-817FDFB70743}">
      <dgm:prSet phldrT="[Text]"/>
      <dgm:spPr/>
      <dgm:t>
        <a:bodyPr/>
        <a:lstStyle/>
        <a:p>
          <a:r>
            <a:rPr lang="en-US" b="1" dirty="0" smtClean="0"/>
            <a:t>2011</a:t>
          </a:r>
          <a:endParaRPr lang="en-US" b="1" dirty="0"/>
        </a:p>
      </dgm:t>
    </dgm:pt>
    <dgm:pt modelId="{1C8F9540-B7DB-44E9-8732-309E41F548E1}" type="parTrans" cxnId="{889BC49B-E1C3-4C96-9E86-D70960724FDC}">
      <dgm:prSet/>
      <dgm:spPr/>
      <dgm:t>
        <a:bodyPr/>
        <a:lstStyle/>
        <a:p>
          <a:endParaRPr lang="en-US"/>
        </a:p>
      </dgm:t>
    </dgm:pt>
    <dgm:pt modelId="{12D69D86-D9B5-4807-8D43-B8DCF3125087}" type="sibTrans" cxnId="{889BC49B-E1C3-4C96-9E86-D70960724FDC}">
      <dgm:prSet/>
      <dgm:spPr/>
      <dgm:t>
        <a:bodyPr/>
        <a:lstStyle/>
        <a:p>
          <a:endParaRPr lang="en-US"/>
        </a:p>
      </dgm:t>
    </dgm:pt>
    <dgm:pt modelId="{4ED61DFB-7420-4C31-97A5-C49869D430B1}">
      <dgm:prSet phldrT="[Text]" custT="1"/>
      <dgm:spPr/>
      <dgm:t>
        <a:bodyPr lIns="0"/>
        <a:lstStyle/>
        <a:p>
          <a:r>
            <a:rPr lang="en-US" sz="1800" dirty="0" smtClean="0"/>
            <a:t>FFEM approves further development with a budget of €900,000</a:t>
          </a:r>
          <a:endParaRPr lang="en-US" sz="1800" dirty="0"/>
        </a:p>
      </dgm:t>
    </dgm:pt>
    <dgm:pt modelId="{484889FF-CACD-4E7A-BA9D-1F3CC111850F}" type="parTrans" cxnId="{9BA1CBD7-7F04-486A-BAD2-AF82DFEE5868}">
      <dgm:prSet/>
      <dgm:spPr/>
      <dgm:t>
        <a:bodyPr/>
        <a:lstStyle/>
        <a:p>
          <a:endParaRPr lang="en-US"/>
        </a:p>
      </dgm:t>
    </dgm:pt>
    <dgm:pt modelId="{A856B96B-3A01-4499-965D-9346CB1F4B8A}" type="sibTrans" cxnId="{9BA1CBD7-7F04-486A-BAD2-AF82DFEE5868}">
      <dgm:prSet/>
      <dgm:spPr/>
      <dgm:t>
        <a:bodyPr/>
        <a:lstStyle/>
        <a:p>
          <a:endParaRPr lang="en-US"/>
        </a:p>
      </dgm:t>
    </dgm:pt>
    <dgm:pt modelId="{58560ABC-3A20-480B-B733-EA5C37E7962C}">
      <dgm:prSet phldrT="[Text]" custT="1"/>
      <dgm:spPr/>
      <dgm:t>
        <a:bodyPr lIns="0"/>
        <a:lstStyle/>
        <a:p>
          <a:r>
            <a:rPr lang="en-US" sz="1800" dirty="0" smtClean="0"/>
            <a:t>ARM and UNIDO meet with FFEM and propose projects for Burkina Faso, Mali, and Senegal</a:t>
          </a:r>
          <a:endParaRPr lang="en-US" sz="1800" dirty="0"/>
        </a:p>
      </dgm:t>
    </dgm:pt>
    <dgm:pt modelId="{0EB4D825-4E71-4086-8162-D51AE5AF7AAB}" type="parTrans" cxnId="{282DF051-35AB-4EA0-A421-AC9EC7039739}">
      <dgm:prSet/>
      <dgm:spPr/>
      <dgm:t>
        <a:bodyPr/>
        <a:lstStyle/>
        <a:p>
          <a:endParaRPr lang="en-US"/>
        </a:p>
      </dgm:t>
    </dgm:pt>
    <dgm:pt modelId="{A9BD0C94-D018-41CE-AFC6-9212905D2E49}" type="sibTrans" cxnId="{282DF051-35AB-4EA0-A421-AC9EC7039739}">
      <dgm:prSet/>
      <dgm:spPr/>
      <dgm:t>
        <a:bodyPr/>
        <a:lstStyle/>
        <a:p>
          <a:endParaRPr lang="en-US"/>
        </a:p>
      </dgm:t>
    </dgm:pt>
    <dgm:pt modelId="{DF59A229-C2D1-45D7-B122-11C08591EFD5}">
      <dgm:prSet phldrT="[Text]" custT="1"/>
      <dgm:spPr/>
      <dgm:t>
        <a:bodyPr lIns="0"/>
        <a:lstStyle/>
        <a:p>
          <a:r>
            <a:rPr lang="en-US" sz="1800" dirty="0" smtClean="0"/>
            <a:t>Blacksmith, AGC and ARM submit proposal to GEF to fund additional projects in these countries for $1,000,000</a:t>
          </a:r>
          <a:endParaRPr lang="en-US" sz="1800" dirty="0"/>
        </a:p>
      </dgm:t>
    </dgm:pt>
    <dgm:pt modelId="{9A876DAB-0242-4958-A258-00F5249A4120}" type="parTrans" cxnId="{ECB88C7F-A648-4810-8E1B-303FEBD767C5}">
      <dgm:prSet/>
      <dgm:spPr/>
      <dgm:t>
        <a:bodyPr/>
        <a:lstStyle/>
        <a:p>
          <a:endParaRPr lang="en-US"/>
        </a:p>
      </dgm:t>
    </dgm:pt>
    <dgm:pt modelId="{4B815FAD-5A5B-4C11-B6F2-5B33F6F63C3F}" type="sibTrans" cxnId="{ECB88C7F-A648-4810-8E1B-303FEBD767C5}">
      <dgm:prSet/>
      <dgm:spPr/>
      <dgm:t>
        <a:bodyPr/>
        <a:lstStyle/>
        <a:p>
          <a:endParaRPr lang="en-US"/>
        </a:p>
      </dgm:t>
    </dgm:pt>
    <dgm:pt modelId="{47FBE1D5-0AE7-4529-8C42-897E525A130C}" type="pres">
      <dgm:prSet presAssocID="{1D96DF7D-20D8-4909-9082-E470F5B49C9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98E5BE-483C-4900-8AE7-1DEEA4B98A58}" type="pres">
      <dgm:prSet presAssocID="{FD42372E-7D9B-48EC-B024-36F228A5A368}" presName="composite" presStyleCnt="0"/>
      <dgm:spPr/>
    </dgm:pt>
    <dgm:pt modelId="{A253A826-800C-4BAA-BAB8-D2FDF7643371}" type="pres">
      <dgm:prSet presAssocID="{FD42372E-7D9B-48EC-B024-36F228A5A36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5BBD99-7C66-47FF-8704-C182C34A681E}" type="pres">
      <dgm:prSet presAssocID="{FD42372E-7D9B-48EC-B024-36F228A5A368}" presName="parSh" presStyleLbl="node1" presStyleIdx="0" presStyleCnt="3" custScaleY="80790" custLinFactNeighborX="4191" custLinFactNeighborY="980"/>
      <dgm:spPr/>
      <dgm:t>
        <a:bodyPr/>
        <a:lstStyle/>
        <a:p>
          <a:endParaRPr lang="en-US"/>
        </a:p>
      </dgm:t>
    </dgm:pt>
    <dgm:pt modelId="{B88A1366-EADC-43B2-A1F8-F6242180EA24}" type="pres">
      <dgm:prSet presAssocID="{FD42372E-7D9B-48EC-B024-36F228A5A368}" presName="desTx" presStyleLbl="fgAcc1" presStyleIdx="0" presStyleCnt="3" custScaleX="123329" custScaleY="74896" custLinFactNeighborX="4014" custLinFactNeighborY="-108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6EC4E-6BF0-4096-8A88-50C720BDB8EF}" type="pres">
      <dgm:prSet presAssocID="{1B0A7EE0-7AFE-4886-8869-0BF824A8B42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E4CFAE2E-4E38-4AB0-856B-5C3641CA84D1}" type="pres">
      <dgm:prSet presAssocID="{1B0A7EE0-7AFE-4886-8869-0BF824A8B424}" presName="connTx" presStyleLbl="sibTrans2D1" presStyleIdx="0" presStyleCnt="2"/>
      <dgm:spPr/>
      <dgm:t>
        <a:bodyPr/>
        <a:lstStyle/>
        <a:p>
          <a:endParaRPr lang="en-US"/>
        </a:p>
      </dgm:t>
    </dgm:pt>
    <dgm:pt modelId="{0D4D9741-6184-4611-B406-C40570A8FBA6}" type="pres">
      <dgm:prSet presAssocID="{6C1868DA-FBC8-45B8-8D7F-089FA8488596}" presName="composite" presStyleCnt="0"/>
      <dgm:spPr/>
    </dgm:pt>
    <dgm:pt modelId="{3B8604CD-731B-4897-826E-6F1203CFA033}" type="pres">
      <dgm:prSet presAssocID="{6C1868DA-FBC8-45B8-8D7F-089FA848859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8385D-6E7E-4183-86B3-27A329602D3C}" type="pres">
      <dgm:prSet presAssocID="{6C1868DA-FBC8-45B8-8D7F-089FA8488596}" presName="parSh" presStyleLbl="node1" presStyleIdx="1" presStyleCnt="3" custScaleY="76133" custLinFactNeighborX="-4576" custLinFactNeighborY="-2397"/>
      <dgm:spPr/>
      <dgm:t>
        <a:bodyPr/>
        <a:lstStyle/>
        <a:p>
          <a:endParaRPr lang="en-US"/>
        </a:p>
      </dgm:t>
    </dgm:pt>
    <dgm:pt modelId="{6A5C97BB-C379-495E-996D-B31AA9F18A30}" type="pres">
      <dgm:prSet presAssocID="{6C1868DA-FBC8-45B8-8D7F-089FA8488596}" presName="desTx" presStyleLbl="fgAcc1" presStyleIdx="1" presStyleCnt="3" custScaleX="139550" custScaleY="74268" custLinFactNeighborX="8312" custLinFactNeighborY="-10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4E035-5DE9-4382-A85F-DE2BA646B4C3}" type="pres">
      <dgm:prSet presAssocID="{ADD62C4D-66FE-4743-BF45-B61992582D05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C18E103-AD91-440F-8B71-049ED8612A19}" type="pres">
      <dgm:prSet presAssocID="{ADD62C4D-66FE-4743-BF45-B61992582D05}" presName="connTx" presStyleLbl="sibTrans2D1" presStyleIdx="1" presStyleCnt="2"/>
      <dgm:spPr/>
      <dgm:t>
        <a:bodyPr/>
        <a:lstStyle/>
        <a:p>
          <a:endParaRPr lang="en-US"/>
        </a:p>
      </dgm:t>
    </dgm:pt>
    <dgm:pt modelId="{49604215-E0AC-437A-B775-F4C7D8EB8EC6}" type="pres">
      <dgm:prSet presAssocID="{09AC0625-2407-4E00-B644-817FDFB70743}" presName="composite" presStyleCnt="0"/>
      <dgm:spPr/>
    </dgm:pt>
    <dgm:pt modelId="{CC0939FF-9081-408F-9261-92FBDE7E3352}" type="pres">
      <dgm:prSet presAssocID="{09AC0625-2407-4E00-B644-817FDFB70743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EF5FF-9509-4505-8ACA-BD1FC326C585}" type="pres">
      <dgm:prSet presAssocID="{09AC0625-2407-4E00-B644-817FDFB70743}" presName="parSh" presStyleLbl="node1" presStyleIdx="2" presStyleCnt="3" custScaleY="72128" custLinFactNeighborX="-20186" custLinFactNeighborY="-6232"/>
      <dgm:spPr/>
      <dgm:t>
        <a:bodyPr/>
        <a:lstStyle/>
        <a:p>
          <a:endParaRPr lang="en-US"/>
        </a:p>
      </dgm:t>
    </dgm:pt>
    <dgm:pt modelId="{FC7BA810-2983-4034-9750-6361880D009F}" type="pres">
      <dgm:prSet presAssocID="{09AC0625-2407-4E00-B644-817FDFB70743}" presName="desTx" presStyleLbl="fgAcc1" presStyleIdx="2" presStyleCnt="3" custScaleX="138104" custScaleY="73248" custLinFactNeighborX="-15" custLinFactNeighborY="-10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C1FC17-9A36-48EA-AD92-45CAEA335023}" type="presOf" srcId="{1B0A7EE0-7AFE-4886-8869-0BF824A8B424}" destId="{9226EC4E-6BF0-4096-8A88-50C720BDB8EF}" srcOrd="0" destOrd="0" presId="urn:microsoft.com/office/officeart/2005/8/layout/process3"/>
    <dgm:cxn modelId="{ECB88C7F-A648-4810-8E1B-303FEBD767C5}" srcId="{09AC0625-2407-4E00-B644-817FDFB70743}" destId="{DF59A229-C2D1-45D7-B122-11C08591EFD5}" srcOrd="1" destOrd="0" parTransId="{9A876DAB-0242-4958-A258-00F5249A4120}" sibTransId="{4B815FAD-5A5B-4C11-B6F2-5B33F6F63C3F}"/>
    <dgm:cxn modelId="{6B841093-1D77-41B9-BD02-83B62C509527}" type="presOf" srcId="{6C1868DA-FBC8-45B8-8D7F-089FA8488596}" destId="{1778385D-6E7E-4183-86B3-27A329602D3C}" srcOrd="1" destOrd="0" presId="urn:microsoft.com/office/officeart/2005/8/layout/process3"/>
    <dgm:cxn modelId="{80AC4B3C-C142-46C4-806D-42E3256E898C}" type="presOf" srcId="{83F6C961-D81B-430A-B3CD-61FF1300710E}" destId="{B88A1366-EADC-43B2-A1F8-F6242180EA24}" srcOrd="0" destOrd="0" presId="urn:microsoft.com/office/officeart/2005/8/layout/process3"/>
    <dgm:cxn modelId="{245DA557-10F5-49C7-AF6C-6C8DAAF5A2AE}" type="presOf" srcId="{58560ABC-3A20-480B-B733-EA5C37E7962C}" destId="{6A5C97BB-C379-495E-996D-B31AA9F18A30}" srcOrd="0" destOrd="1" presId="urn:microsoft.com/office/officeart/2005/8/layout/process3"/>
    <dgm:cxn modelId="{B3C59689-E629-4606-80E4-AC71FA5E3EF9}" type="presOf" srcId="{1D96DF7D-20D8-4909-9082-E470F5B49C96}" destId="{47FBE1D5-0AE7-4529-8C42-897E525A130C}" srcOrd="0" destOrd="0" presId="urn:microsoft.com/office/officeart/2005/8/layout/process3"/>
    <dgm:cxn modelId="{8E44BB8D-4F96-4495-A72E-A8D4D5354DEC}" type="presOf" srcId="{09AC0625-2407-4E00-B644-817FDFB70743}" destId="{CC0939FF-9081-408F-9261-92FBDE7E3352}" srcOrd="0" destOrd="0" presId="urn:microsoft.com/office/officeart/2005/8/layout/process3"/>
    <dgm:cxn modelId="{D20DAAD6-95F9-46B6-924A-67972E2417CF}" type="presOf" srcId="{09AC0625-2407-4E00-B644-817FDFB70743}" destId="{43BEF5FF-9509-4505-8ACA-BD1FC326C585}" srcOrd="1" destOrd="0" presId="urn:microsoft.com/office/officeart/2005/8/layout/process3"/>
    <dgm:cxn modelId="{1D90089E-D1D3-40AF-8113-D1FB227CF072}" srcId="{6C1868DA-FBC8-45B8-8D7F-089FA8488596}" destId="{3ABDB305-2F06-45CD-AD8E-007B91D360EA}" srcOrd="0" destOrd="0" parTransId="{69AAF244-A434-4E3D-94D6-59204E0F9A8D}" sibTransId="{C6F039E3-99B7-453C-91A8-FB69804CA901}"/>
    <dgm:cxn modelId="{0EB881E8-9484-4F69-9119-990258F09FEB}" srcId="{1D96DF7D-20D8-4909-9082-E470F5B49C96}" destId="{FD42372E-7D9B-48EC-B024-36F228A5A368}" srcOrd="0" destOrd="0" parTransId="{03940BF4-837D-4600-B5BF-3CF9BF7F7FC7}" sibTransId="{1B0A7EE0-7AFE-4886-8869-0BF824A8B424}"/>
    <dgm:cxn modelId="{D184A6B4-CAA9-4EF7-9225-01238580C2D9}" type="presOf" srcId="{ADD62C4D-66FE-4743-BF45-B61992582D05}" destId="{57E4E035-5DE9-4382-A85F-DE2BA646B4C3}" srcOrd="0" destOrd="0" presId="urn:microsoft.com/office/officeart/2005/8/layout/process3"/>
    <dgm:cxn modelId="{8FEE9199-23D9-43AB-8AC4-4A01E490FF9A}" srcId="{1D96DF7D-20D8-4909-9082-E470F5B49C96}" destId="{6C1868DA-FBC8-45B8-8D7F-089FA8488596}" srcOrd="1" destOrd="0" parTransId="{626E6B48-2D3B-44E4-96B8-7374FA989C9F}" sibTransId="{ADD62C4D-66FE-4743-BF45-B61992582D05}"/>
    <dgm:cxn modelId="{6FEF1F42-486D-4FCF-8E1F-259085D0471F}" type="presOf" srcId="{1B0A7EE0-7AFE-4886-8869-0BF824A8B424}" destId="{E4CFAE2E-4E38-4AB0-856B-5C3641CA84D1}" srcOrd="1" destOrd="0" presId="urn:microsoft.com/office/officeart/2005/8/layout/process3"/>
    <dgm:cxn modelId="{1D4226F8-D578-4ED0-A839-035FB49ECB5C}" type="presOf" srcId="{6C1868DA-FBC8-45B8-8D7F-089FA8488596}" destId="{3B8604CD-731B-4897-826E-6F1203CFA033}" srcOrd="0" destOrd="0" presId="urn:microsoft.com/office/officeart/2005/8/layout/process3"/>
    <dgm:cxn modelId="{889BC49B-E1C3-4C96-9E86-D70960724FDC}" srcId="{1D96DF7D-20D8-4909-9082-E470F5B49C96}" destId="{09AC0625-2407-4E00-B644-817FDFB70743}" srcOrd="2" destOrd="0" parTransId="{1C8F9540-B7DB-44E9-8732-309E41F548E1}" sibTransId="{12D69D86-D9B5-4807-8D43-B8DCF3125087}"/>
    <dgm:cxn modelId="{C7DF2F99-1629-4FB9-9725-4138BA90EB2B}" type="presOf" srcId="{FD42372E-7D9B-48EC-B024-36F228A5A368}" destId="{A253A826-800C-4BAA-BAB8-D2FDF7643371}" srcOrd="0" destOrd="0" presId="urn:microsoft.com/office/officeart/2005/8/layout/process3"/>
    <dgm:cxn modelId="{DE9C0E5C-09E8-4BFB-9861-E70D37231A01}" srcId="{FD42372E-7D9B-48EC-B024-36F228A5A368}" destId="{83F6C961-D81B-430A-B3CD-61FF1300710E}" srcOrd="0" destOrd="0" parTransId="{78006A15-3BB0-4415-89ED-50BD9FA75A21}" sibTransId="{7859D240-DDEF-478E-94CD-67F6F302A42B}"/>
    <dgm:cxn modelId="{436062E5-39EE-4F14-9D0D-0F02FB80FBC5}" type="presOf" srcId="{4ED61DFB-7420-4C31-97A5-C49869D430B1}" destId="{FC7BA810-2983-4034-9750-6361880D009F}" srcOrd="0" destOrd="0" presId="urn:microsoft.com/office/officeart/2005/8/layout/process3"/>
    <dgm:cxn modelId="{0153FCBA-781F-4C55-99F2-9751A2D9A136}" type="presOf" srcId="{FD42372E-7D9B-48EC-B024-36F228A5A368}" destId="{5A5BBD99-7C66-47FF-8704-C182C34A681E}" srcOrd="1" destOrd="0" presId="urn:microsoft.com/office/officeart/2005/8/layout/process3"/>
    <dgm:cxn modelId="{19658C6B-F49B-48BD-AA79-CA83C4043172}" type="presOf" srcId="{ADD62C4D-66FE-4743-BF45-B61992582D05}" destId="{4C18E103-AD91-440F-8B71-049ED8612A19}" srcOrd="1" destOrd="0" presId="urn:microsoft.com/office/officeart/2005/8/layout/process3"/>
    <dgm:cxn modelId="{282DF051-35AB-4EA0-A421-AC9EC7039739}" srcId="{6C1868DA-FBC8-45B8-8D7F-089FA8488596}" destId="{58560ABC-3A20-480B-B733-EA5C37E7962C}" srcOrd="1" destOrd="0" parTransId="{0EB4D825-4E71-4086-8162-D51AE5AF7AAB}" sibTransId="{A9BD0C94-D018-41CE-AFC6-9212905D2E49}"/>
    <dgm:cxn modelId="{9EC90667-6DDD-4884-AD23-1DB5B281582F}" type="presOf" srcId="{DF59A229-C2D1-45D7-B122-11C08591EFD5}" destId="{FC7BA810-2983-4034-9750-6361880D009F}" srcOrd="0" destOrd="1" presId="urn:microsoft.com/office/officeart/2005/8/layout/process3"/>
    <dgm:cxn modelId="{9BE749D5-CEB1-42E0-991D-291CE4040111}" type="presOf" srcId="{3ABDB305-2F06-45CD-AD8E-007B91D360EA}" destId="{6A5C97BB-C379-495E-996D-B31AA9F18A30}" srcOrd="0" destOrd="0" presId="urn:microsoft.com/office/officeart/2005/8/layout/process3"/>
    <dgm:cxn modelId="{9BA1CBD7-7F04-486A-BAD2-AF82DFEE5868}" srcId="{09AC0625-2407-4E00-B644-817FDFB70743}" destId="{4ED61DFB-7420-4C31-97A5-C49869D430B1}" srcOrd="0" destOrd="0" parTransId="{484889FF-CACD-4E7A-BA9D-1F3CC111850F}" sibTransId="{A856B96B-3A01-4499-965D-9346CB1F4B8A}"/>
    <dgm:cxn modelId="{5B39848D-CBE4-4273-9A68-151893F0AE71}" type="presParOf" srcId="{47FBE1D5-0AE7-4529-8C42-897E525A130C}" destId="{4798E5BE-483C-4900-8AE7-1DEEA4B98A58}" srcOrd="0" destOrd="0" presId="urn:microsoft.com/office/officeart/2005/8/layout/process3"/>
    <dgm:cxn modelId="{144002F9-E04A-4448-9AA3-526ACC1AF80F}" type="presParOf" srcId="{4798E5BE-483C-4900-8AE7-1DEEA4B98A58}" destId="{A253A826-800C-4BAA-BAB8-D2FDF7643371}" srcOrd="0" destOrd="0" presId="urn:microsoft.com/office/officeart/2005/8/layout/process3"/>
    <dgm:cxn modelId="{6F7D6069-6274-4B43-B572-852F7FDD89C7}" type="presParOf" srcId="{4798E5BE-483C-4900-8AE7-1DEEA4B98A58}" destId="{5A5BBD99-7C66-47FF-8704-C182C34A681E}" srcOrd="1" destOrd="0" presId="urn:microsoft.com/office/officeart/2005/8/layout/process3"/>
    <dgm:cxn modelId="{0A8402BF-0841-4B77-AA1C-B1B34735E4F2}" type="presParOf" srcId="{4798E5BE-483C-4900-8AE7-1DEEA4B98A58}" destId="{B88A1366-EADC-43B2-A1F8-F6242180EA24}" srcOrd="2" destOrd="0" presId="urn:microsoft.com/office/officeart/2005/8/layout/process3"/>
    <dgm:cxn modelId="{BFB25A6E-8EED-4EF9-A051-561C34CD825E}" type="presParOf" srcId="{47FBE1D5-0AE7-4529-8C42-897E525A130C}" destId="{9226EC4E-6BF0-4096-8A88-50C720BDB8EF}" srcOrd="1" destOrd="0" presId="urn:microsoft.com/office/officeart/2005/8/layout/process3"/>
    <dgm:cxn modelId="{80A120C0-C541-4DD6-8FDE-2CB43F715811}" type="presParOf" srcId="{9226EC4E-6BF0-4096-8A88-50C720BDB8EF}" destId="{E4CFAE2E-4E38-4AB0-856B-5C3641CA84D1}" srcOrd="0" destOrd="0" presId="urn:microsoft.com/office/officeart/2005/8/layout/process3"/>
    <dgm:cxn modelId="{3FFE20E5-3707-4733-A693-2759412B42DA}" type="presParOf" srcId="{47FBE1D5-0AE7-4529-8C42-897E525A130C}" destId="{0D4D9741-6184-4611-B406-C40570A8FBA6}" srcOrd="2" destOrd="0" presId="urn:microsoft.com/office/officeart/2005/8/layout/process3"/>
    <dgm:cxn modelId="{360DCD8F-693D-4578-AB0F-02E6DD7A7FE4}" type="presParOf" srcId="{0D4D9741-6184-4611-B406-C40570A8FBA6}" destId="{3B8604CD-731B-4897-826E-6F1203CFA033}" srcOrd="0" destOrd="0" presId="urn:microsoft.com/office/officeart/2005/8/layout/process3"/>
    <dgm:cxn modelId="{DDE7F6A1-3D81-4E24-AC46-296CC922B281}" type="presParOf" srcId="{0D4D9741-6184-4611-B406-C40570A8FBA6}" destId="{1778385D-6E7E-4183-86B3-27A329602D3C}" srcOrd="1" destOrd="0" presId="urn:microsoft.com/office/officeart/2005/8/layout/process3"/>
    <dgm:cxn modelId="{7A1D0FB8-D136-42C9-BC3B-B6EABF593849}" type="presParOf" srcId="{0D4D9741-6184-4611-B406-C40570A8FBA6}" destId="{6A5C97BB-C379-495E-996D-B31AA9F18A30}" srcOrd="2" destOrd="0" presId="urn:microsoft.com/office/officeart/2005/8/layout/process3"/>
    <dgm:cxn modelId="{93161CFE-5818-4ABF-B0B1-B6193DAD0922}" type="presParOf" srcId="{47FBE1D5-0AE7-4529-8C42-897E525A130C}" destId="{57E4E035-5DE9-4382-A85F-DE2BA646B4C3}" srcOrd="3" destOrd="0" presId="urn:microsoft.com/office/officeart/2005/8/layout/process3"/>
    <dgm:cxn modelId="{227425BB-D637-4B2A-8BBF-AE3288FEB292}" type="presParOf" srcId="{57E4E035-5DE9-4382-A85F-DE2BA646B4C3}" destId="{4C18E103-AD91-440F-8B71-049ED8612A19}" srcOrd="0" destOrd="0" presId="urn:microsoft.com/office/officeart/2005/8/layout/process3"/>
    <dgm:cxn modelId="{684162E8-71E5-40FE-91B2-9649E07AB3A5}" type="presParOf" srcId="{47FBE1D5-0AE7-4529-8C42-897E525A130C}" destId="{49604215-E0AC-437A-B775-F4C7D8EB8EC6}" srcOrd="4" destOrd="0" presId="urn:microsoft.com/office/officeart/2005/8/layout/process3"/>
    <dgm:cxn modelId="{B5CE3C27-72D2-414F-9596-55C8307BD4C2}" type="presParOf" srcId="{49604215-E0AC-437A-B775-F4C7D8EB8EC6}" destId="{CC0939FF-9081-408F-9261-92FBDE7E3352}" srcOrd="0" destOrd="0" presId="urn:microsoft.com/office/officeart/2005/8/layout/process3"/>
    <dgm:cxn modelId="{32474332-9C87-4483-8610-A95BD74D92D9}" type="presParOf" srcId="{49604215-E0AC-437A-B775-F4C7D8EB8EC6}" destId="{43BEF5FF-9509-4505-8ACA-BD1FC326C585}" srcOrd="1" destOrd="0" presId="urn:microsoft.com/office/officeart/2005/8/layout/process3"/>
    <dgm:cxn modelId="{5B7432C7-93A7-4B86-B442-872DA6C6733F}" type="presParOf" srcId="{49604215-E0AC-437A-B775-F4C7D8EB8EC6}" destId="{FC7BA810-2983-4034-9750-6361880D009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E91FF5-7AB8-49B9-AC8C-0AB0E8E384AD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EB9FE2-8142-483B-94E1-3BB9E88AE531}">
      <dgm:prSet custT="1"/>
      <dgm:spPr/>
      <dgm:t>
        <a:bodyPr/>
        <a:lstStyle/>
        <a:p>
          <a:pPr rtl="0"/>
          <a:r>
            <a:rPr lang="en-US" sz="2000" smtClean="0"/>
            <a:t>Improve understanding of scope of ASGM</a:t>
          </a:r>
          <a:endParaRPr lang="en-US" sz="2000" dirty="0"/>
        </a:p>
      </dgm:t>
    </dgm:pt>
    <dgm:pt modelId="{3A3491A5-E75D-4072-92A9-CDAF1999FA6F}" type="parTrans" cxnId="{1DC90BC0-E177-414C-A7FF-D78EEA470D3A}">
      <dgm:prSet/>
      <dgm:spPr/>
      <dgm:t>
        <a:bodyPr/>
        <a:lstStyle/>
        <a:p>
          <a:endParaRPr lang="en-US"/>
        </a:p>
      </dgm:t>
    </dgm:pt>
    <dgm:pt modelId="{B78A716F-EC9B-4A9B-9A67-752045D3042B}" type="sibTrans" cxnId="{1DC90BC0-E177-414C-A7FF-D78EEA470D3A}">
      <dgm:prSet/>
      <dgm:spPr/>
      <dgm:t>
        <a:bodyPr/>
        <a:lstStyle/>
        <a:p>
          <a:endParaRPr lang="en-US"/>
        </a:p>
      </dgm:t>
    </dgm:pt>
    <dgm:pt modelId="{AE8D502F-5D9A-4661-ABBB-C57CAD636B7A}">
      <dgm:prSet custT="1"/>
      <dgm:spPr/>
      <dgm:t>
        <a:bodyPr/>
        <a:lstStyle/>
        <a:p>
          <a:pPr rtl="0"/>
          <a:r>
            <a:rPr lang="en-US" sz="2000" dirty="0" smtClean="0"/>
            <a:t>Develop and implement national strategic action plans to promote sound management of mercury in ASGM</a:t>
          </a:r>
          <a:endParaRPr lang="en-US" sz="2000" dirty="0"/>
        </a:p>
      </dgm:t>
    </dgm:pt>
    <dgm:pt modelId="{FACE44AC-6580-4D7E-A0CF-B0560AC15F4B}" type="parTrans" cxnId="{3E6DCC03-9AF5-4520-B691-051A31BD6813}">
      <dgm:prSet/>
      <dgm:spPr/>
      <dgm:t>
        <a:bodyPr/>
        <a:lstStyle/>
        <a:p>
          <a:endParaRPr lang="en-US"/>
        </a:p>
      </dgm:t>
    </dgm:pt>
    <dgm:pt modelId="{C1AFE68C-84BC-4DD9-A018-06421E4D5D17}" type="sibTrans" cxnId="{3E6DCC03-9AF5-4520-B691-051A31BD6813}">
      <dgm:prSet/>
      <dgm:spPr/>
      <dgm:t>
        <a:bodyPr/>
        <a:lstStyle/>
        <a:p>
          <a:endParaRPr lang="en-US"/>
        </a:p>
      </dgm:t>
    </dgm:pt>
    <dgm:pt modelId="{E3AB60D0-DB19-42E4-AEE6-ED1A755FEBC8}">
      <dgm:prSet custT="1"/>
      <dgm:spPr/>
      <dgm:t>
        <a:bodyPr/>
        <a:lstStyle/>
        <a:p>
          <a:pPr rtl="0"/>
          <a:r>
            <a:rPr lang="en-US" sz="2000" dirty="0" smtClean="0"/>
            <a:t>Develop comprehensive health education and technology training programs</a:t>
          </a:r>
          <a:endParaRPr lang="en-US" sz="2000" dirty="0"/>
        </a:p>
      </dgm:t>
    </dgm:pt>
    <dgm:pt modelId="{12CEA56C-4891-44FF-AF72-31258512398A}" type="parTrans" cxnId="{3E3221BF-236E-4E52-AF66-29296A4D00E5}">
      <dgm:prSet/>
      <dgm:spPr/>
      <dgm:t>
        <a:bodyPr/>
        <a:lstStyle/>
        <a:p>
          <a:endParaRPr lang="en-US"/>
        </a:p>
      </dgm:t>
    </dgm:pt>
    <dgm:pt modelId="{B7EE6E09-0521-47B0-8EC5-8B6F220A0A6C}" type="sibTrans" cxnId="{3E3221BF-236E-4E52-AF66-29296A4D00E5}">
      <dgm:prSet/>
      <dgm:spPr/>
      <dgm:t>
        <a:bodyPr/>
        <a:lstStyle/>
        <a:p>
          <a:endParaRPr lang="en-US"/>
        </a:p>
      </dgm:t>
    </dgm:pt>
    <dgm:pt modelId="{7639C2C2-F191-404D-BC98-9168CF7AF4F5}">
      <dgm:prSet custT="1"/>
      <dgm:spPr/>
      <dgm:t>
        <a:bodyPr/>
        <a:lstStyle/>
        <a:p>
          <a:pPr rtl="0"/>
          <a:r>
            <a:rPr lang="en-US" sz="2000" dirty="0" smtClean="0"/>
            <a:t>Implement mercury reduction/elimination pilot projects</a:t>
          </a:r>
          <a:endParaRPr lang="en-US" sz="2000" dirty="0"/>
        </a:p>
      </dgm:t>
    </dgm:pt>
    <dgm:pt modelId="{DBA00CAE-BA53-4B89-9C82-660CF32C713B}" type="parTrans" cxnId="{AD117173-AAEF-4E54-A0CA-8AF544A317D9}">
      <dgm:prSet/>
      <dgm:spPr/>
      <dgm:t>
        <a:bodyPr/>
        <a:lstStyle/>
        <a:p>
          <a:endParaRPr lang="en-US"/>
        </a:p>
      </dgm:t>
    </dgm:pt>
    <dgm:pt modelId="{7EBEFD6A-EC11-43AF-8FB2-36A70AADFC0D}" type="sibTrans" cxnId="{AD117173-AAEF-4E54-A0CA-8AF544A317D9}">
      <dgm:prSet/>
      <dgm:spPr/>
      <dgm:t>
        <a:bodyPr/>
        <a:lstStyle/>
        <a:p>
          <a:endParaRPr lang="en-US"/>
        </a:p>
      </dgm:t>
    </dgm:pt>
    <dgm:pt modelId="{394683C6-827A-49E7-A2E1-1E97CF3A66CE}">
      <dgm:prSet custT="1"/>
      <dgm:spPr/>
      <dgm:t>
        <a:bodyPr/>
        <a:lstStyle/>
        <a:p>
          <a:pPr rtl="0"/>
          <a:r>
            <a:rPr lang="en-US" sz="2000" smtClean="0"/>
            <a:t>Evaluate opportunity for fair trade certification</a:t>
          </a:r>
          <a:endParaRPr lang="en-US" sz="2000" dirty="0"/>
        </a:p>
      </dgm:t>
    </dgm:pt>
    <dgm:pt modelId="{4555D56C-EA38-41A2-A387-4D6C8586529E}" type="parTrans" cxnId="{F90CE91B-4A94-4849-A222-E31CE5367B16}">
      <dgm:prSet/>
      <dgm:spPr/>
      <dgm:t>
        <a:bodyPr/>
        <a:lstStyle/>
        <a:p>
          <a:endParaRPr lang="en-US"/>
        </a:p>
      </dgm:t>
    </dgm:pt>
    <dgm:pt modelId="{DAED3221-B258-4CDF-8DD5-74709575A440}" type="sibTrans" cxnId="{F90CE91B-4A94-4849-A222-E31CE5367B16}">
      <dgm:prSet/>
      <dgm:spPr/>
      <dgm:t>
        <a:bodyPr/>
        <a:lstStyle/>
        <a:p>
          <a:endParaRPr lang="en-US"/>
        </a:p>
      </dgm:t>
    </dgm:pt>
    <dgm:pt modelId="{8D6D463B-BFDD-460C-8005-EE427AFA5EF9}">
      <dgm:prSet custT="1"/>
      <dgm:spPr/>
      <dgm:t>
        <a:bodyPr/>
        <a:lstStyle/>
        <a:p>
          <a:pPr rtl="0"/>
          <a:r>
            <a:rPr lang="en-US" sz="2000" dirty="0" smtClean="0"/>
            <a:t>Reassess and implement national strategy action plans and national policies based on pilot site outcomes</a:t>
          </a:r>
          <a:endParaRPr lang="en-US" sz="2000" dirty="0"/>
        </a:p>
      </dgm:t>
    </dgm:pt>
    <dgm:pt modelId="{440A4BAF-A65C-43DB-AC71-597CF850F46E}" type="parTrans" cxnId="{6BD61E1A-310D-4063-B209-C0CC6DE500D7}">
      <dgm:prSet/>
      <dgm:spPr/>
      <dgm:t>
        <a:bodyPr/>
        <a:lstStyle/>
        <a:p>
          <a:endParaRPr lang="en-US"/>
        </a:p>
      </dgm:t>
    </dgm:pt>
    <dgm:pt modelId="{440A5219-A305-4E5B-A6FE-96A09D47B090}" type="sibTrans" cxnId="{6BD61E1A-310D-4063-B209-C0CC6DE500D7}">
      <dgm:prSet/>
      <dgm:spPr/>
      <dgm:t>
        <a:bodyPr/>
        <a:lstStyle/>
        <a:p>
          <a:endParaRPr lang="en-US"/>
        </a:p>
      </dgm:t>
    </dgm:pt>
    <dgm:pt modelId="{EBDB7905-48B3-4F7A-8BAD-8A019E103314}">
      <dgm:prSet custT="1"/>
      <dgm:spPr/>
      <dgm:t>
        <a:bodyPr/>
        <a:lstStyle/>
        <a:p>
          <a:pPr rtl="0"/>
          <a:r>
            <a:rPr lang="en-US" sz="1600" dirty="0" smtClean="0"/>
            <a:t>Monitor/Assess changes in overall mercury use, emissions and exposure at pilot sites</a:t>
          </a:r>
          <a:endParaRPr lang="en-US" sz="1600" dirty="0"/>
        </a:p>
      </dgm:t>
    </dgm:pt>
    <dgm:pt modelId="{B31316CD-76AE-4009-AF32-476253FD838A}" type="sibTrans" cxnId="{674D53B8-1C4D-4D01-BA82-A68FB60ED8E6}">
      <dgm:prSet/>
      <dgm:spPr/>
      <dgm:t>
        <a:bodyPr/>
        <a:lstStyle/>
        <a:p>
          <a:endParaRPr lang="en-US"/>
        </a:p>
      </dgm:t>
    </dgm:pt>
    <dgm:pt modelId="{D9899ECF-EAD0-4945-9330-CB97CD78F3BC}" type="parTrans" cxnId="{674D53B8-1C4D-4D01-BA82-A68FB60ED8E6}">
      <dgm:prSet/>
      <dgm:spPr/>
      <dgm:t>
        <a:bodyPr/>
        <a:lstStyle/>
        <a:p>
          <a:endParaRPr lang="en-US"/>
        </a:p>
      </dgm:t>
    </dgm:pt>
    <dgm:pt modelId="{FE032EDD-89BB-43C0-93D1-CA6FDE8F35C7}" type="pres">
      <dgm:prSet presAssocID="{82E91FF5-7AB8-49B9-AC8C-0AB0E8E384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3E4694-1513-470C-99A8-2AD597930446}" type="pres">
      <dgm:prSet presAssocID="{8D6D463B-BFDD-460C-8005-EE427AFA5EF9}" presName="boxAndChildren" presStyleCnt="0"/>
      <dgm:spPr/>
    </dgm:pt>
    <dgm:pt modelId="{1493A4ED-81B7-484E-A87A-0968ED8F26A3}" type="pres">
      <dgm:prSet presAssocID="{8D6D463B-BFDD-460C-8005-EE427AFA5EF9}" presName="parentTextBox" presStyleLbl="node1" presStyleIdx="0" presStyleCnt="6" custScaleY="2000000"/>
      <dgm:spPr/>
      <dgm:t>
        <a:bodyPr/>
        <a:lstStyle/>
        <a:p>
          <a:endParaRPr lang="en-US"/>
        </a:p>
      </dgm:t>
    </dgm:pt>
    <dgm:pt modelId="{3FFD20A8-2B48-4DAD-9F81-87C7D7D2147E}" type="pres">
      <dgm:prSet presAssocID="{DAED3221-B258-4CDF-8DD5-74709575A440}" presName="sp" presStyleCnt="0"/>
      <dgm:spPr/>
    </dgm:pt>
    <dgm:pt modelId="{0790B1B1-7485-4AAA-A9EA-D596AD0FFAE6}" type="pres">
      <dgm:prSet presAssocID="{394683C6-827A-49E7-A2E1-1E97CF3A66CE}" presName="arrowAndChildren" presStyleCnt="0"/>
      <dgm:spPr/>
    </dgm:pt>
    <dgm:pt modelId="{052D126D-C194-426B-A220-763AD700DE37}" type="pres">
      <dgm:prSet presAssocID="{394683C6-827A-49E7-A2E1-1E97CF3A66CE}" presName="parentTextArrow" presStyleLbl="node1" presStyleIdx="1" presStyleCnt="6" custScaleY="2000000"/>
      <dgm:spPr/>
      <dgm:t>
        <a:bodyPr/>
        <a:lstStyle/>
        <a:p>
          <a:endParaRPr lang="en-US"/>
        </a:p>
      </dgm:t>
    </dgm:pt>
    <dgm:pt modelId="{D3FD0AED-04C5-4C27-8CBB-3BFB38D55991}" type="pres">
      <dgm:prSet presAssocID="{7EBEFD6A-EC11-43AF-8FB2-36A70AADFC0D}" presName="sp" presStyleCnt="0"/>
      <dgm:spPr/>
    </dgm:pt>
    <dgm:pt modelId="{71A531E8-2B6E-405D-951B-E1DE163C2EE9}" type="pres">
      <dgm:prSet presAssocID="{7639C2C2-F191-404D-BC98-9168CF7AF4F5}" presName="arrowAndChildren" presStyleCnt="0"/>
      <dgm:spPr/>
    </dgm:pt>
    <dgm:pt modelId="{6744D04D-D401-42A1-835A-52F33BEE74AC}" type="pres">
      <dgm:prSet presAssocID="{7639C2C2-F191-404D-BC98-9168CF7AF4F5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F7B46940-B048-4213-8F55-B4F841E1BFAB}" type="pres">
      <dgm:prSet presAssocID="{7639C2C2-F191-404D-BC98-9168CF7AF4F5}" presName="arrow" presStyleLbl="node1" presStyleIdx="2" presStyleCnt="6" custScaleY="2000000"/>
      <dgm:spPr/>
      <dgm:t>
        <a:bodyPr/>
        <a:lstStyle/>
        <a:p>
          <a:endParaRPr lang="en-US"/>
        </a:p>
      </dgm:t>
    </dgm:pt>
    <dgm:pt modelId="{810ECE46-8B40-4CFE-8A14-852027652971}" type="pres">
      <dgm:prSet presAssocID="{7639C2C2-F191-404D-BC98-9168CF7AF4F5}" presName="descendantArrow" presStyleCnt="0"/>
      <dgm:spPr/>
    </dgm:pt>
    <dgm:pt modelId="{9789F51B-370F-4E47-8CF3-D51E0E41469E}" type="pres">
      <dgm:prSet presAssocID="{EBDB7905-48B3-4F7A-8BAD-8A019E103314}" presName="childTextArrow" presStyleLbl="fgAccFollowNode1" presStyleIdx="0" presStyleCnt="1" custScaleY="1903802" custLinFactNeighborX="1821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59856B-FF77-4D63-8FE4-FE7490DC14D5}" type="pres">
      <dgm:prSet presAssocID="{B7EE6E09-0521-47B0-8EC5-8B6F220A0A6C}" presName="sp" presStyleCnt="0"/>
      <dgm:spPr/>
    </dgm:pt>
    <dgm:pt modelId="{576C6805-E433-4BBE-BB87-CD4382F5F034}" type="pres">
      <dgm:prSet presAssocID="{E3AB60D0-DB19-42E4-AEE6-ED1A755FEBC8}" presName="arrowAndChildren" presStyleCnt="0"/>
      <dgm:spPr/>
    </dgm:pt>
    <dgm:pt modelId="{5A65D996-C321-413F-84E7-F1DD2FAA4368}" type="pres">
      <dgm:prSet presAssocID="{E3AB60D0-DB19-42E4-AEE6-ED1A755FEBC8}" presName="parentTextArrow" presStyleLbl="node1" presStyleIdx="3" presStyleCnt="6" custScaleY="2000000"/>
      <dgm:spPr/>
      <dgm:t>
        <a:bodyPr/>
        <a:lstStyle/>
        <a:p>
          <a:endParaRPr lang="en-US"/>
        </a:p>
      </dgm:t>
    </dgm:pt>
    <dgm:pt modelId="{02C98930-B15D-40F0-9F5F-4328DFFB3CC9}" type="pres">
      <dgm:prSet presAssocID="{C1AFE68C-84BC-4DD9-A018-06421E4D5D17}" presName="sp" presStyleCnt="0"/>
      <dgm:spPr/>
    </dgm:pt>
    <dgm:pt modelId="{448DEB7E-5CDA-48B3-A5BC-02DDD66A0E7C}" type="pres">
      <dgm:prSet presAssocID="{AE8D502F-5D9A-4661-ABBB-C57CAD636B7A}" presName="arrowAndChildren" presStyleCnt="0"/>
      <dgm:spPr/>
    </dgm:pt>
    <dgm:pt modelId="{8B3697BD-EDAA-4908-9126-793268410F74}" type="pres">
      <dgm:prSet presAssocID="{AE8D502F-5D9A-4661-ABBB-C57CAD636B7A}" presName="parentTextArrow" presStyleLbl="node1" presStyleIdx="4" presStyleCnt="6" custScaleY="2000000"/>
      <dgm:spPr/>
      <dgm:t>
        <a:bodyPr/>
        <a:lstStyle/>
        <a:p>
          <a:endParaRPr lang="en-US"/>
        </a:p>
      </dgm:t>
    </dgm:pt>
    <dgm:pt modelId="{B8BF7FB5-3CA9-4DEB-AA99-A4C483196F88}" type="pres">
      <dgm:prSet presAssocID="{B78A716F-EC9B-4A9B-9A67-752045D3042B}" presName="sp" presStyleCnt="0"/>
      <dgm:spPr/>
    </dgm:pt>
    <dgm:pt modelId="{4BA85717-1B52-4F18-8DD4-90E1F9EFFE96}" type="pres">
      <dgm:prSet presAssocID="{93EB9FE2-8142-483B-94E1-3BB9E88AE531}" presName="arrowAndChildren" presStyleCnt="0"/>
      <dgm:spPr/>
    </dgm:pt>
    <dgm:pt modelId="{DF23DC85-DFB2-4F66-92DF-AE00914D93C7}" type="pres">
      <dgm:prSet presAssocID="{93EB9FE2-8142-483B-94E1-3BB9E88AE531}" presName="parentTextArrow" presStyleLbl="node1" presStyleIdx="5" presStyleCnt="6" custScaleY="2000000"/>
      <dgm:spPr/>
      <dgm:t>
        <a:bodyPr/>
        <a:lstStyle/>
        <a:p>
          <a:endParaRPr lang="en-US"/>
        </a:p>
      </dgm:t>
    </dgm:pt>
  </dgm:ptLst>
  <dgm:cxnLst>
    <dgm:cxn modelId="{AD117173-AAEF-4E54-A0CA-8AF544A317D9}" srcId="{82E91FF5-7AB8-49B9-AC8C-0AB0E8E384AD}" destId="{7639C2C2-F191-404D-BC98-9168CF7AF4F5}" srcOrd="3" destOrd="0" parTransId="{DBA00CAE-BA53-4B89-9C82-660CF32C713B}" sibTransId="{7EBEFD6A-EC11-43AF-8FB2-36A70AADFC0D}"/>
    <dgm:cxn modelId="{158EBE67-F6E2-4432-9145-61E04980F77D}" type="presOf" srcId="{394683C6-827A-49E7-A2E1-1E97CF3A66CE}" destId="{052D126D-C194-426B-A220-763AD700DE37}" srcOrd="0" destOrd="0" presId="urn:microsoft.com/office/officeart/2005/8/layout/process4"/>
    <dgm:cxn modelId="{7325E4E9-0FCA-4B10-9AEB-E60577F13EF9}" type="presOf" srcId="{EBDB7905-48B3-4F7A-8BAD-8A019E103314}" destId="{9789F51B-370F-4E47-8CF3-D51E0E41469E}" srcOrd="0" destOrd="0" presId="urn:microsoft.com/office/officeart/2005/8/layout/process4"/>
    <dgm:cxn modelId="{BB02A280-44F8-4C59-87F3-45E68BE48053}" type="presOf" srcId="{E3AB60D0-DB19-42E4-AEE6-ED1A755FEBC8}" destId="{5A65D996-C321-413F-84E7-F1DD2FAA4368}" srcOrd="0" destOrd="0" presId="urn:microsoft.com/office/officeart/2005/8/layout/process4"/>
    <dgm:cxn modelId="{8B8B37A2-DFD8-4A1C-8B5F-F4313B74CE56}" type="presOf" srcId="{93EB9FE2-8142-483B-94E1-3BB9E88AE531}" destId="{DF23DC85-DFB2-4F66-92DF-AE00914D93C7}" srcOrd="0" destOrd="0" presId="urn:microsoft.com/office/officeart/2005/8/layout/process4"/>
    <dgm:cxn modelId="{6BD61E1A-310D-4063-B209-C0CC6DE500D7}" srcId="{82E91FF5-7AB8-49B9-AC8C-0AB0E8E384AD}" destId="{8D6D463B-BFDD-460C-8005-EE427AFA5EF9}" srcOrd="5" destOrd="0" parTransId="{440A4BAF-A65C-43DB-AC71-597CF850F46E}" sibTransId="{440A5219-A305-4E5B-A6FE-96A09D47B090}"/>
    <dgm:cxn modelId="{674D53B8-1C4D-4D01-BA82-A68FB60ED8E6}" srcId="{7639C2C2-F191-404D-BC98-9168CF7AF4F5}" destId="{EBDB7905-48B3-4F7A-8BAD-8A019E103314}" srcOrd="0" destOrd="0" parTransId="{D9899ECF-EAD0-4945-9330-CB97CD78F3BC}" sibTransId="{B31316CD-76AE-4009-AF32-476253FD838A}"/>
    <dgm:cxn modelId="{138EB2BD-A5A9-4B48-8C87-52200544DCE8}" type="presOf" srcId="{7639C2C2-F191-404D-BC98-9168CF7AF4F5}" destId="{6744D04D-D401-42A1-835A-52F33BEE74AC}" srcOrd="0" destOrd="0" presId="urn:microsoft.com/office/officeart/2005/8/layout/process4"/>
    <dgm:cxn modelId="{C9A8DA3B-4B5B-42D6-B5AC-D82A50F47738}" type="presOf" srcId="{AE8D502F-5D9A-4661-ABBB-C57CAD636B7A}" destId="{8B3697BD-EDAA-4908-9126-793268410F74}" srcOrd="0" destOrd="0" presId="urn:microsoft.com/office/officeart/2005/8/layout/process4"/>
    <dgm:cxn modelId="{3E3221BF-236E-4E52-AF66-29296A4D00E5}" srcId="{82E91FF5-7AB8-49B9-AC8C-0AB0E8E384AD}" destId="{E3AB60D0-DB19-42E4-AEE6-ED1A755FEBC8}" srcOrd="2" destOrd="0" parTransId="{12CEA56C-4891-44FF-AF72-31258512398A}" sibTransId="{B7EE6E09-0521-47B0-8EC5-8B6F220A0A6C}"/>
    <dgm:cxn modelId="{3E6DCC03-9AF5-4520-B691-051A31BD6813}" srcId="{82E91FF5-7AB8-49B9-AC8C-0AB0E8E384AD}" destId="{AE8D502F-5D9A-4661-ABBB-C57CAD636B7A}" srcOrd="1" destOrd="0" parTransId="{FACE44AC-6580-4D7E-A0CF-B0560AC15F4B}" sibTransId="{C1AFE68C-84BC-4DD9-A018-06421E4D5D17}"/>
    <dgm:cxn modelId="{D51C1AD2-C311-4EAD-802B-E06C4194DEB8}" type="presOf" srcId="{82E91FF5-7AB8-49B9-AC8C-0AB0E8E384AD}" destId="{FE032EDD-89BB-43C0-93D1-CA6FDE8F35C7}" srcOrd="0" destOrd="0" presId="urn:microsoft.com/office/officeart/2005/8/layout/process4"/>
    <dgm:cxn modelId="{1DC90BC0-E177-414C-A7FF-D78EEA470D3A}" srcId="{82E91FF5-7AB8-49B9-AC8C-0AB0E8E384AD}" destId="{93EB9FE2-8142-483B-94E1-3BB9E88AE531}" srcOrd="0" destOrd="0" parTransId="{3A3491A5-E75D-4072-92A9-CDAF1999FA6F}" sibTransId="{B78A716F-EC9B-4A9B-9A67-752045D3042B}"/>
    <dgm:cxn modelId="{F90CE91B-4A94-4849-A222-E31CE5367B16}" srcId="{82E91FF5-7AB8-49B9-AC8C-0AB0E8E384AD}" destId="{394683C6-827A-49E7-A2E1-1E97CF3A66CE}" srcOrd="4" destOrd="0" parTransId="{4555D56C-EA38-41A2-A387-4D6C8586529E}" sibTransId="{DAED3221-B258-4CDF-8DD5-74709575A440}"/>
    <dgm:cxn modelId="{4DB84B74-3EE0-454E-96B1-949196A17AC4}" type="presOf" srcId="{7639C2C2-F191-404D-BC98-9168CF7AF4F5}" destId="{F7B46940-B048-4213-8F55-B4F841E1BFAB}" srcOrd="1" destOrd="0" presId="urn:microsoft.com/office/officeart/2005/8/layout/process4"/>
    <dgm:cxn modelId="{7FA0A481-E371-48FB-8645-A6097D640558}" type="presOf" srcId="{8D6D463B-BFDD-460C-8005-EE427AFA5EF9}" destId="{1493A4ED-81B7-484E-A87A-0968ED8F26A3}" srcOrd="0" destOrd="0" presId="urn:microsoft.com/office/officeart/2005/8/layout/process4"/>
    <dgm:cxn modelId="{66F83D59-320B-4F8D-A21E-0E9498768E8F}" type="presParOf" srcId="{FE032EDD-89BB-43C0-93D1-CA6FDE8F35C7}" destId="{E53E4694-1513-470C-99A8-2AD597930446}" srcOrd="0" destOrd="0" presId="urn:microsoft.com/office/officeart/2005/8/layout/process4"/>
    <dgm:cxn modelId="{41A79868-C516-43E2-9D0B-FC3B67BC2CC0}" type="presParOf" srcId="{E53E4694-1513-470C-99A8-2AD597930446}" destId="{1493A4ED-81B7-484E-A87A-0968ED8F26A3}" srcOrd="0" destOrd="0" presId="urn:microsoft.com/office/officeart/2005/8/layout/process4"/>
    <dgm:cxn modelId="{9473BC28-9AFD-4FAC-B3D4-D041B325F814}" type="presParOf" srcId="{FE032EDD-89BB-43C0-93D1-CA6FDE8F35C7}" destId="{3FFD20A8-2B48-4DAD-9F81-87C7D7D2147E}" srcOrd="1" destOrd="0" presId="urn:microsoft.com/office/officeart/2005/8/layout/process4"/>
    <dgm:cxn modelId="{EA725F29-FE29-45B2-8C4A-38A54EED700C}" type="presParOf" srcId="{FE032EDD-89BB-43C0-93D1-CA6FDE8F35C7}" destId="{0790B1B1-7485-4AAA-A9EA-D596AD0FFAE6}" srcOrd="2" destOrd="0" presId="urn:microsoft.com/office/officeart/2005/8/layout/process4"/>
    <dgm:cxn modelId="{EB6A6AC2-080D-4174-82B7-755D12EF2297}" type="presParOf" srcId="{0790B1B1-7485-4AAA-A9EA-D596AD0FFAE6}" destId="{052D126D-C194-426B-A220-763AD700DE37}" srcOrd="0" destOrd="0" presId="urn:microsoft.com/office/officeart/2005/8/layout/process4"/>
    <dgm:cxn modelId="{E6C3E739-CFAC-47ED-85E2-26E37EDC2433}" type="presParOf" srcId="{FE032EDD-89BB-43C0-93D1-CA6FDE8F35C7}" destId="{D3FD0AED-04C5-4C27-8CBB-3BFB38D55991}" srcOrd="3" destOrd="0" presId="urn:microsoft.com/office/officeart/2005/8/layout/process4"/>
    <dgm:cxn modelId="{8491FD4E-4062-4783-B13A-83F5333313B1}" type="presParOf" srcId="{FE032EDD-89BB-43C0-93D1-CA6FDE8F35C7}" destId="{71A531E8-2B6E-405D-951B-E1DE163C2EE9}" srcOrd="4" destOrd="0" presId="urn:microsoft.com/office/officeart/2005/8/layout/process4"/>
    <dgm:cxn modelId="{E60B1695-758F-4266-A57A-E9C5745AA371}" type="presParOf" srcId="{71A531E8-2B6E-405D-951B-E1DE163C2EE9}" destId="{6744D04D-D401-42A1-835A-52F33BEE74AC}" srcOrd="0" destOrd="0" presId="urn:microsoft.com/office/officeart/2005/8/layout/process4"/>
    <dgm:cxn modelId="{B0FEF0B4-788E-488C-9327-0567AAEAD9F0}" type="presParOf" srcId="{71A531E8-2B6E-405D-951B-E1DE163C2EE9}" destId="{F7B46940-B048-4213-8F55-B4F841E1BFAB}" srcOrd="1" destOrd="0" presId="urn:microsoft.com/office/officeart/2005/8/layout/process4"/>
    <dgm:cxn modelId="{1458A9D3-AA9B-4E0E-AD00-218F3E9A4B01}" type="presParOf" srcId="{71A531E8-2B6E-405D-951B-E1DE163C2EE9}" destId="{810ECE46-8B40-4CFE-8A14-852027652971}" srcOrd="2" destOrd="0" presId="urn:microsoft.com/office/officeart/2005/8/layout/process4"/>
    <dgm:cxn modelId="{C8EA5FD8-A49D-4C5D-8D25-AB1FF599C739}" type="presParOf" srcId="{810ECE46-8B40-4CFE-8A14-852027652971}" destId="{9789F51B-370F-4E47-8CF3-D51E0E41469E}" srcOrd="0" destOrd="0" presId="urn:microsoft.com/office/officeart/2005/8/layout/process4"/>
    <dgm:cxn modelId="{4DD385B3-B662-41B7-B7B2-AA6CC24E843C}" type="presParOf" srcId="{FE032EDD-89BB-43C0-93D1-CA6FDE8F35C7}" destId="{0559856B-FF77-4D63-8FE4-FE7490DC14D5}" srcOrd="5" destOrd="0" presId="urn:microsoft.com/office/officeart/2005/8/layout/process4"/>
    <dgm:cxn modelId="{40603FC6-137E-4344-AB68-6A3F29635413}" type="presParOf" srcId="{FE032EDD-89BB-43C0-93D1-CA6FDE8F35C7}" destId="{576C6805-E433-4BBE-BB87-CD4382F5F034}" srcOrd="6" destOrd="0" presId="urn:microsoft.com/office/officeart/2005/8/layout/process4"/>
    <dgm:cxn modelId="{0F86C44E-83DB-4A1D-B73C-9413361F474D}" type="presParOf" srcId="{576C6805-E433-4BBE-BB87-CD4382F5F034}" destId="{5A65D996-C321-413F-84E7-F1DD2FAA4368}" srcOrd="0" destOrd="0" presId="urn:microsoft.com/office/officeart/2005/8/layout/process4"/>
    <dgm:cxn modelId="{5E960602-0396-4765-9328-9B79FC1FE2E4}" type="presParOf" srcId="{FE032EDD-89BB-43C0-93D1-CA6FDE8F35C7}" destId="{02C98930-B15D-40F0-9F5F-4328DFFB3CC9}" srcOrd="7" destOrd="0" presId="urn:microsoft.com/office/officeart/2005/8/layout/process4"/>
    <dgm:cxn modelId="{10E6E29F-0D25-4240-8AF4-8AB58F789A6E}" type="presParOf" srcId="{FE032EDD-89BB-43C0-93D1-CA6FDE8F35C7}" destId="{448DEB7E-5CDA-48B3-A5BC-02DDD66A0E7C}" srcOrd="8" destOrd="0" presId="urn:microsoft.com/office/officeart/2005/8/layout/process4"/>
    <dgm:cxn modelId="{C4194B7A-231E-4CC4-82E0-96101A3D9DA8}" type="presParOf" srcId="{448DEB7E-5CDA-48B3-A5BC-02DDD66A0E7C}" destId="{8B3697BD-EDAA-4908-9126-793268410F74}" srcOrd="0" destOrd="0" presId="urn:microsoft.com/office/officeart/2005/8/layout/process4"/>
    <dgm:cxn modelId="{23D70F20-3345-4E0C-A164-4FB970672224}" type="presParOf" srcId="{FE032EDD-89BB-43C0-93D1-CA6FDE8F35C7}" destId="{B8BF7FB5-3CA9-4DEB-AA99-A4C483196F88}" srcOrd="9" destOrd="0" presId="urn:microsoft.com/office/officeart/2005/8/layout/process4"/>
    <dgm:cxn modelId="{DFC50FE3-5627-4CC1-8F8D-E006E76D09D6}" type="presParOf" srcId="{FE032EDD-89BB-43C0-93D1-CA6FDE8F35C7}" destId="{4BA85717-1B52-4F18-8DD4-90E1F9EFFE96}" srcOrd="10" destOrd="0" presId="urn:microsoft.com/office/officeart/2005/8/layout/process4"/>
    <dgm:cxn modelId="{2CCFA317-83C9-439D-A028-DA48E51743B0}" type="presParOf" srcId="{4BA85717-1B52-4F18-8DD4-90E1F9EFFE96}" destId="{DF23DC85-DFB2-4F66-92DF-AE00914D93C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5BBD99-7C66-47FF-8704-C182C34A681E}">
      <dsp:nvSpPr>
        <dsp:cNvPr id="0" name=""/>
        <dsp:cNvSpPr/>
      </dsp:nvSpPr>
      <dsp:spPr>
        <a:xfrm>
          <a:off x="76199" y="359890"/>
          <a:ext cx="1763785" cy="8549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2009</a:t>
          </a:r>
          <a:endParaRPr lang="en-US" sz="2100" b="1" kern="1200" dirty="0"/>
        </a:p>
      </dsp:txBody>
      <dsp:txXfrm>
        <a:off x="76199" y="359890"/>
        <a:ext cx="1763785" cy="569984"/>
      </dsp:txXfrm>
    </dsp:sp>
    <dsp:sp modelId="{B88A1366-EADC-43B2-A1F8-F6242180EA24}">
      <dsp:nvSpPr>
        <dsp:cNvPr id="0" name=""/>
        <dsp:cNvSpPr/>
      </dsp:nvSpPr>
      <dsp:spPr>
        <a:xfrm>
          <a:off x="228597" y="891146"/>
          <a:ext cx="2175258" cy="3242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UNIDO and Finland fund</a:t>
          </a:r>
          <a:r>
            <a:rPr lang="en-US" sz="1800" strike="sngStrike" kern="1200" baseline="0" dirty="0" smtClean="0">
              <a:solidFill>
                <a:schemeClr val="tx1"/>
              </a:solidFill>
            </a:rPr>
            <a:t>s</a:t>
          </a:r>
          <a:r>
            <a:rPr lang="en-US" sz="1800" kern="1200" dirty="0" smtClean="0">
              <a:solidFill>
                <a:schemeClr val="tx1"/>
              </a:solidFill>
            </a:rPr>
            <a:t> </a:t>
          </a:r>
          <a:r>
            <a:rPr lang="en-US" sz="1800" kern="1200" dirty="0" smtClean="0"/>
            <a:t>Bamako meeting</a:t>
          </a:r>
          <a:endParaRPr lang="en-US" sz="1800" kern="1200" dirty="0"/>
        </a:p>
      </dsp:txBody>
      <dsp:txXfrm>
        <a:off x="228597" y="891146"/>
        <a:ext cx="2175258" cy="3242247"/>
      </dsp:txXfrm>
    </dsp:sp>
    <dsp:sp modelId="{9226EC4E-6BF0-4096-8A88-50C720BDB8EF}">
      <dsp:nvSpPr>
        <dsp:cNvPr id="0" name=""/>
        <dsp:cNvSpPr/>
      </dsp:nvSpPr>
      <dsp:spPr>
        <a:xfrm rot="21580192">
          <a:off x="2120139" y="416909"/>
          <a:ext cx="593948" cy="439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21580192">
        <a:off x="2120139" y="416909"/>
        <a:ext cx="593948" cy="439131"/>
      </dsp:txXfrm>
    </dsp:sp>
    <dsp:sp modelId="{1778385D-6E7E-4183-86B3-27A329602D3C}">
      <dsp:nvSpPr>
        <dsp:cNvPr id="0" name=""/>
        <dsp:cNvSpPr/>
      </dsp:nvSpPr>
      <dsp:spPr>
        <a:xfrm>
          <a:off x="2960623" y="359697"/>
          <a:ext cx="1763785" cy="805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2010</a:t>
          </a:r>
          <a:endParaRPr lang="en-US" sz="2100" b="1" kern="1200" dirty="0"/>
        </a:p>
      </dsp:txBody>
      <dsp:txXfrm>
        <a:off x="2960623" y="359697"/>
        <a:ext cx="1763785" cy="537129"/>
      </dsp:txXfrm>
    </dsp:sp>
    <dsp:sp modelId="{6A5C97BB-C379-495E-996D-B31AA9F18A30}">
      <dsp:nvSpPr>
        <dsp:cNvPr id="0" name=""/>
        <dsp:cNvSpPr/>
      </dsp:nvSpPr>
      <dsp:spPr>
        <a:xfrm>
          <a:off x="3200409" y="890363"/>
          <a:ext cx="2461362" cy="32150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UNIDO submits a SAICM Quick Start Project for Mali with ($237,000)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ARM and UNIDO meet with FFEM and propose projects for Burkina Faso, Mali, and Senegal</a:t>
          </a:r>
          <a:endParaRPr lang="en-US" sz="1800" kern="1200" dirty="0"/>
        </a:p>
      </dsp:txBody>
      <dsp:txXfrm>
        <a:off x="3200409" y="890363"/>
        <a:ext cx="2461362" cy="3215061"/>
      </dsp:txXfrm>
    </dsp:sp>
    <dsp:sp modelId="{57E4E035-5DE9-4382-A85F-DE2BA646B4C3}">
      <dsp:nvSpPr>
        <dsp:cNvPr id="0" name=""/>
        <dsp:cNvSpPr/>
      </dsp:nvSpPr>
      <dsp:spPr>
        <a:xfrm rot="21577589">
          <a:off x="5010151" y="399109"/>
          <a:ext cx="605800" cy="439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21577589">
        <a:off x="5010151" y="399109"/>
        <a:ext cx="605800" cy="439131"/>
      </dsp:txXfrm>
    </dsp:sp>
    <dsp:sp modelId="{43BEF5FF-9509-4505-8ACA-BD1FC326C585}">
      <dsp:nvSpPr>
        <dsp:cNvPr id="0" name=""/>
        <dsp:cNvSpPr/>
      </dsp:nvSpPr>
      <dsp:spPr>
        <a:xfrm>
          <a:off x="5867404" y="354875"/>
          <a:ext cx="1763785" cy="7633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2011</a:t>
          </a:r>
          <a:endParaRPr lang="en-US" sz="2100" b="1" kern="1200" dirty="0"/>
        </a:p>
      </dsp:txBody>
      <dsp:txXfrm>
        <a:off x="5867404" y="354875"/>
        <a:ext cx="1763785" cy="508873"/>
      </dsp:txXfrm>
    </dsp:sp>
    <dsp:sp modelId="{FC7BA810-2983-4034-9750-6361880D009F}">
      <dsp:nvSpPr>
        <dsp:cNvPr id="0" name=""/>
        <dsp:cNvSpPr/>
      </dsp:nvSpPr>
      <dsp:spPr>
        <a:xfrm>
          <a:off x="6248398" y="889665"/>
          <a:ext cx="2435857" cy="3170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FFEM approves further development with a budget of €900,000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Blacksmith, AGC and ARM submit proposal to GEF to fund additional projects in these countries for $1,000,000</a:t>
          </a:r>
          <a:endParaRPr lang="en-US" sz="1800" kern="1200" dirty="0"/>
        </a:p>
      </dsp:txBody>
      <dsp:txXfrm>
        <a:off x="6248398" y="889665"/>
        <a:ext cx="2435857" cy="31709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5BBD99-7C66-47FF-8704-C182C34A681E}">
      <dsp:nvSpPr>
        <dsp:cNvPr id="0" name=""/>
        <dsp:cNvSpPr/>
      </dsp:nvSpPr>
      <dsp:spPr>
        <a:xfrm>
          <a:off x="76199" y="389465"/>
          <a:ext cx="1763785" cy="8549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2009</a:t>
          </a:r>
          <a:endParaRPr lang="en-US" sz="2100" b="1" kern="1200" dirty="0"/>
        </a:p>
      </dsp:txBody>
      <dsp:txXfrm>
        <a:off x="76199" y="389465"/>
        <a:ext cx="1763785" cy="569984"/>
      </dsp:txXfrm>
    </dsp:sp>
    <dsp:sp modelId="{B88A1366-EADC-43B2-A1F8-F6242180EA24}">
      <dsp:nvSpPr>
        <dsp:cNvPr id="0" name=""/>
        <dsp:cNvSpPr/>
      </dsp:nvSpPr>
      <dsp:spPr>
        <a:xfrm>
          <a:off x="228597" y="919576"/>
          <a:ext cx="2175258" cy="3191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UNIDO and Finland fund</a:t>
          </a:r>
          <a:r>
            <a:rPr lang="en-US" sz="1800" strike="sngStrike" kern="1200" baseline="0" dirty="0" smtClean="0">
              <a:solidFill>
                <a:schemeClr val="tx1"/>
              </a:solidFill>
            </a:rPr>
            <a:t>s</a:t>
          </a:r>
          <a:r>
            <a:rPr lang="en-US" sz="1800" kern="1200" dirty="0" smtClean="0">
              <a:solidFill>
                <a:schemeClr val="tx1"/>
              </a:solidFill>
            </a:rPr>
            <a:t> </a:t>
          </a:r>
          <a:r>
            <a:rPr lang="en-US" sz="1800" kern="1200" dirty="0" smtClean="0"/>
            <a:t>Bamako meeting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UNIDO provides remaining funds to initiate strategic planning in each country.</a:t>
          </a:r>
          <a:endParaRPr lang="en-US" sz="1800" kern="1200" dirty="0"/>
        </a:p>
      </dsp:txBody>
      <dsp:txXfrm>
        <a:off x="228597" y="919576"/>
        <a:ext cx="2175258" cy="3191587"/>
      </dsp:txXfrm>
    </dsp:sp>
    <dsp:sp modelId="{9226EC4E-6BF0-4096-8A88-50C720BDB8EF}">
      <dsp:nvSpPr>
        <dsp:cNvPr id="0" name=""/>
        <dsp:cNvSpPr/>
      </dsp:nvSpPr>
      <dsp:spPr>
        <a:xfrm rot="21580065">
          <a:off x="2120139" y="446431"/>
          <a:ext cx="593948" cy="439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21580065">
        <a:off x="2120139" y="446431"/>
        <a:ext cx="593948" cy="439131"/>
      </dsp:txXfrm>
    </dsp:sp>
    <dsp:sp modelId="{1778385D-6E7E-4183-86B3-27A329602D3C}">
      <dsp:nvSpPr>
        <dsp:cNvPr id="0" name=""/>
        <dsp:cNvSpPr/>
      </dsp:nvSpPr>
      <dsp:spPr>
        <a:xfrm>
          <a:off x="2960623" y="389166"/>
          <a:ext cx="1763785" cy="805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2010</a:t>
          </a:r>
          <a:endParaRPr lang="en-US" sz="2100" b="1" kern="1200" dirty="0"/>
        </a:p>
      </dsp:txBody>
      <dsp:txXfrm>
        <a:off x="2960623" y="389166"/>
        <a:ext cx="1763785" cy="537129"/>
      </dsp:txXfrm>
    </dsp:sp>
    <dsp:sp modelId="{6A5C97BB-C379-495E-996D-B31AA9F18A30}">
      <dsp:nvSpPr>
        <dsp:cNvPr id="0" name=""/>
        <dsp:cNvSpPr/>
      </dsp:nvSpPr>
      <dsp:spPr>
        <a:xfrm>
          <a:off x="3200409" y="918356"/>
          <a:ext cx="2461362" cy="31648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UNIDO submits a SAICM Quick Start Project for Mali with ($237,000)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ARM and UNIDO meet with FFEM and propose projects for Burkina Faso, Mali, and Senegal</a:t>
          </a:r>
          <a:endParaRPr lang="en-US" sz="1800" kern="1200" dirty="0"/>
        </a:p>
      </dsp:txBody>
      <dsp:txXfrm>
        <a:off x="3200409" y="918356"/>
        <a:ext cx="2461362" cy="3164826"/>
      </dsp:txXfrm>
    </dsp:sp>
    <dsp:sp modelId="{57E4E035-5DE9-4382-A85F-DE2BA646B4C3}">
      <dsp:nvSpPr>
        <dsp:cNvPr id="0" name=""/>
        <dsp:cNvSpPr/>
      </dsp:nvSpPr>
      <dsp:spPr>
        <a:xfrm rot="21577385">
          <a:off x="5010151" y="428491"/>
          <a:ext cx="605800" cy="439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21577385">
        <a:off x="5010151" y="428491"/>
        <a:ext cx="605800" cy="439131"/>
      </dsp:txXfrm>
    </dsp:sp>
    <dsp:sp modelId="{43BEF5FF-9509-4505-8ACA-BD1FC326C585}">
      <dsp:nvSpPr>
        <dsp:cNvPr id="0" name=""/>
        <dsp:cNvSpPr/>
      </dsp:nvSpPr>
      <dsp:spPr>
        <a:xfrm>
          <a:off x="5867404" y="384172"/>
          <a:ext cx="1763785" cy="7633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2011</a:t>
          </a:r>
          <a:endParaRPr lang="en-US" sz="2100" b="1" kern="1200" dirty="0"/>
        </a:p>
      </dsp:txBody>
      <dsp:txXfrm>
        <a:off x="5867404" y="384172"/>
        <a:ext cx="1763785" cy="508873"/>
      </dsp:txXfrm>
    </dsp:sp>
    <dsp:sp modelId="{FC7BA810-2983-4034-9750-6361880D009F}">
      <dsp:nvSpPr>
        <dsp:cNvPr id="0" name=""/>
        <dsp:cNvSpPr/>
      </dsp:nvSpPr>
      <dsp:spPr>
        <a:xfrm>
          <a:off x="6248398" y="917283"/>
          <a:ext cx="2435857" cy="31213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FFEM approves further development with a budget of €900,000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Blacksmith, AGC and ARM submit proposal to GEF to fund additional projects in these countries for $1,000,000</a:t>
          </a:r>
          <a:endParaRPr lang="en-US" sz="1800" kern="1200" dirty="0"/>
        </a:p>
      </dsp:txBody>
      <dsp:txXfrm>
        <a:off x="6248398" y="917283"/>
        <a:ext cx="2435857" cy="31213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5BBD99-7C66-47FF-8704-C182C34A681E}">
      <dsp:nvSpPr>
        <dsp:cNvPr id="0" name=""/>
        <dsp:cNvSpPr/>
      </dsp:nvSpPr>
      <dsp:spPr>
        <a:xfrm>
          <a:off x="76199" y="385148"/>
          <a:ext cx="1763785" cy="8549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2009</a:t>
          </a:r>
          <a:endParaRPr lang="en-US" sz="2100" b="1" kern="1200" dirty="0"/>
        </a:p>
      </dsp:txBody>
      <dsp:txXfrm>
        <a:off x="76199" y="385148"/>
        <a:ext cx="1763785" cy="569984"/>
      </dsp:txXfrm>
    </dsp:sp>
    <dsp:sp modelId="{B88A1366-EADC-43B2-A1F8-F6242180EA24}">
      <dsp:nvSpPr>
        <dsp:cNvPr id="0" name=""/>
        <dsp:cNvSpPr/>
      </dsp:nvSpPr>
      <dsp:spPr>
        <a:xfrm>
          <a:off x="228597" y="915427"/>
          <a:ext cx="2175258" cy="3198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UNIDO funds Bamako meeting and provides remaining funds to initiate strategic planning in each country.</a:t>
          </a:r>
          <a:endParaRPr lang="en-US" sz="1800" kern="1200" dirty="0"/>
        </a:p>
      </dsp:txBody>
      <dsp:txXfrm>
        <a:off x="228597" y="915427"/>
        <a:ext cx="2175258" cy="3198981"/>
      </dsp:txXfrm>
    </dsp:sp>
    <dsp:sp modelId="{9226EC4E-6BF0-4096-8A88-50C720BDB8EF}">
      <dsp:nvSpPr>
        <dsp:cNvPr id="0" name=""/>
        <dsp:cNvSpPr/>
      </dsp:nvSpPr>
      <dsp:spPr>
        <a:xfrm rot="21580083">
          <a:off x="2120139" y="442122"/>
          <a:ext cx="593948" cy="439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21580083">
        <a:off x="2120139" y="442122"/>
        <a:ext cx="593948" cy="439131"/>
      </dsp:txXfrm>
    </dsp:sp>
    <dsp:sp modelId="{1778385D-6E7E-4183-86B3-27A329602D3C}">
      <dsp:nvSpPr>
        <dsp:cNvPr id="0" name=""/>
        <dsp:cNvSpPr/>
      </dsp:nvSpPr>
      <dsp:spPr>
        <a:xfrm>
          <a:off x="2960623" y="384865"/>
          <a:ext cx="1763785" cy="805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2010</a:t>
          </a:r>
          <a:endParaRPr lang="en-US" sz="2100" b="1" kern="1200" dirty="0"/>
        </a:p>
      </dsp:txBody>
      <dsp:txXfrm>
        <a:off x="2960623" y="384865"/>
        <a:ext cx="1763785" cy="537129"/>
      </dsp:txXfrm>
    </dsp:sp>
    <dsp:sp modelId="{6A5C97BB-C379-495E-996D-B31AA9F18A30}">
      <dsp:nvSpPr>
        <dsp:cNvPr id="0" name=""/>
        <dsp:cNvSpPr/>
      </dsp:nvSpPr>
      <dsp:spPr>
        <a:xfrm>
          <a:off x="3200409" y="914271"/>
          <a:ext cx="2461362" cy="3172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UNIDO submits a SAICM Quick Start Project for Mali with ($237,000)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ARM and UNIDO meet with FFEM and propose projects for Burkina Faso, Mali, and Senegal</a:t>
          </a:r>
          <a:endParaRPr lang="en-US" sz="1800" kern="1200" dirty="0"/>
        </a:p>
      </dsp:txBody>
      <dsp:txXfrm>
        <a:off x="3200409" y="914271"/>
        <a:ext cx="2461362" cy="3172158"/>
      </dsp:txXfrm>
    </dsp:sp>
    <dsp:sp modelId="{57E4E035-5DE9-4382-A85F-DE2BA646B4C3}">
      <dsp:nvSpPr>
        <dsp:cNvPr id="0" name=""/>
        <dsp:cNvSpPr/>
      </dsp:nvSpPr>
      <dsp:spPr>
        <a:xfrm rot="21577415">
          <a:off x="5010151" y="424203"/>
          <a:ext cx="605800" cy="439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21577415">
        <a:off x="5010151" y="424203"/>
        <a:ext cx="605800" cy="439131"/>
      </dsp:txXfrm>
    </dsp:sp>
    <dsp:sp modelId="{43BEF5FF-9509-4505-8ACA-BD1FC326C585}">
      <dsp:nvSpPr>
        <dsp:cNvPr id="0" name=""/>
        <dsp:cNvSpPr/>
      </dsp:nvSpPr>
      <dsp:spPr>
        <a:xfrm>
          <a:off x="5867404" y="379896"/>
          <a:ext cx="1763785" cy="7633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2011</a:t>
          </a:r>
          <a:endParaRPr lang="en-US" sz="2100" b="1" kern="1200" dirty="0"/>
        </a:p>
      </dsp:txBody>
      <dsp:txXfrm>
        <a:off x="5867404" y="379896"/>
        <a:ext cx="1763785" cy="508873"/>
      </dsp:txXfrm>
    </dsp:sp>
    <dsp:sp modelId="{FC7BA810-2983-4034-9750-6361880D009F}">
      <dsp:nvSpPr>
        <dsp:cNvPr id="0" name=""/>
        <dsp:cNvSpPr/>
      </dsp:nvSpPr>
      <dsp:spPr>
        <a:xfrm>
          <a:off x="6248398" y="913252"/>
          <a:ext cx="2435857" cy="31285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FFEM approves further development with a budget of €900,000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Blacksmith, AGC and ARM submit proposal to GEF to fund additional projects in these countries for $1,000,000</a:t>
          </a:r>
          <a:endParaRPr lang="en-US" sz="1800" kern="1200" dirty="0"/>
        </a:p>
      </dsp:txBody>
      <dsp:txXfrm>
        <a:off x="6248398" y="913252"/>
        <a:ext cx="2435857" cy="312859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5BBD99-7C66-47FF-8704-C182C34A681E}">
      <dsp:nvSpPr>
        <dsp:cNvPr id="0" name=""/>
        <dsp:cNvSpPr/>
      </dsp:nvSpPr>
      <dsp:spPr>
        <a:xfrm>
          <a:off x="76199" y="385148"/>
          <a:ext cx="1763785" cy="8549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2009</a:t>
          </a:r>
          <a:endParaRPr lang="en-US" sz="2100" b="1" kern="1200" dirty="0"/>
        </a:p>
      </dsp:txBody>
      <dsp:txXfrm>
        <a:off x="76199" y="385148"/>
        <a:ext cx="1763785" cy="569984"/>
      </dsp:txXfrm>
    </dsp:sp>
    <dsp:sp modelId="{B88A1366-EADC-43B2-A1F8-F6242180EA24}">
      <dsp:nvSpPr>
        <dsp:cNvPr id="0" name=""/>
        <dsp:cNvSpPr/>
      </dsp:nvSpPr>
      <dsp:spPr>
        <a:xfrm>
          <a:off x="228597" y="915427"/>
          <a:ext cx="2175258" cy="3198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UNIDO funds Bamako meeting and provides remaining funds to initiate strategic planning in each country.</a:t>
          </a:r>
          <a:endParaRPr lang="en-US" sz="1800" kern="1200" dirty="0"/>
        </a:p>
      </dsp:txBody>
      <dsp:txXfrm>
        <a:off x="228597" y="915427"/>
        <a:ext cx="2175258" cy="3198981"/>
      </dsp:txXfrm>
    </dsp:sp>
    <dsp:sp modelId="{9226EC4E-6BF0-4096-8A88-50C720BDB8EF}">
      <dsp:nvSpPr>
        <dsp:cNvPr id="0" name=""/>
        <dsp:cNvSpPr/>
      </dsp:nvSpPr>
      <dsp:spPr>
        <a:xfrm rot="21580083">
          <a:off x="2120139" y="442122"/>
          <a:ext cx="593948" cy="439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21580083">
        <a:off x="2120139" y="442122"/>
        <a:ext cx="593948" cy="439131"/>
      </dsp:txXfrm>
    </dsp:sp>
    <dsp:sp modelId="{1778385D-6E7E-4183-86B3-27A329602D3C}">
      <dsp:nvSpPr>
        <dsp:cNvPr id="0" name=""/>
        <dsp:cNvSpPr/>
      </dsp:nvSpPr>
      <dsp:spPr>
        <a:xfrm>
          <a:off x="2960623" y="384865"/>
          <a:ext cx="1763785" cy="805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2010</a:t>
          </a:r>
          <a:endParaRPr lang="en-US" sz="2100" b="1" kern="1200" dirty="0"/>
        </a:p>
      </dsp:txBody>
      <dsp:txXfrm>
        <a:off x="2960623" y="384865"/>
        <a:ext cx="1763785" cy="537129"/>
      </dsp:txXfrm>
    </dsp:sp>
    <dsp:sp modelId="{6A5C97BB-C379-495E-996D-B31AA9F18A30}">
      <dsp:nvSpPr>
        <dsp:cNvPr id="0" name=""/>
        <dsp:cNvSpPr/>
      </dsp:nvSpPr>
      <dsp:spPr>
        <a:xfrm>
          <a:off x="3200409" y="914271"/>
          <a:ext cx="2461362" cy="3172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UNIDO submits a SAICM Quick Start Project for Mali with ($237,000)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ARM and UNIDO meet with FFEM and propose projects for Burkina Faso, Mali, and Senegal</a:t>
          </a:r>
          <a:endParaRPr lang="en-US" sz="1800" kern="1200" dirty="0"/>
        </a:p>
      </dsp:txBody>
      <dsp:txXfrm>
        <a:off x="3200409" y="914271"/>
        <a:ext cx="2461362" cy="3172158"/>
      </dsp:txXfrm>
    </dsp:sp>
    <dsp:sp modelId="{57E4E035-5DE9-4382-A85F-DE2BA646B4C3}">
      <dsp:nvSpPr>
        <dsp:cNvPr id="0" name=""/>
        <dsp:cNvSpPr/>
      </dsp:nvSpPr>
      <dsp:spPr>
        <a:xfrm rot="21577415">
          <a:off x="5010151" y="424203"/>
          <a:ext cx="605800" cy="439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21577415">
        <a:off x="5010151" y="424203"/>
        <a:ext cx="605800" cy="439131"/>
      </dsp:txXfrm>
    </dsp:sp>
    <dsp:sp modelId="{43BEF5FF-9509-4505-8ACA-BD1FC326C585}">
      <dsp:nvSpPr>
        <dsp:cNvPr id="0" name=""/>
        <dsp:cNvSpPr/>
      </dsp:nvSpPr>
      <dsp:spPr>
        <a:xfrm>
          <a:off x="5867404" y="379896"/>
          <a:ext cx="1763785" cy="7633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2011</a:t>
          </a:r>
          <a:endParaRPr lang="en-US" sz="2100" b="1" kern="1200" dirty="0"/>
        </a:p>
      </dsp:txBody>
      <dsp:txXfrm>
        <a:off x="5867404" y="379896"/>
        <a:ext cx="1763785" cy="508873"/>
      </dsp:txXfrm>
    </dsp:sp>
    <dsp:sp modelId="{FC7BA810-2983-4034-9750-6361880D009F}">
      <dsp:nvSpPr>
        <dsp:cNvPr id="0" name=""/>
        <dsp:cNvSpPr/>
      </dsp:nvSpPr>
      <dsp:spPr>
        <a:xfrm>
          <a:off x="6248398" y="913252"/>
          <a:ext cx="2435857" cy="31285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FFEM approves further development with a budget of €900,000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Blacksmith, AGC and ARM submit proposal to GEF to fund additional projects in these countries for $1,000,000</a:t>
          </a:r>
          <a:endParaRPr lang="en-US" sz="1800" kern="1200" dirty="0"/>
        </a:p>
      </dsp:txBody>
      <dsp:txXfrm>
        <a:off x="6248398" y="913252"/>
        <a:ext cx="2435857" cy="312859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D187029-986E-4CAA-A8D8-5D83775118EA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94DA2D-3DE5-4878-8AAA-953506DEB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Funding ASGM Projects in West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Susan Keane, Natural Resources Defense Council</a:t>
            </a:r>
          </a:p>
          <a:p>
            <a:r>
              <a:rPr lang="en-US" dirty="0" smtClean="0"/>
              <a:t>June 2011, Nigeria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GEF Proposal </a:t>
            </a:r>
            <a:br>
              <a:rPr lang="en-US" dirty="0" smtClean="0"/>
            </a:br>
            <a:r>
              <a:rPr lang="en-US" dirty="0" smtClean="0"/>
              <a:t>Activities Outline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1371600"/>
          <a:ext cx="8610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Previous World Bank Projects with ASM components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1600200"/>
          <a:ext cx="8839201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664"/>
                <a:gridCol w="710293"/>
                <a:gridCol w="3891643"/>
                <a:gridCol w="1371600"/>
                <a:gridCol w="1524001"/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Examples of World</a:t>
                      </a:r>
                      <a:r>
                        <a:rPr lang="en-US" baseline="0" dirty="0" smtClean="0"/>
                        <a:t> Bank Projects with Artisanal and Small Scale Gold Mining Components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Project </a:t>
                      </a:r>
                      <a:r>
                        <a:rPr lang="en-US" dirty="0" err="1" smtClean="0"/>
                        <a:t>US$m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ASM Related </a:t>
                      </a:r>
                      <a:r>
                        <a:rPr lang="en-US" dirty="0" err="1" smtClean="0"/>
                        <a:t>US$m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Nigeria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Sustainable Management of Mineral Resources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Madagascar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Mineral Resources</a:t>
                      </a:r>
                      <a:r>
                        <a:rPr lang="en-US" baseline="0" dirty="0" smtClean="0"/>
                        <a:t> Governance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Uganda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Sustainable Management of Mineral Resources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Tanzania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Sustainable Management of Mineral Resources 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Growth with Governance in the Mineral Sector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 in Francophone West Africa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1600200"/>
          <a:ext cx="8686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0" y="1752600"/>
            <a:ext cx="6096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33600" y="1828800"/>
            <a:ext cx="16764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Bamako</a:t>
            </a:r>
            <a:br>
              <a:rPr lang="en-US" dirty="0" smtClean="0"/>
            </a:br>
            <a:r>
              <a:rPr lang="en-US" dirty="0" smtClean="0"/>
              <a:t>December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Burkina Faso, Côte d’Ivoire, Guinea, Mali, Niger, Senegal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362200"/>
          <a:ext cx="8229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Sub-Regional</a:t>
                      </a:r>
                      <a:r>
                        <a:rPr lang="en-US" baseline="0" dirty="0" smtClean="0"/>
                        <a:t> Workshop Goals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Inform stakeholders on environmental and public health risks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Inform stakeholders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on regulatory and technical options for </a:t>
                      </a:r>
                      <a:r>
                        <a:rPr lang="en-US" baseline="0" dirty="0" smtClean="0"/>
                        <a:t>increased sustainability and productivity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Encourage countries to develop</a:t>
                      </a:r>
                      <a:r>
                        <a:rPr lang="en-US" baseline="0" dirty="0" smtClean="0"/>
                        <a:t> national action plans for reducing mercury use, exposure, and pollution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Develop</a:t>
                      </a:r>
                      <a:r>
                        <a:rPr lang="en-US" baseline="0" dirty="0" smtClean="0"/>
                        <a:t> technical assistance projects to address identified problems.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91440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Francophone West African Country Information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219200"/>
          <a:ext cx="8534400" cy="5032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336800"/>
                <a:gridCol w="2336800"/>
                <a:gridCol w="2336800"/>
              </a:tblGrid>
              <a:tr h="496186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Burkina Faso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Mali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Senegal</a:t>
                      </a:r>
                      <a:endParaRPr lang="en-US" sz="2400" dirty="0"/>
                    </a:p>
                  </a:txBody>
                  <a:tcPr/>
                </a:tc>
              </a:tr>
              <a:tr h="496186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Employment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300,000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200,000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50,000</a:t>
                      </a:r>
                      <a:endParaRPr lang="en-US" sz="2000" b="1" dirty="0"/>
                    </a:p>
                  </a:txBody>
                  <a:tcPr/>
                </a:tc>
              </a:tr>
              <a:tr h="11412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Annual Production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500-600kg</a:t>
                      </a:r>
                      <a:r>
                        <a:rPr lang="en-US" sz="2000" baseline="0" dirty="0" smtClean="0"/>
                        <a:t> (experts agree real output is probably 4x higher than estimate)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4,000kg (3</a:t>
                      </a:r>
                      <a:r>
                        <a:rPr lang="en-US" sz="2000" baseline="30000" dirty="0" smtClean="0"/>
                        <a:t>rd</a:t>
                      </a:r>
                      <a:r>
                        <a:rPr lang="en-US" sz="2000" dirty="0" smtClean="0"/>
                        <a:t> largest output in Africa,</a:t>
                      </a:r>
                      <a:r>
                        <a:rPr lang="en-US" sz="2000" baseline="0" dirty="0" smtClean="0"/>
                        <a:t> 14</a:t>
                      </a:r>
                      <a:r>
                        <a:rPr lang="en-US" sz="2000" baseline="30000" dirty="0" smtClean="0"/>
                        <a:t>th</a:t>
                      </a:r>
                      <a:r>
                        <a:rPr lang="en-US" sz="2000" baseline="0" dirty="0" smtClean="0"/>
                        <a:t> largest in world)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2,500kg</a:t>
                      </a:r>
                      <a:r>
                        <a:rPr lang="en-US" sz="2000" baseline="0" dirty="0" smtClean="0"/>
                        <a:t> (expected to grow to 4,000kg in coming years)</a:t>
                      </a:r>
                      <a:endParaRPr lang="en-US" sz="2000" dirty="0"/>
                    </a:p>
                  </a:txBody>
                  <a:tcPr/>
                </a:tc>
              </a:tr>
              <a:tr h="272902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National Regulations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Mining Code of 2003 covers small scale mining,</a:t>
                      </a:r>
                      <a:r>
                        <a:rPr lang="en-US" sz="2000" baseline="0" dirty="0" smtClean="0"/>
                        <a:t> and provision of titles and permits.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Mining laws focus on industrial mining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dirty="0" smtClean="0"/>
                        <a:t>do not address ASGM. </a:t>
                      </a:r>
                      <a:endParaRPr lang="en-US" sz="20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Regulations do cover chemical substances and wastes.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Mining laws focus on industrial</a:t>
                      </a:r>
                      <a:r>
                        <a:rPr lang="en-US" sz="2000" baseline="0" dirty="0" smtClean="0"/>
                        <a:t> mining, do not address ASGM.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Interest in strengthening mercury legislation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 in Francophone West Africa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1600200"/>
          <a:ext cx="8686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0" y="1752600"/>
            <a:ext cx="6096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33600" y="1828800"/>
            <a:ext cx="16764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Senegal – National Strategic Action Plan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447800"/>
          <a:ext cx="8610600" cy="4754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22120"/>
                <a:gridCol w="6888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December 2011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Assess the state of pollution and health impacts of mercury use in gold mining</a:t>
                      </a:r>
                      <a:endParaRPr lang="en-US" sz="2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2000" b="1" dirty="0" smtClean="0"/>
                        <a:t>December</a:t>
                      </a:r>
                      <a:r>
                        <a:rPr lang="en-US" sz="2000" b="1" baseline="0" dirty="0" smtClean="0"/>
                        <a:t> 2012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Strengthen national legislation on mercury </a:t>
                      </a:r>
                      <a:endParaRPr lang="en-US" sz="2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Support the creation of a regional observatory body for mercury management in gold mining</a:t>
                      </a:r>
                      <a:endParaRPr lang="en-US" sz="2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sz="2000" b="1" dirty="0" smtClean="0"/>
                        <a:t>December 2015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Strengthen miners organizations by establishing 15 EIGs/year and issuing at least 5 operating permits/year</a:t>
                      </a:r>
                      <a:endParaRPr lang="en-US" sz="2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Reduce risk of mercury poisoning during panning by 80%</a:t>
                      </a:r>
                      <a:endParaRPr lang="en-US" sz="2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Continue to strengthen advocacy on HIV / AIDS</a:t>
                      </a:r>
                      <a:endParaRPr lang="en-US" sz="2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Increase mining productivity and income by 50%</a:t>
                      </a:r>
                      <a:endParaRPr lang="en-US" sz="2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3152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Strengthen support for traditional gold mining at the Industrial and Mining Technical School </a:t>
                      </a:r>
                      <a:r>
                        <a:rPr lang="en-US" sz="2200" dirty="0" err="1" smtClean="0"/>
                        <a:t>Kédougou</a:t>
                      </a:r>
                      <a:endParaRPr lang="en-US" sz="2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 in Francophone West Africa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1600200"/>
          <a:ext cx="8686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5943600" y="1676400"/>
            <a:ext cx="32004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29200" y="1752600"/>
            <a:ext cx="12954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 in Francophone West Africa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1600200"/>
          <a:ext cx="8686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GEF Proposal</a:t>
            </a:r>
            <a:br>
              <a:rPr lang="en-US" dirty="0" smtClean="0"/>
            </a:br>
            <a:r>
              <a:rPr lang="en-US" dirty="0" smtClean="0"/>
              <a:t>Co-Financing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GEF projects need to be co-financed by host country</a:t>
            </a:r>
          </a:p>
          <a:p>
            <a:r>
              <a:rPr lang="en-US" dirty="0" smtClean="0"/>
              <a:t>Least Developed Countries can count on 1/1.5 co-financing from the GEF</a:t>
            </a:r>
          </a:p>
          <a:p>
            <a:r>
              <a:rPr lang="en-US" dirty="0" smtClean="0"/>
              <a:t>More developed countries such as Philippines, Indonesia, Peru, Ecuador are co-financed 1/2.5 </a:t>
            </a:r>
          </a:p>
          <a:p>
            <a:r>
              <a:rPr lang="en-US" dirty="0" smtClean="0"/>
              <a:t>Higher income countries would be co-financed at 1/4</a:t>
            </a:r>
          </a:p>
          <a:p>
            <a:r>
              <a:rPr lang="en-US" dirty="0" smtClean="0"/>
              <a:t>Cash financing from countries will get a better co-finance agreement than in-kind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410</TotalTime>
  <Words>809</Words>
  <Application>Microsoft Office PowerPoint</Application>
  <PresentationFormat>On-screen Show (4:3)</PresentationFormat>
  <Paragraphs>123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Funding ASGM Projects in West Africa</vt:lpstr>
      <vt:lpstr>Progress in Francophone West Africa</vt:lpstr>
      <vt:lpstr>Bamako December 2009</vt:lpstr>
      <vt:lpstr>Francophone West African Country Information</vt:lpstr>
      <vt:lpstr>Progress in Francophone West Africa</vt:lpstr>
      <vt:lpstr>Senegal – National Strategic Action Plan</vt:lpstr>
      <vt:lpstr>Progress in Francophone West Africa</vt:lpstr>
      <vt:lpstr>Progress in Francophone West Africa</vt:lpstr>
      <vt:lpstr>GEF Proposal Co-Financing</vt:lpstr>
      <vt:lpstr>GEF Proposal  Activities Outline</vt:lpstr>
      <vt:lpstr> Previous World Bank Projects with ASM components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James Meinert</dc:creator>
  <cp:lastModifiedBy>Susan Egan Keane</cp:lastModifiedBy>
  <cp:revision>49</cp:revision>
  <dcterms:created xsi:type="dcterms:W3CDTF">2011-05-26T18:50:11Z</dcterms:created>
  <dcterms:modified xsi:type="dcterms:W3CDTF">2011-06-09T08:26:11Z</dcterms:modified>
</cp:coreProperties>
</file>