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256" r:id="rId2"/>
    <p:sldId id="371" r:id="rId3"/>
    <p:sldId id="377" r:id="rId4"/>
    <p:sldId id="376" r:id="rId5"/>
    <p:sldId id="378" r:id="rId6"/>
    <p:sldId id="379" r:id="rId7"/>
    <p:sldId id="372" r:id="rId8"/>
    <p:sldId id="373" r:id="rId9"/>
    <p:sldId id="380" r:id="rId10"/>
    <p:sldId id="318" r:id="rId11"/>
    <p:sldId id="316" r:id="rId12"/>
    <p:sldId id="343" r:id="rId13"/>
    <p:sldId id="344" r:id="rId14"/>
    <p:sldId id="345" r:id="rId15"/>
    <p:sldId id="319" r:id="rId16"/>
    <p:sldId id="323" r:id="rId17"/>
    <p:sldId id="292" r:id="rId18"/>
    <p:sldId id="354" r:id="rId19"/>
    <p:sldId id="355" r:id="rId20"/>
    <p:sldId id="356" r:id="rId21"/>
    <p:sldId id="322" r:id="rId22"/>
    <p:sldId id="300" r:id="rId23"/>
    <p:sldId id="359" r:id="rId24"/>
    <p:sldId id="361" r:id="rId25"/>
    <p:sldId id="362" r:id="rId26"/>
    <p:sldId id="363" r:id="rId27"/>
    <p:sldId id="367" r:id="rId28"/>
    <p:sldId id="369" r:id="rId29"/>
    <p:sldId id="384" r:id="rId30"/>
    <p:sldId id="337" r:id="rId31"/>
    <p:sldId id="338" r:id="rId32"/>
  </p:sldIdLst>
  <p:sldSz cx="9144000" cy="6858000" type="screen4x3"/>
  <p:notesSz cx="69977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a Chamas"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37" autoAdjust="0"/>
    <p:restoredTop sz="94622" autoAdjust="0"/>
  </p:normalViewPr>
  <p:slideViewPr>
    <p:cSldViewPr>
      <p:cViewPr>
        <p:scale>
          <a:sx n="76" d="100"/>
          <a:sy n="76" d="100"/>
        </p:scale>
        <p:origin x="-1464"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2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valiaga\Desktop\Gini%20regiones%20mundo.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STNW21\DATA\SE\DAT\SE\AE_DISCURSOS,%20TALKING%20POINTS,%20PPTs,\Datos\Copy%20of%20PS2012_anexo_estadistico_por.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kmolina\Desktop\Karol\Grafica%20por%20product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1"/>
          <c:order val="1"/>
          <c:spPr>
            <a:solidFill>
              <a:srgbClr val="00B0F0"/>
            </a:solidFill>
            <a:ln>
              <a:noFill/>
            </a:ln>
          </c:spPr>
          <c:invertIfNegative val="0"/>
          <c:cat>
            <c:strRef>
              <c:f>Sheet1!$A$1:$A$7</c:f>
              <c:strCache>
                <c:ptCount val="7"/>
                <c:pt idx="0">
                  <c:v>América 
Latina y el 
Caribe 
(18)</c:v>
                </c:pt>
                <c:pt idx="1">
                  <c:v>África 
Sub-
Sahariana 
(37)</c:v>
                </c:pt>
                <c:pt idx="2">
                  <c:v>Asía del 
Este y el 
Pacífico 
(10)</c:v>
                </c:pt>
                <c:pt idx="3">
                  <c:v>África del 
Norte y 
Medio Oeste 
(9)</c:v>
                </c:pt>
                <c:pt idx="4">
                  <c:v>Asía 
del Sur 
(8)</c:v>
                </c:pt>
                <c:pt idx="5">
                  <c:v>Europa 
del Oeste 
y Asia Central 
(21)</c:v>
                </c:pt>
                <c:pt idx="6">
                  <c:v>OCDE 
(20)</c:v>
                </c:pt>
              </c:strCache>
            </c:strRef>
          </c:cat>
          <c:val>
            <c:numRef>
              <c:f>Sheet1!$B$1:$B$7</c:f>
              <c:numCache>
                <c:formatCode>General</c:formatCode>
                <c:ptCount val="7"/>
                <c:pt idx="0">
                  <c:v>0.52</c:v>
                </c:pt>
                <c:pt idx="1">
                  <c:v>0.44000000000000039</c:v>
                </c:pt>
                <c:pt idx="2">
                  <c:v>0.41000000000000031</c:v>
                </c:pt>
                <c:pt idx="3">
                  <c:v>0.38000000000000156</c:v>
                </c:pt>
                <c:pt idx="4">
                  <c:v>0.38000000000000156</c:v>
                </c:pt>
                <c:pt idx="5">
                  <c:v>0.35000000000000031</c:v>
                </c:pt>
                <c:pt idx="6">
                  <c:v>0.33000000000000185</c:v>
                </c:pt>
              </c:numCache>
            </c:numRef>
          </c:val>
        </c:ser>
        <c:ser>
          <c:idx val="0"/>
          <c:order val="0"/>
          <c:spPr>
            <a:solidFill>
              <a:srgbClr val="00B0F0"/>
            </a:solidFill>
            <a:ln>
              <a:noFill/>
            </a:ln>
          </c:spPr>
          <c:invertIfNegative val="0"/>
          <c:dLbls>
            <c:dLbl>
              <c:idx val="0"/>
              <c:layout>
                <c:manualLayout>
                  <c:x val="-1.785714285714286E-2"/>
                  <c:y val="1.3191990903412467E-2"/>
                </c:manualLayout>
              </c:layout>
              <c:dLblPos val="outEnd"/>
              <c:showLegendKey val="0"/>
              <c:showVal val="1"/>
              <c:showCatName val="0"/>
              <c:showSerName val="0"/>
              <c:showPercent val="0"/>
              <c:showBubbleSize val="0"/>
            </c:dLbl>
            <c:dLbl>
              <c:idx val="1"/>
              <c:layout>
                <c:manualLayout>
                  <c:x val="-2.0833333333333415E-2"/>
                  <c:y val="-2.0154197723868729E-17"/>
                </c:manualLayout>
              </c:layout>
              <c:dLblPos val="outEnd"/>
              <c:showLegendKey val="0"/>
              <c:showVal val="1"/>
              <c:showCatName val="0"/>
              <c:showSerName val="0"/>
              <c:showPercent val="0"/>
              <c:showBubbleSize val="0"/>
            </c:dLbl>
            <c:dLbl>
              <c:idx val="2"/>
              <c:layout>
                <c:manualLayout>
                  <c:x val="-2.0833333333333415E-2"/>
                  <c:y val="-4.3973303011374887E-3"/>
                </c:manualLayout>
              </c:layout>
              <c:dLblPos val="outEnd"/>
              <c:showLegendKey val="0"/>
              <c:showVal val="1"/>
              <c:showCatName val="0"/>
              <c:showSerName val="0"/>
              <c:showPercent val="0"/>
              <c:showBubbleSize val="0"/>
            </c:dLbl>
            <c:dLbl>
              <c:idx val="3"/>
              <c:layout>
                <c:manualLayout>
                  <c:x val="-2.0833333333333415E-2"/>
                  <c:y val="8.7946606022749774E-3"/>
                </c:manualLayout>
              </c:layout>
              <c:dLblPos val="outEnd"/>
              <c:showLegendKey val="0"/>
              <c:showVal val="1"/>
              <c:showCatName val="0"/>
              <c:showSerName val="0"/>
              <c:showPercent val="0"/>
              <c:showBubbleSize val="0"/>
            </c:dLbl>
            <c:dLbl>
              <c:idx val="4"/>
              <c:layout>
                <c:manualLayout>
                  <c:x val="-2.380952380952385E-2"/>
                  <c:y val="8.7946606022749774E-3"/>
                </c:manualLayout>
              </c:layout>
              <c:dLblPos val="outEnd"/>
              <c:showLegendKey val="0"/>
              <c:showVal val="1"/>
              <c:showCatName val="0"/>
              <c:showSerName val="0"/>
              <c:showPercent val="0"/>
              <c:showBubbleSize val="0"/>
            </c:dLbl>
            <c:dLbl>
              <c:idx val="5"/>
              <c:layout>
                <c:manualLayout>
                  <c:x val="-2.380952380952385E-2"/>
                  <c:y val="0"/>
                </c:manualLayout>
              </c:layout>
              <c:dLblPos val="outEnd"/>
              <c:showLegendKey val="0"/>
              <c:showVal val="1"/>
              <c:showCatName val="0"/>
              <c:showSerName val="0"/>
              <c:showPercent val="0"/>
              <c:showBubbleSize val="0"/>
            </c:dLbl>
            <c:dLbl>
              <c:idx val="6"/>
              <c:layout>
                <c:manualLayout>
                  <c:x val="-2.380952380952385E-2"/>
                  <c:y val="4.3973303011375304E-3"/>
                </c:manualLayout>
              </c:layout>
              <c:dLblPos val="outEnd"/>
              <c:showLegendKey val="0"/>
              <c:showVal val="1"/>
              <c:showCatName val="0"/>
              <c:showSerName val="0"/>
              <c:showPercent val="0"/>
              <c:showBubbleSize val="0"/>
            </c:dLbl>
            <c:txPr>
              <a:bodyPr/>
              <a:lstStyle/>
              <a:p>
                <a:pPr>
                  <a:defRPr sz="1050" b="1"/>
                </a:pPr>
                <a:endParaRPr lang="en-US"/>
              </a:p>
            </c:txPr>
            <c:dLblPos val="outEnd"/>
            <c:showLegendKey val="0"/>
            <c:showVal val="1"/>
            <c:showCatName val="0"/>
            <c:showSerName val="0"/>
            <c:showPercent val="0"/>
            <c:showBubbleSize val="0"/>
            <c:showLeaderLines val="0"/>
          </c:dLbls>
          <c:cat>
            <c:strRef>
              <c:f>Sheet1!$D$1:$D$7</c:f>
              <c:strCache>
                <c:ptCount val="7"/>
                <c:pt idx="0">
                  <c:v>Latin America 
and the Caribbean (18)</c:v>
                </c:pt>
                <c:pt idx="1">
                  <c:v>Sub- 
Saharan 
Africa 
(37)</c:v>
                </c:pt>
                <c:pt idx="2">
                  <c:v>East Asia 
and the Pacific 
(10)</c:v>
                </c:pt>
                <c:pt idx="3">
                  <c:v>North Africa and Middle East 
(9)</c:v>
                </c:pt>
                <c:pt idx="4">
                  <c:v>South 
Asia 
(8)</c:v>
                </c:pt>
                <c:pt idx="5">
                  <c:v>Eastern Europe and Central Asia (21)</c:v>
                </c:pt>
                <c:pt idx="6">
                  <c:v>OECD 
(20)</c:v>
                </c:pt>
              </c:strCache>
            </c:strRef>
          </c:cat>
          <c:val>
            <c:numRef>
              <c:f>Sheet1!$B$1:$B$7</c:f>
              <c:numCache>
                <c:formatCode>General</c:formatCode>
                <c:ptCount val="7"/>
                <c:pt idx="0">
                  <c:v>0.52</c:v>
                </c:pt>
                <c:pt idx="1">
                  <c:v>0.44000000000000039</c:v>
                </c:pt>
                <c:pt idx="2">
                  <c:v>0.41000000000000031</c:v>
                </c:pt>
                <c:pt idx="3">
                  <c:v>0.38000000000000156</c:v>
                </c:pt>
                <c:pt idx="4">
                  <c:v>0.38000000000000156</c:v>
                </c:pt>
                <c:pt idx="5">
                  <c:v>0.35000000000000031</c:v>
                </c:pt>
                <c:pt idx="6">
                  <c:v>0.33000000000000185</c:v>
                </c:pt>
              </c:numCache>
            </c:numRef>
          </c:val>
        </c:ser>
        <c:dLbls>
          <c:showLegendKey val="0"/>
          <c:showVal val="0"/>
          <c:showCatName val="0"/>
          <c:showSerName val="0"/>
          <c:showPercent val="0"/>
          <c:showBubbleSize val="0"/>
        </c:dLbls>
        <c:gapWidth val="150"/>
        <c:axId val="127130240"/>
        <c:axId val="127144320"/>
      </c:barChart>
      <c:catAx>
        <c:axId val="127130240"/>
        <c:scaling>
          <c:orientation val="minMax"/>
        </c:scaling>
        <c:delete val="0"/>
        <c:axPos val="b"/>
        <c:majorTickMark val="out"/>
        <c:minorTickMark val="none"/>
        <c:tickLblPos val="nextTo"/>
        <c:txPr>
          <a:bodyPr/>
          <a:lstStyle/>
          <a:p>
            <a:pPr>
              <a:defRPr sz="800"/>
            </a:pPr>
            <a:endParaRPr lang="en-US"/>
          </a:p>
        </c:txPr>
        <c:crossAx val="127144320"/>
        <c:crosses val="autoZero"/>
        <c:auto val="1"/>
        <c:lblAlgn val="ctr"/>
        <c:lblOffset val="100"/>
        <c:noMultiLvlLbl val="0"/>
      </c:catAx>
      <c:valAx>
        <c:axId val="127144320"/>
        <c:scaling>
          <c:orientation val="minMax"/>
        </c:scaling>
        <c:delete val="0"/>
        <c:axPos val="l"/>
        <c:majorGridlines>
          <c:spPr>
            <a:ln>
              <a:prstDash val="dash"/>
            </a:ln>
          </c:spPr>
        </c:majorGridlines>
        <c:numFmt formatCode="General" sourceLinked="1"/>
        <c:majorTickMark val="out"/>
        <c:minorTickMark val="none"/>
        <c:tickLblPos val="nextTo"/>
        <c:txPr>
          <a:bodyPr/>
          <a:lstStyle/>
          <a:p>
            <a:pPr>
              <a:defRPr sz="1000"/>
            </a:pPr>
            <a:endParaRPr lang="en-US"/>
          </a:p>
        </c:txPr>
        <c:crossAx val="127130240"/>
        <c:crosses val="autoZero"/>
        <c:crossBetween val="between"/>
      </c:valAx>
    </c:plotArea>
    <c:plotVisOnly val="1"/>
    <c:dispBlanksAs val="gap"/>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3569306195217347E-2"/>
          <c:y val="8.1081081081081086E-2"/>
          <c:w val="0.88186846927152951"/>
          <c:h val="0.6442572178477689"/>
        </c:manualLayout>
      </c:layout>
      <c:barChart>
        <c:barDir val="col"/>
        <c:grouping val="clustered"/>
        <c:varyColors val="0"/>
        <c:ser>
          <c:idx val="1"/>
          <c:order val="0"/>
          <c:tx>
            <c:strRef>
              <c:f>'Cuadro 4'!$F$232</c:f>
              <c:strCache>
                <c:ptCount val="1"/>
                <c:pt idx="0">
                  <c:v>Poverty</c:v>
                </c:pt>
              </c:strCache>
            </c:strRef>
          </c:tx>
          <c:spPr>
            <a:solidFill>
              <a:srgbClr val="FFCC99"/>
            </a:solidFill>
            <a:ln>
              <a:solidFill>
                <a:srgbClr val="000000">
                  <a:tint val="75000"/>
                  <a:shade val="95000"/>
                  <a:satMod val="105000"/>
                </a:srgbClr>
              </a:solidFill>
            </a:ln>
          </c:spPr>
          <c:invertIfNegative val="0"/>
          <c:dPt>
            <c:idx val="7"/>
            <c:invertIfNegative val="0"/>
            <c:bubble3D val="0"/>
            <c:spPr>
              <a:solidFill>
                <a:srgbClr val="FFE0C1"/>
              </a:solidFill>
              <a:ln>
                <a:solidFill>
                  <a:srgbClr val="000000">
                    <a:tint val="75000"/>
                    <a:shade val="95000"/>
                    <a:satMod val="105000"/>
                  </a:srgbClr>
                </a:solidFill>
              </a:ln>
            </c:spPr>
          </c:dPt>
          <c:dLbls>
            <c:txPr>
              <a:bodyPr/>
              <a:lstStyle/>
              <a:p>
                <a:pPr>
                  <a:defRPr sz="1050" b="1"/>
                </a:pPr>
                <a:endParaRPr lang="en-US"/>
              </a:p>
            </c:txPr>
            <c:showLegendKey val="0"/>
            <c:showVal val="1"/>
            <c:showCatName val="0"/>
            <c:showSerName val="0"/>
            <c:showPercent val="0"/>
            <c:showBubbleSize val="0"/>
            <c:showLeaderLines val="0"/>
          </c:dLbls>
          <c:cat>
            <c:numRef>
              <c:f>('Cuadro 4'!$D$216,'Cuadro 4'!$D$218,'Cuadro 4'!$D$221,'Cuadro 4'!$D$222,'Cuadro 4'!$D$227:$D$230)</c:f>
              <c:numCache>
                <c:formatCode>General</c:formatCode>
                <c:ptCount val="8"/>
                <c:pt idx="0">
                  <c:v>1980</c:v>
                </c:pt>
                <c:pt idx="1">
                  <c:v>1990</c:v>
                </c:pt>
                <c:pt idx="2">
                  <c:v>1999</c:v>
                </c:pt>
                <c:pt idx="3">
                  <c:v>2002</c:v>
                </c:pt>
                <c:pt idx="4">
                  <c:v>2009</c:v>
                </c:pt>
                <c:pt idx="5">
                  <c:v>2010</c:v>
                </c:pt>
                <c:pt idx="6">
                  <c:v>2011</c:v>
                </c:pt>
                <c:pt idx="7">
                  <c:v>2012</c:v>
                </c:pt>
              </c:numCache>
            </c:numRef>
          </c:cat>
          <c:val>
            <c:numRef>
              <c:f>('Cuadro 4'!$F$216,'Cuadro 4'!$F$218,'Cuadro 4'!$F$221:$F$222,'Cuadro 4'!$F$227:$F$230)</c:f>
              <c:numCache>
                <c:formatCode>0.0</c:formatCode>
                <c:ptCount val="8"/>
                <c:pt idx="0">
                  <c:v>40.5</c:v>
                </c:pt>
                <c:pt idx="1">
                  <c:v>48.4</c:v>
                </c:pt>
                <c:pt idx="2">
                  <c:v>43.8</c:v>
                </c:pt>
                <c:pt idx="3">
                  <c:v>43.9</c:v>
                </c:pt>
                <c:pt idx="4">
                  <c:v>32.800000000000004</c:v>
                </c:pt>
                <c:pt idx="5">
                  <c:v>31</c:v>
                </c:pt>
                <c:pt idx="6">
                  <c:v>29.4</c:v>
                </c:pt>
                <c:pt idx="7">
                  <c:v>28.8</c:v>
                </c:pt>
              </c:numCache>
            </c:numRef>
          </c:val>
        </c:ser>
        <c:ser>
          <c:idx val="2"/>
          <c:order val="1"/>
          <c:tx>
            <c:strRef>
              <c:f>'Cuadro 4'!$M$232</c:f>
              <c:strCache>
                <c:ptCount val="1"/>
                <c:pt idx="0">
                  <c:v>Indigence</c:v>
                </c:pt>
              </c:strCache>
            </c:strRef>
          </c:tx>
          <c:spPr>
            <a:solidFill>
              <a:srgbClr val="0070C0"/>
            </a:solidFill>
          </c:spPr>
          <c:invertIfNegative val="0"/>
          <c:dPt>
            <c:idx val="7"/>
            <c:invertIfNegative val="0"/>
            <c:bubble3D val="0"/>
            <c:spPr>
              <a:solidFill>
                <a:srgbClr val="0CA1D6"/>
              </a:solidFill>
            </c:spPr>
          </c:dPt>
          <c:dLbls>
            <c:txPr>
              <a:bodyPr/>
              <a:lstStyle/>
              <a:p>
                <a:pPr>
                  <a:defRPr sz="1050" b="1"/>
                </a:pPr>
                <a:endParaRPr lang="en-US"/>
              </a:p>
            </c:txPr>
            <c:showLegendKey val="0"/>
            <c:showVal val="1"/>
            <c:showCatName val="0"/>
            <c:showSerName val="0"/>
            <c:showPercent val="0"/>
            <c:showBubbleSize val="0"/>
            <c:showLeaderLines val="0"/>
          </c:dLbls>
          <c:cat>
            <c:numRef>
              <c:f>('Cuadro 4'!$D$216,'Cuadro 4'!$D$218,'Cuadro 4'!$D$221,'Cuadro 4'!$D$222,'Cuadro 4'!$D$227:$D$230)</c:f>
              <c:numCache>
                <c:formatCode>General</c:formatCode>
                <c:ptCount val="8"/>
                <c:pt idx="0">
                  <c:v>1980</c:v>
                </c:pt>
                <c:pt idx="1">
                  <c:v>1990</c:v>
                </c:pt>
                <c:pt idx="2">
                  <c:v>1999</c:v>
                </c:pt>
                <c:pt idx="3">
                  <c:v>2002</c:v>
                </c:pt>
                <c:pt idx="4">
                  <c:v>2009</c:v>
                </c:pt>
                <c:pt idx="5">
                  <c:v>2010</c:v>
                </c:pt>
                <c:pt idx="6">
                  <c:v>2011</c:v>
                </c:pt>
                <c:pt idx="7">
                  <c:v>2012</c:v>
                </c:pt>
              </c:numCache>
            </c:numRef>
          </c:cat>
          <c:val>
            <c:numRef>
              <c:f>('Cuadro 4'!$M$216,'Cuadro 4'!$M$218,'Cuadro 4'!$M$221:$M$222,'Cuadro 4'!$M$227:$M$230)</c:f>
              <c:numCache>
                <c:formatCode>0.0</c:formatCode>
                <c:ptCount val="8"/>
                <c:pt idx="0">
                  <c:v>18.600000000000001</c:v>
                </c:pt>
                <c:pt idx="1">
                  <c:v>22.6</c:v>
                </c:pt>
                <c:pt idx="2">
                  <c:v>18.600000000000001</c:v>
                </c:pt>
                <c:pt idx="3">
                  <c:v>19.3</c:v>
                </c:pt>
                <c:pt idx="4">
                  <c:v>13</c:v>
                </c:pt>
                <c:pt idx="5">
                  <c:v>12.1</c:v>
                </c:pt>
                <c:pt idx="6">
                  <c:v>11.5</c:v>
                </c:pt>
                <c:pt idx="7">
                  <c:v>11.4</c:v>
                </c:pt>
              </c:numCache>
            </c:numRef>
          </c:val>
        </c:ser>
        <c:dLbls>
          <c:showLegendKey val="0"/>
          <c:showVal val="0"/>
          <c:showCatName val="0"/>
          <c:showSerName val="0"/>
          <c:showPercent val="0"/>
          <c:showBubbleSize val="0"/>
        </c:dLbls>
        <c:gapWidth val="78"/>
        <c:overlap val="100"/>
        <c:axId val="127174528"/>
        <c:axId val="127176064"/>
      </c:barChart>
      <c:catAx>
        <c:axId val="127174528"/>
        <c:scaling>
          <c:orientation val="minMax"/>
        </c:scaling>
        <c:delete val="0"/>
        <c:axPos val="b"/>
        <c:numFmt formatCode="General" sourceLinked="1"/>
        <c:majorTickMark val="out"/>
        <c:minorTickMark val="none"/>
        <c:tickLblPos val="nextTo"/>
        <c:crossAx val="127176064"/>
        <c:crosses val="autoZero"/>
        <c:auto val="1"/>
        <c:lblAlgn val="ctr"/>
        <c:lblOffset val="100"/>
        <c:noMultiLvlLbl val="0"/>
      </c:catAx>
      <c:valAx>
        <c:axId val="127176064"/>
        <c:scaling>
          <c:orientation val="minMax"/>
        </c:scaling>
        <c:delete val="0"/>
        <c:axPos val="l"/>
        <c:majorGridlines>
          <c:spPr>
            <a:ln>
              <a:prstDash val="dash"/>
            </a:ln>
          </c:spPr>
        </c:majorGridlines>
        <c:numFmt formatCode="0.0" sourceLinked="1"/>
        <c:majorTickMark val="out"/>
        <c:minorTickMark val="none"/>
        <c:tickLblPos val="nextTo"/>
        <c:txPr>
          <a:bodyPr/>
          <a:lstStyle/>
          <a:p>
            <a:pPr>
              <a:defRPr sz="900"/>
            </a:pPr>
            <a:endParaRPr lang="en-US"/>
          </a:p>
        </c:txPr>
        <c:crossAx val="127174528"/>
        <c:crosses val="autoZero"/>
        <c:crossBetween val="between"/>
      </c:valAx>
    </c:plotArea>
    <c:legend>
      <c:legendPos val="b"/>
      <c:layout>
        <c:manualLayout>
          <c:xMode val="edge"/>
          <c:yMode val="edge"/>
          <c:x val="0.16837468429653837"/>
          <c:y val="0.89848687664041993"/>
          <c:w val="0.66042069033823958"/>
          <c:h val="8.1412729658792579E-2"/>
        </c:manualLayout>
      </c:layout>
      <c:overlay val="0"/>
      <c:txPr>
        <a:bodyPr/>
        <a:lstStyle/>
        <a:p>
          <a:pPr>
            <a:defRPr sz="1200"/>
          </a:pPr>
          <a:endParaRPr lang="en-US"/>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15"/>
      <c:rotY val="20"/>
      <c:rAngAx val="1"/>
    </c:view3D>
    <c:floor>
      <c:thickness val="0"/>
    </c:floor>
    <c:sideWall>
      <c:thickness val="0"/>
    </c:sideWall>
    <c:backWall>
      <c:thickness val="0"/>
      <c:spPr>
        <a:noFill/>
      </c:spPr>
    </c:backWall>
    <c:plotArea>
      <c:layout/>
      <c:bar3DChart>
        <c:barDir val="col"/>
        <c:grouping val="clustered"/>
        <c:varyColors val="0"/>
        <c:ser>
          <c:idx val="0"/>
          <c:order val="0"/>
          <c:spPr>
            <a:solidFill>
              <a:schemeClr val="accent3">
                <a:lumMod val="50000"/>
              </a:schemeClr>
            </a:solidFill>
          </c:spPr>
          <c:invertIfNegative val="0"/>
          <c:cat>
            <c:strRef>
              <c:f>'Conflictos socio-ambientales'!$A$3:$A$19</c:f>
              <c:strCache>
                <c:ptCount val="17"/>
                <c:pt idx="0">
                  <c:v>Perú</c:v>
                </c:pt>
                <c:pt idx="1">
                  <c:v>Chile</c:v>
                </c:pt>
                <c:pt idx="2">
                  <c:v>Argentina</c:v>
                </c:pt>
                <c:pt idx="3">
                  <c:v>Brasil</c:v>
                </c:pt>
                <c:pt idx="4">
                  <c:v>Colombia</c:v>
                </c:pt>
                <c:pt idx="5">
                  <c:v>México</c:v>
                </c:pt>
                <c:pt idx="6">
                  <c:v>Bolivia</c:v>
                </c:pt>
                <c:pt idx="7">
                  <c:v>Panamá</c:v>
                </c:pt>
                <c:pt idx="8">
                  <c:v>Guatemala</c:v>
                </c:pt>
                <c:pt idx="9">
                  <c:v>Ecuador</c:v>
                </c:pt>
                <c:pt idx="10">
                  <c:v>Costa Rica</c:v>
                </c:pt>
                <c:pt idx="11">
                  <c:v>Honduras</c:v>
                </c:pt>
                <c:pt idx="12">
                  <c:v>Nicaragua</c:v>
                </c:pt>
                <c:pt idx="13">
                  <c:v>R. Dominicana</c:v>
                </c:pt>
                <c:pt idx="14">
                  <c:v>El Salvador</c:v>
                </c:pt>
                <c:pt idx="15">
                  <c:v>Trinidad y Tobago</c:v>
                </c:pt>
                <c:pt idx="16">
                  <c:v>Uruguay</c:v>
                </c:pt>
              </c:strCache>
            </c:strRef>
          </c:cat>
          <c:val>
            <c:numRef>
              <c:f>'Conflictos socio-ambientales'!$B$3:$B$19</c:f>
              <c:numCache>
                <c:formatCode>General</c:formatCode>
                <c:ptCount val="17"/>
                <c:pt idx="0">
                  <c:v>26</c:v>
                </c:pt>
                <c:pt idx="1">
                  <c:v>25</c:v>
                </c:pt>
                <c:pt idx="2">
                  <c:v>24</c:v>
                </c:pt>
                <c:pt idx="3">
                  <c:v>21</c:v>
                </c:pt>
                <c:pt idx="4">
                  <c:v>16</c:v>
                </c:pt>
                <c:pt idx="5">
                  <c:v>13</c:v>
                </c:pt>
                <c:pt idx="6">
                  <c:v>5</c:v>
                </c:pt>
                <c:pt idx="7">
                  <c:v>5</c:v>
                </c:pt>
                <c:pt idx="8">
                  <c:v>4</c:v>
                </c:pt>
                <c:pt idx="9">
                  <c:v>4</c:v>
                </c:pt>
                <c:pt idx="10">
                  <c:v>3</c:v>
                </c:pt>
                <c:pt idx="11">
                  <c:v>3</c:v>
                </c:pt>
                <c:pt idx="12">
                  <c:v>3</c:v>
                </c:pt>
                <c:pt idx="13">
                  <c:v>3</c:v>
                </c:pt>
                <c:pt idx="14">
                  <c:v>2</c:v>
                </c:pt>
                <c:pt idx="15">
                  <c:v>1</c:v>
                </c:pt>
                <c:pt idx="16">
                  <c:v>1</c:v>
                </c:pt>
              </c:numCache>
            </c:numRef>
          </c:val>
        </c:ser>
        <c:dLbls>
          <c:showLegendKey val="0"/>
          <c:showVal val="0"/>
          <c:showCatName val="0"/>
          <c:showSerName val="0"/>
          <c:showPercent val="0"/>
          <c:showBubbleSize val="0"/>
        </c:dLbls>
        <c:gapWidth val="150"/>
        <c:shape val="box"/>
        <c:axId val="127334656"/>
        <c:axId val="127336448"/>
        <c:axId val="0"/>
      </c:bar3DChart>
      <c:catAx>
        <c:axId val="127334656"/>
        <c:scaling>
          <c:orientation val="minMax"/>
        </c:scaling>
        <c:delete val="0"/>
        <c:axPos val="b"/>
        <c:majorTickMark val="none"/>
        <c:minorTickMark val="none"/>
        <c:tickLblPos val="nextTo"/>
        <c:txPr>
          <a:bodyPr/>
          <a:lstStyle/>
          <a:p>
            <a:pPr>
              <a:defRPr>
                <a:solidFill>
                  <a:schemeClr val="accent1"/>
                </a:solidFill>
              </a:defRPr>
            </a:pPr>
            <a:endParaRPr lang="en-US"/>
          </a:p>
        </c:txPr>
        <c:crossAx val="127336448"/>
        <c:crosses val="autoZero"/>
        <c:auto val="1"/>
        <c:lblAlgn val="ctr"/>
        <c:lblOffset val="100"/>
        <c:noMultiLvlLbl val="0"/>
      </c:catAx>
      <c:valAx>
        <c:axId val="127336448"/>
        <c:scaling>
          <c:orientation val="minMax"/>
        </c:scaling>
        <c:delete val="0"/>
        <c:axPos val="l"/>
        <c:majorGridlines/>
        <c:numFmt formatCode="General" sourceLinked="1"/>
        <c:majorTickMark val="none"/>
        <c:minorTickMark val="none"/>
        <c:tickLblPos val="nextTo"/>
        <c:txPr>
          <a:bodyPr/>
          <a:lstStyle/>
          <a:p>
            <a:pPr>
              <a:defRPr>
                <a:solidFill>
                  <a:schemeClr val="accent1"/>
                </a:solidFill>
              </a:defRPr>
            </a:pPr>
            <a:endParaRPr lang="en-US"/>
          </a:p>
        </c:txPr>
        <c:crossAx val="127334656"/>
        <c:crosses val="autoZero"/>
        <c:crossBetween val="between"/>
      </c:valAx>
      <c:spPr>
        <a:noFill/>
      </c:spPr>
    </c:plotArea>
    <c:plotVisOnly val="1"/>
    <c:dispBlanksAs val="gap"/>
    <c:showDLblsOverMax val="0"/>
  </c:chart>
  <c:spPr>
    <a:noFill/>
  </c:spPr>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CA5D6-B133-40CB-A9C6-9363D3246FA0}" type="doc">
      <dgm:prSet loTypeId="urn:microsoft.com/office/officeart/2005/8/layout/pList2#1" loCatId="list" qsTypeId="urn:microsoft.com/office/officeart/2005/8/quickstyle/simple1#3" qsCatId="simple" csTypeId="urn:microsoft.com/office/officeart/2005/8/colors/accent0_3" csCatId="mainScheme" phldr="1"/>
      <dgm:spPr/>
      <dgm:t>
        <a:bodyPr/>
        <a:lstStyle/>
        <a:p>
          <a:endParaRPr lang="en-US"/>
        </a:p>
      </dgm:t>
    </dgm:pt>
    <dgm:pt modelId="{F92D6F5C-6B74-464C-BAE8-CB1B83ED7F4D}">
      <dgm:prSet custT="1"/>
      <dgm:spPr>
        <a:solidFill>
          <a:schemeClr val="bg1">
            <a:lumMod val="50000"/>
          </a:schemeClr>
        </a:solidFill>
      </dgm:spPr>
      <dgm:t>
        <a:bodyPr/>
        <a:lstStyle/>
        <a:p>
          <a:pPr rtl="0">
            <a:lnSpc>
              <a:spcPct val="90000"/>
            </a:lnSpc>
            <a:spcAft>
              <a:spcPts val="400"/>
            </a:spcAft>
          </a:pPr>
          <a:r>
            <a:rPr lang="es-AR" sz="1300" b="1" u="none" dirty="0" err="1" smtClean="0">
              <a:latin typeface="Arial" pitchFamily="34" charset="0"/>
              <a:cs typeface="Arial" pitchFamily="34" charset="0"/>
            </a:rPr>
            <a:t>Inequality</a:t>
          </a:r>
          <a:endParaRPr lang="es-AR" sz="1300" b="1" u="none" dirty="0" smtClean="0">
            <a:latin typeface="Arial" pitchFamily="34" charset="0"/>
            <a:cs typeface="Arial" pitchFamily="34" charset="0"/>
          </a:endParaRPr>
        </a:p>
        <a:p>
          <a:pPr rtl="0">
            <a:lnSpc>
              <a:spcPct val="85000"/>
            </a:lnSpc>
            <a:spcAft>
              <a:spcPct val="35000"/>
            </a:spcAft>
          </a:pPr>
          <a:r>
            <a:rPr lang="es-ES" sz="1200" b="0" dirty="0" err="1" smtClean="0">
              <a:solidFill>
                <a:schemeClr val="bg1"/>
              </a:solidFill>
              <a:latin typeface="Arial" pitchFamily="34" charset="0"/>
              <a:cs typeface="Arial" pitchFamily="34" charset="0"/>
            </a:rPr>
            <a:t>For</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the</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first</a:t>
          </a:r>
          <a:r>
            <a:rPr lang="es-ES" sz="1200" b="0" dirty="0" smtClean="0">
              <a:solidFill>
                <a:schemeClr val="bg1"/>
              </a:solidFill>
              <a:latin typeface="Arial" pitchFamily="34" charset="0"/>
              <a:cs typeface="Arial" pitchFamily="34" charset="0"/>
            </a:rPr>
            <a:t> time in </a:t>
          </a:r>
          <a:r>
            <a:rPr lang="es-ES" sz="1200" b="0" dirty="0" err="1" smtClean="0">
              <a:solidFill>
                <a:schemeClr val="bg1"/>
              </a:solidFill>
              <a:latin typeface="Arial" pitchFamily="34" charset="0"/>
              <a:cs typeface="Arial" pitchFamily="34" charset="0"/>
            </a:rPr>
            <a:t>recent</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history</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there</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have</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been</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advances</a:t>
          </a:r>
          <a:r>
            <a:rPr lang="es-ES" sz="1200" b="0" dirty="0" smtClean="0">
              <a:solidFill>
                <a:schemeClr val="bg1"/>
              </a:solidFill>
              <a:latin typeface="Arial" pitchFamily="34" charset="0"/>
              <a:cs typeface="Arial" pitchFamily="34" charset="0"/>
            </a:rPr>
            <a:t> in </a:t>
          </a:r>
          <a:r>
            <a:rPr lang="es-ES" sz="1200" b="0" dirty="0" err="1" smtClean="0">
              <a:solidFill>
                <a:schemeClr val="bg1"/>
              </a:solidFill>
              <a:latin typeface="Arial" pitchFamily="34" charset="0"/>
              <a:cs typeface="Arial" pitchFamily="34" charset="0"/>
            </a:rPr>
            <a:t>combating</a:t>
          </a:r>
          <a:r>
            <a:rPr lang="es-ES" sz="1200" b="0" dirty="0" smtClean="0">
              <a:solidFill>
                <a:schemeClr val="bg1"/>
              </a:solidFill>
              <a:latin typeface="Arial" pitchFamily="34" charset="0"/>
              <a:cs typeface="Arial" pitchFamily="34" charset="0"/>
            </a:rPr>
            <a:t> </a:t>
          </a:r>
          <a:r>
            <a:rPr lang="es-ES" sz="1200" b="0" dirty="0" err="1" smtClean="0">
              <a:solidFill>
                <a:schemeClr val="bg1"/>
              </a:solidFill>
              <a:latin typeface="Arial" pitchFamily="34" charset="0"/>
              <a:cs typeface="Arial" pitchFamily="34" charset="0"/>
            </a:rPr>
            <a:t>inequality</a:t>
          </a:r>
          <a:endParaRPr lang="es-AR" sz="1200" b="0" dirty="0" smtClean="0">
            <a:solidFill>
              <a:schemeClr val="bg1"/>
            </a:solidFill>
            <a:latin typeface="Arial" pitchFamily="34" charset="0"/>
            <a:cs typeface="Arial" pitchFamily="34" charset="0"/>
          </a:endParaRPr>
        </a:p>
      </dgm:t>
    </dgm:pt>
    <dgm:pt modelId="{76CCEED5-39F3-4C3F-B35C-08B0294BA8DB}" type="parTrans" cxnId="{0DAECBFB-4BFA-41A5-9EEC-1F19F7FF18BC}">
      <dgm:prSet/>
      <dgm:spPr/>
      <dgm:t>
        <a:bodyPr/>
        <a:lstStyle/>
        <a:p>
          <a:endParaRPr lang="en-US"/>
        </a:p>
      </dgm:t>
    </dgm:pt>
    <dgm:pt modelId="{555E5BCD-A382-427B-AEBD-B4001E31EDB6}" type="sibTrans" cxnId="{0DAECBFB-4BFA-41A5-9EEC-1F19F7FF18BC}">
      <dgm:prSet/>
      <dgm:spPr/>
      <dgm:t>
        <a:bodyPr/>
        <a:lstStyle/>
        <a:p>
          <a:endParaRPr lang="en-US"/>
        </a:p>
      </dgm:t>
    </dgm:pt>
    <dgm:pt modelId="{6E093D4A-1C75-4541-80D4-A6B2E125B579}">
      <dgm:prSet custT="1"/>
      <dgm:spPr>
        <a:solidFill>
          <a:schemeClr val="bg1">
            <a:lumMod val="50000"/>
          </a:schemeClr>
        </a:solidFill>
      </dgm:spPr>
      <dgm:t>
        <a:bodyPr/>
        <a:lstStyle/>
        <a:p>
          <a:pPr rtl="0">
            <a:lnSpc>
              <a:spcPct val="90000"/>
            </a:lnSpc>
            <a:spcAft>
              <a:spcPts val="400"/>
            </a:spcAft>
          </a:pPr>
          <a:r>
            <a:rPr lang="es-AR" sz="1290" b="1" u="none" dirty="0" err="1" smtClean="0">
              <a:latin typeface="Arial" pitchFamily="34" charset="0"/>
              <a:cs typeface="Arial" pitchFamily="34" charset="0"/>
            </a:rPr>
            <a:t>Investment</a:t>
          </a:r>
          <a:endParaRPr lang="es-AR" sz="1290" b="1" u="none" dirty="0" smtClean="0">
            <a:latin typeface="Arial" pitchFamily="34" charset="0"/>
            <a:cs typeface="Arial" pitchFamily="34" charset="0"/>
          </a:endParaRPr>
        </a:p>
        <a:p>
          <a:pPr rtl="0">
            <a:lnSpc>
              <a:spcPct val="85000"/>
            </a:lnSpc>
            <a:spcAft>
              <a:spcPct val="35000"/>
            </a:spcAft>
          </a:pPr>
          <a:r>
            <a:rPr lang="es-ES" sz="1180" b="0" dirty="0" err="1" smtClean="0">
              <a:solidFill>
                <a:schemeClr val="bg1"/>
              </a:solidFill>
              <a:latin typeface="Arial" pitchFamily="34" charset="0"/>
              <a:cs typeface="Arial" pitchFamily="34" charset="0"/>
            </a:rPr>
            <a:t>Investment</a:t>
          </a:r>
          <a:r>
            <a:rPr lang="es-ES" sz="1180" b="0" dirty="0" smtClean="0">
              <a:solidFill>
                <a:schemeClr val="bg1"/>
              </a:solidFill>
              <a:latin typeface="Arial" pitchFamily="34" charset="0"/>
              <a:cs typeface="Arial" pitchFamily="34" charset="0"/>
            </a:rPr>
            <a:t>, at 22.9% of GDP, </a:t>
          </a:r>
          <a:r>
            <a:rPr lang="es-ES" sz="1180" b="0" dirty="0" err="1" smtClean="0">
              <a:solidFill>
                <a:schemeClr val="bg1"/>
              </a:solidFill>
              <a:latin typeface="Arial" pitchFamily="34" charset="0"/>
              <a:cs typeface="Arial" pitchFamily="34" charset="0"/>
            </a:rPr>
            <a:t>is</a:t>
          </a:r>
          <a:r>
            <a:rPr lang="es-ES" sz="1180" b="0" dirty="0" smtClean="0">
              <a:solidFill>
                <a:schemeClr val="bg1"/>
              </a:solidFill>
              <a:latin typeface="Arial" pitchFamily="34" charset="0"/>
              <a:cs typeface="Arial" pitchFamily="34" charset="0"/>
            </a:rPr>
            <a:t> </a:t>
          </a:r>
          <a:r>
            <a:rPr lang="es-ES" sz="1180" b="0" dirty="0" err="1" smtClean="0">
              <a:solidFill>
                <a:schemeClr val="bg1"/>
              </a:solidFill>
              <a:latin typeface="Arial" pitchFamily="34" charset="0"/>
              <a:cs typeface="Arial" pitchFamily="34" charset="0"/>
            </a:rPr>
            <a:t>insufficient</a:t>
          </a:r>
          <a:r>
            <a:rPr lang="es-ES" sz="1180" b="0" dirty="0" smtClean="0">
              <a:solidFill>
                <a:schemeClr val="bg1"/>
              </a:solidFill>
              <a:latin typeface="Arial" pitchFamily="34" charset="0"/>
              <a:cs typeface="Arial" pitchFamily="34" charset="0"/>
            </a:rPr>
            <a:t> </a:t>
          </a:r>
          <a:r>
            <a:rPr lang="es-ES" sz="1180" b="0" dirty="0" err="1" smtClean="0">
              <a:solidFill>
                <a:schemeClr val="bg1"/>
              </a:solidFill>
              <a:latin typeface="Arial" pitchFamily="34" charset="0"/>
              <a:cs typeface="Arial" pitchFamily="34" charset="0"/>
            </a:rPr>
            <a:t>for</a:t>
          </a:r>
          <a:r>
            <a:rPr lang="es-ES" sz="1180" b="0" dirty="0" smtClean="0">
              <a:solidFill>
                <a:schemeClr val="bg1"/>
              </a:solidFill>
              <a:latin typeface="Arial" pitchFamily="34" charset="0"/>
              <a:cs typeface="Arial" pitchFamily="34" charset="0"/>
            </a:rPr>
            <a:t> </a:t>
          </a:r>
          <a:r>
            <a:rPr lang="es-ES" sz="1180" b="0" dirty="0" err="1" smtClean="0">
              <a:solidFill>
                <a:schemeClr val="bg1"/>
              </a:solidFill>
              <a:latin typeface="Arial" pitchFamily="34" charset="0"/>
              <a:cs typeface="Arial" pitchFamily="34" charset="0"/>
            </a:rPr>
            <a:t>development</a:t>
          </a:r>
          <a:endParaRPr lang="en-US" sz="1180" b="0" dirty="0">
            <a:solidFill>
              <a:schemeClr val="bg1"/>
            </a:solidFill>
            <a:latin typeface="Arial" pitchFamily="34" charset="0"/>
            <a:cs typeface="Arial" pitchFamily="34" charset="0"/>
          </a:endParaRPr>
        </a:p>
      </dgm:t>
    </dgm:pt>
    <dgm:pt modelId="{EF3D8D6B-3540-4B43-87A8-786B0ACC8CCA}" type="parTrans" cxnId="{FD86FBDD-675F-4303-BF23-5DE37533EE9A}">
      <dgm:prSet/>
      <dgm:spPr/>
      <dgm:t>
        <a:bodyPr/>
        <a:lstStyle/>
        <a:p>
          <a:endParaRPr lang="en-US"/>
        </a:p>
      </dgm:t>
    </dgm:pt>
    <dgm:pt modelId="{F1ED0134-4131-4C91-BA54-C481665DA555}" type="sibTrans" cxnId="{FD86FBDD-675F-4303-BF23-5DE37533EE9A}">
      <dgm:prSet/>
      <dgm:spPr/>
      <dgm:t>
        <a:bodyPr/>
        <a:lstStyle/>
        <a:p>
          <a:endParaRPr lang="en-US"/>
        </a:p>
      </dgm:t>
    </dgm:pt>
    <dgm:pt modelId="{A600846E-0E5F-430F-9CDA-C6099F49D0EE}">
      <dgm:prSet custT="1"/>
      <dgm:spPr>
        <a:solidFill>
          <a:schemeClr val="bg1">
            <a:lumMod val="50000"/>
          </a:schemeClr>
        </a:solidFill>
      </dgm:spPr>
      <dgm:t>
        <a:bodyPr/>
        <a:lstStyle/>
        <a:p>
          <a:pPr rtl="0">
            <a:lnSpc>
              <a:spcPct val="90000"/>
            </a:lnSpc>
            <a:spcAft>
              <a:spcPts val="400"/>
            </a:spcAft>
          </a:pPr>
          <a:r>
            <a:rPr lang="es-AR" sz="1300" b="1" u="none" dirty="0" err="1" smtClean="0">
              <a:latin typeface="Arial" pitchFamily="34" charset="0"/>
              <a:cs typeface="Arial" pitchFamily="34" charset="0"/>
            </a:rPr>
            <a:t>Productivity</a:t>
          </a:r>
          <a:endParaRPr lang="es-AR" sz="1300" b="1" u="none" dirty="0" smtClean="0">
            <a:latin typeface="Arial" pitchFamily="34" charset="0"/>
            <a:cs typeface="Arial" pitchFamily="34" charset="0"/>
          </a:endParaRPr>
        </a:p>
        <a:p>
          <a:pPr rtl="0">
            <a:lnSpc>
              <a:spcPct val="85000"/>
            </a:lnSpc>
            <a:spcAft>
              <a:spcPct val="35000"/>
            </a:spcAft>
          </a:pPr>
          <a:r>
            <a:rPr lang="es-AR" sz="1150" b="0" dirty="0" err="1" smtClean="0">
              <a:solidFill>
                <a:schemeClr val="bg1"/>
              </a:solidFill>
              <a:latin typeface="Arial" pitchFamily="34" charset="0"/>
              <a:cs typeface="Arial" pitchFamily="34" charset="0"/>
            </a:rPr>
            <a:t>Closing</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the</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external</a:t>
          </a:r>
          <a:r>
            <a:rPr lang="es-AR" sz="1150" b="0" dirty="0" smtClean="0">
              <a:solidFill>
                <a:schemeClr val="bg1"/>
              </a:solidFill>
              <a:latin typeface="Arial" pitchFamily="34" charset="0"/>
              <a:cs typeface="Arial" pitchFamily="34" charset="0"/>
            </a:rPr>
            <a:t> gap (</a:t>
          </a:r>
          <a:r>
            <a:rPr lang="es-AR" sz="1150" b="0" dirty="0" err="1" smtClean="0">
              <a:solidFill>
                <a:schemeClr val="bg1"/>
              </a:solidFill>
              <a:latin typeface="Arial" pitchFamily="34" charset="0"/>
              <a:cs typeface="Arial" pitchFamily="34" charset="0"/>
            </a:rPr>
            <a:t>with</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the</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technological</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frontier</a:t>
          </a:r>
          <a:r>
            <a:rPr lang="es-AR" sz="1150" b="0" dirty="0" smtClean="0">
              <a:solidFill>
                <a:schemeClr val="bg1"/>
              </a:solidFill>
              <a:latin typeface="Arial" pitchFamily="34" charset="0"/>
              <a:cs typeface="Arial" pitchFamily="34" charset="0"/>
            </a:rPr>
            <a:t>) and </a:t>
          </a:r>
          <a:r>
            <a:rPr lang="es-AR" sz="1150" b="0" dirty="0" err="1" smtClean="0">
              <a:solidFill>
                <a:schemeClr val="bg1"/>
              </a:solidFill>
              <a:latin typeface="Arial" pitchFamily="34" charset="0"/>
              <a:cs typeface="Arial" pitchFamily="34" charset="0"/>
            </a:rPr>
            <a:t>the</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internal</a:t>
          </a:r>
          <a:r>
            <a:rPr lang="es-AR" sz="1150" b="0" dirty="0" smtClean="0">
              <a:solidFill>
                <a:schemeClr val="bg1"/>
              </a:solidFill>
              <a:latin typeface="Arial" pitchFamily="34" charset="0"/>
              <a:cs typeface="Arial" pitchFamily="34" charset="0"/>
            </a:rPr>
            <a:t> gap (</a:t>
          </a:r>
          <a:r>
            <a:rPr lang="es-AR" sz="1150" b="0" dirty="0" err="1" smtClean="0">
              <a:solidFill>
                <a:schemeClr val="bg1"/>
              </a:solidFill>
              <a:latin typeface="Arial" pitchFamily="34" charset="0"/>
              <a:cs typeface="Arial" pitchFamily="34" charset="0"/>
            </a:rPr>
            <a:t>between</a:t>
          </a:r>
          <a:r>
            <a:rPr lang="es-AR" sz="1150" b="0" dirty="0" smtClean="0">
              <a:solidFill>
                <a:schemeClr val="bg1"/>
              </a:solidFill>
              <a:latin typeface="Arial" pitchFamily="34" charset="0"/>
              <a:cs typeface="Arial" pitchFamily="34" charset="0"/>
            </a:rPr>
            <a:t> </a:t>
          </a:r>
          <a:r>
            <a:rPr lang="es-AR" sz="1150" b="0" dirty="0" err="1" smtClean="0">
              <a:solidFill>
                <a:schemeClr val="bg1"/>
              </a:solidFill>
              <a:latin typeface="Arial" pitchFamily="34" charset="0"/>
              <a:cs typeface="Arial" pitchFamily="34" charset="0"/>
            </a:rPr>
            <a:t>sectors</a:t>
          </a:r>
          <a:r>
            <a:rPr lang="es-AR" sz="1150" b="0" dirty="0" smtClean="0">
              <a:solidFill>
                <a:schemeClr val="bg1"/>
              </a:solidFill>
              <a:latin typeface="Arial" pitchFamily="34" charset="0"/>
              <a:cs typeface="Arial" pitchFamily="34" charset="0"/>
            </a:rPr>
            <a:t> and </a:t>
          </a:r>
          <a:r>
            <a:rPr lang="es-AR" sz="1150" b="0" dirty="0" err="1" smtClean="0">
              <a:solidFill>
                <a:schemeClr val="bg1"/>
              </a:solidFill>
              <a:latin typeface="Arial" pitchFamily="34" charset="0"/>
              <a:cs typeface="Arial" pitchFamily="34" charset="0"/>
            </a:rPr>
            <a:t>actors</a:t>
          </a:r>
          <a:r>
            <a:rPr lang="es-AR" sz="1150" b="0" dirty="0" smtClean="0">
              <a:solidFill>
                <a:schemeClr val="bg1"/>
              </a:solidFill>
              <a:latin typeface="Arial" pitchFamily="34" charset="0"/>
              <a:cs typeface="Arial" pitchFamily="34" charset="0"/>
            </a:rPr>
            <a:t>)</a:t>
          </a:r>
          <a:endParaRPr lang="en-US" sz="1150" b="0" dirty="0">
            <a:solidFill>
              <a:schemeClr val="bg1"/>
            </a:solidFill>
            <a:latin typeface="Arial" pitchFamily="34" charset="0"/>
            <a:cs typeface="Arial" pitchFamily="34" charset="0"/>
          </a:endParaRPr>
        </a:p>
      </dgm:t>
    </dgm:pt>
    <dgm:pt modelId="{6A945D40-9687-4D67-B80A-63210A81ECBD}" type="sibTrans" cxnId="{75251313-AF2E-4E15-8D7C-39D2986A0A25}">
      <dgm:prSet/>
      <dgm:spPr/>
      <dgm:t>
        <a:bodyPr/>
        <a:lstStyle/>
        <a:p>
          <a:endParaRPr lang="en-US"/>
        </a:p>
      </dgm:t>
    </dgm:pt>
    <dgm:pt modelId="{12DD9EDF-213A-45EE-9E43-9BC4947326BB}" type="parTrans" cxnId="{75251313-AF2E-4E15-8D7C-39D2986A0A25}">
      <dgm:prSet/>
      <dgm:spPr/>
      <dgm:t>
        <a:bodyPr/>
        <a:lstStyle/>
        <a:p>
          <a:endParaRPr lang="en-US"/>
        </a:p>
      </dgm:t>
    </dgm:pt>
    <dgm:pt modelId="{D6D20410-89A7-48C5-9D48-830FDFB14F4E}">
      <dgm:prSet custT="1"/>
      <dgm:spPr>
        <a:solidFill>
          <a:schemeClr val="bg1">
            <a:lumMod val="50000"/>
          </a:schemeClr>
        </a:solidFill>
      </dgm:spPr>
      <dgm:t>
        <a:bodyPr/>
        <a:lstStyle/>
        <a:p>
          <a:pPr rtl="0">
            <a:lnSpc>
              <a:spcPct val="80000"/>
            </a:lnSpc>
            <a:spcAft>
              <a:spcPts val="400"/>
            </a:spcAft>
          </a:pPr>
          <a:r>
            <a:rPr lang="es-AR" sz="1200" b="1" u="none" dirty="0" err="1" smtClean="0">
              <a:latin typeface="Arial" pitchFamily="34" charset="0"/>
              <a:cs typeface="Arial" pitchFamily="34" charset="0"/>
            </a:rPr>
            <a:t>Environmen</a:t>
          </a:r>
          <a:r>
            <a:rPr lang="es-AR" sz="1200" b="1" u="none" dirty="0" smtClean="0">
              <a:latin typeface="Arial" pitchFamily="34" charset="0"/>
              <a:cs typeface="Arial" pitchFamily="34" charset="0"/>
            </a:rPr>
            <a:t>-tal </a:t>
          </a:r>
          <a:r>
            <a:rPr lang="es-AR" sz="1200" b="1" u="none" dirty="0" err="1" smtClean="0">
              <a:latin typeface="Arial" pitchFamily="34" charset="0"/>
              <a:cs typeface="Arial" pitchFamily="34" charset="0"/>
            </a:rPr>
            <a:t>sustainabiity</a:t>
          </a:r>
          <a:endParaRPr lang="es-AR" sz="1200" b="1" u="none" dirty="0" smtClean="0">
            <a:latin typeface="Arial" pitchFamily="34" charset="0"/>
            <a:cs typeface="Arial" pitchFamily="34" charset="0"/>
          </a:endParaRPr>
        </a:p>
        <a:p>
          <a:pPr rtl="0">
            <a:lnSpc>
              <a:spcPct val="80000"/>
            </a:lnSpc>
            <a:spcAft>
              <a:spcPts val="400"/>
            </a:spcAft>
          </a:pPr>
          <a:r>
            <a:rPr lang="es-ES" sz="1150" dirty="0" err="1" smtClean="0">
              <a:latin typeface="Arial" pitchFamily="34" charset="0"/>
              <a:cs typeface="Arial" pitchFamily="34" charset="0"/>
            </a:rPr>
            <a:t>Move</a:t>
          </a:r>
          <a:r>
            <a:rPr lang="es-ES" sz="1150" dirty="0" smtClean="0">
              <a:latin typeface="Arial" pitchFamily="34" charset="0"/>
              <a:cs typeface="Arial" pitchFamily="34" charset="0"/>
            </a:rPr>
            <a:t> </a:t>
          </a:r>
          <a:r>
            <a:rPr lang="es-ES" sz="1150" dirty="0" err="1" smtClean="0">
              <a:latin typeface="Arial" pitchFamily="34" charset="0"/>
              <a:cs typeface="Arial" pitchFamily="34" charset="0"/>
            </a:rPr>
            <a:t>towards</a:t>
          </a:r>
          <a:r>
            <a:rPr lang="es-ES" sz="1150" dirty="0" smtClean="0">
              <a:latin typeface="Arial" pitchFamily="34" charset="0"/>
              <a:cs typeface="Arial" pitchFamily="34" charset="0"/>
            </a:rPr>
            <a:t> </a:t>
          </a:r>
          <a:r>
            <a:rPr lang="es-ES" sz="1150" dirty="0" err="1" smtClean="0">
              <a:latin typeface="Arial" pitchFamily="34" charset="0"/>
              <a:cs typeface="Arial" pitchFamily="34" charset="0"/>
            </a:rPr>
            <a:t>sustainable</a:t>
          </a:r>
          <a:r>
            <a:rPr lang="es-ES" sz="1150" dirty="0" smtClean="0">
              <a:latin typeface="Arial" pitchFamily="34" charset="0"/>
              <a:cs typeface="Arial" pitchFamily="34" charset="0"/>
            </a:rPr>
            <a:t> </a:t>
          </a:r>
          <a:r>
            <a:rPr lang="es-ES" sz="1150" dirty="0" err="1" smtClean="0">
              <a:latin typeface="Arial" pitchFamily="34" charset="0"/>
              <a:cs typeface="Arial" pitchFamily="34" charset="0"/>
            </a:rPr>
            <a:t>production</a:t>
          </a:r>
          <a:r>
            <a:rPr lang="es-ES" sz="1150" dirty="0" smtClean="0">
              <a:latin typeface="Arial" pitchFamily="34" charset="0"/>
              <a:cs typeface="Arial" pitchFamily="34" charset="0"/>
            </a:rPr>
            <a:t> and </a:t>
          </a:r>
          <a:r>
            <a:rPr lang="es-ES" sz="1150" dirty="0" err="1" smtClean="0">
              <a:latin typeface="Arial" pitchFamily="34" charset="0"/>
              <a:cs typeface="Arial" pitchFamily="34" charset="0"/>
            </a:rPr>
            <a:t>consumption</a:t>
          </a:r>
          <a:r>
            <a:rPr lang="es-ES" sz="1150" dirty="0" smtClean="0">
              <a:latin typeface="Arial" pitchFamily="34" charset="0"/>
              <a:cs typeface="Arial" pitchFamily="34" charset="0"/>
            </a:rPr>
            <a:t> </a:t>
          </a:r>
          <a:r>
            <a:rPr lang="es-ES" sz="1150" dirty="0" err="1" smtClean="0">
              <a:latin typeface="Arial" pitchFamily="34" charset="0"/>
              <a:cs typeface="Arial" pitchFamily="34" charset="0"/>
            </a:rPr>
            <a:t>patterns</a:t>
          </a:r>
          <a:endParaRPr lang="es-AR" sz="1150" b="0" i="0" dirty="0" smtClean="0">
            <a:latin typeface="Calibri" pitchFamily="34" charset="0"/>
          </a:endParaRPr>
        </a:p>
      </dgm:t>
    </dgm:pt>
    <dgm:pt modelId="{F6A146A9-950E-4442-9180-C45B63EDEA89}" type="parTrans" cxnId="{FE3F6B69-28E7-4C25-91F3-BF6945FBFD6C}">
      <dgm:prSet/>
      <dgm:spPr/>
      <dgm:t>
        <a:bodyPr/>
        <a:lstStyle/>
        <a:p>
          <a:endParaRPr lang="en-US"/>
        </a:p>
      </dgm:t>
    </dgm:pt>
    <dgm:pt modelId="{469DC76C-B552-4E76-A07F-E52220046A4E}" type="sibTrans" cxnId="{FE3F6B69-28E7-4C25-91F3-BF6945FBFD6C}">
      <dgm:prSet/>
      <dgm:spPr/>
      <dgm:t>
        <a:bodyPr/>
        <a:lstStyle/>
        <a:p>
          <a:endParaRPr lang="en-US"/>
        </a:p>
      </dgm:t>
    </dgm:pt>
    <dgm:pt modelId="{E823EA96-0EBC-4874-B235-730A8B5A70F9}">
      <dgm:prSet custT="1"/>
      <dgm:spPr>
        <a:solidFill>
          <a:schemeClr val="bg1">
            <a:lumMod val="50000"/>
          </a:schemeClr>
        </a:solidFill>
      </dgm:spPr>
      <dgm:t>
        <a:bodyPr/>
        <a:lstStyle/>
        <a:p>
          <a:pPr rtl="0">
            <a:lnSpc>
              <a:spcPct val="90000"/>
            </a:lnSpc>
            <a:spcAft>
              <a:spcPts val="400"/>
            </a:spcAft>
          </a:pPr>
          <a:r>
            <a:rPr lang="es-AR" sz="1300" b="1" u="none" dirty="0" err="1" smtClean="0">
              <a:latin typeface="Arial" pitchFamily="34" charset="0"/>
              <a:cs typeface="Arial" pitchFamily="34" charset="0"/>
            </a:rPr>
            <a:t>Taxation</a:t>
          </a:r>
          <a:endParaRPr lang="es-AR" sz="1300" b="1" u="none" dirty="0" smtClean="0">
            <a:latin typeface="Arial" pitchFamily="34" charset="0"/>
            <a:cs typeface="Arial" pitchFamily="34" charset="0"/>
          </a:endParaRPr>
        </a:p>
        <a:p>
          <a:pPr rtl="0">
            <a:lnSpc>
              <a:spcPct val="90000"/>
            </a:lnSpc>
            <a:spcAft>
              <a:spcPts val="400"/>
            </a:spcAft>
          </a:pPr>
          <a:r>
            <a:rPr lang="es-ES" sz="1300" dirty="0" err="1" smtClean="0">
              <a:latin typeface="Arial" pitchFamily="34" charset="0"/>
              <a:cs typeface="Arial" pitchFamily="34" charset="0"/>
            </a:rPr>
            <a:t>Regressive</a:t>
          </a:r>
          <a:r>
            <a:rPr lang="es-ES" sz="1300" dirty="0" smtClean="0">
              <a:latin typeface="Arial" pitchFamily="34" charset="0"/>
              <a:cs typeface="Arial" pitchFamily="34" charset="0"/>
            </a:rPr>
            <a:t> </a:t>
          </a:r>
          <a:r>
            <a:rPr lang="es-ES" sz="1300" dirty="0" err="1" smtClean="0">
              <a:latin typeface="Arial" pitchFamily="34" charset="0"/>
              <a:cs typeface="Arial" pitchFamily="34" charset="0"/>
            </a:rPr>
            <a:t>tax</a:t>
          </a:r>
          <a:r>
            <a:rPr lang="es-ES" sz="1300" dirty="0" smtClean="0">
              <a:latin typeface="Arial" pitchFamily="34" charset="0"/>
              <a:cs typeface="Arial" pitchFamily="34" charset="0"/>
            </a:rPr>
            <a:t> </a:t>
          </a:r>
          <a:r>
            <a:rPr lang="es-ES" sz="1300" dirty="0" err="1" smtClean="0">
              <a:latin typeface="Arial" pitchFamily="34" charset="0"/>
              <a:cs typeface="Arial" pitchFamily="34" charset="0"/>
            </a:rPr>
            <a:t>systems</a:t>
          </a:r>
          <a:r>
            <a:rPr lang="es-ES" sz="1300" dirty="0" smtClean="0">
              <a:latin typeface="Arial" pitchFamily="34" charset="0"/>
              <a:cs typeface="Arial" pitchFamily="34" charset="0"/>
            </a:rPr>
            <a:t>; </a:t>
          </a:r>
          <a:r>
            <a:rPr lang="es-ES" sz="1300" dirty="0" err="1" smtClean="0">
              <a:latin typeface="Arial" pitchFamily="34" charset="0"/>
              <a:cs typeface="Arial" pitchFamily="34" charset="0"/>
            </a:rPr>
            <a:t>weak</a:t>
          </a:r>
          <a:r>
            <a:rPr lang="es-ES" sz="1300" dirty="0" smtClean="0">
              <a:latin typeface="Arial" pitchFamily="34" charset="0"/>
              <a:cs typeface="Arial" pitchFamily="34" charset="0"/>
            </a:rPr>
            <a:t> non-</a:t>
          </a:r>
          <a:r>
            <a:rPr lang="es-ES" sz="1300" dirty="0" err="1" smtClean="0">
              <a:latin typeface="Arial" pitchFamily="34" charset="0"/>
              <a:cs typeface="Arial" pitchFamily="34" charset="0"/>
            </a:rPr>
            <a:t>contributory</a:t>
          </a:r>
          <a:r>
            <a:rPr lang="es-ES" sz="1300" dirty="0" smtClean="0">
              <a:latin typeface="Arial" pitchFamily="34" charset="0"/>
              <a:cs typeface="Arial" pitchFamily="34" charset="0"/>
            </a:rPr>
            <a:t> pillar</a:t>
          </a:r>
          <a:r>
            <a:rPr lang="es-ES" sz="1200" b="1" dirty="0" smtClean="0">
              <a:latin typeface="Calibri" pitchFamily="34" charset="0"/>
            </a:rPr>
            <a:t>  </a:t>
          </a:r>
          <a:endParaRPr lang="es-AR" sz="1200" b="1" dirty="0" smtClean="0">
            <a:latin typeface="Arial" pitchFamily="34" charset="0"/>
            <a:cs typeface="Arial" pitchFamily="34" charset="0"/>
          </a:endParaRPr>
        </a:p>
      </dgm:t>
    </dgm:pt>
    <dgm:pt modelId="{2B66587B-92AD-4AAC-9449-58FAAA5E6F8A}" type="parTrans" cxnId="{5378BD42-B635-462A-B59A-55CF5AD0E463}">
      <dgm:prSet/>
      <dgm:spPr/>
      <dgm:t>
        <a:bodyPr/>
        <a:lstStyle/>
        <a:p>
          <a:endParaRPr lang="en-US"/>
        </a:p>
      </dgm:t>
    </dgm:pt>
    <dgm:pt modelId="{7C800B46-023D-4487-8F8A-035E7ACAEA42}" type="sibTrans" cxnId="{5378BD42-B635-462A-B59A-55CF5AD0E463}">
      <dgm:prSet/>
      <dgm:spPr/>
      <dgm:t>
        <a:bodyPr/>
        <a:lstStyle/>
        <a:p>
          <a:endParaRPr lang="en-US"/>
        </a:p>
      </dgm:t>
    </dgm:pt>
    <dgm:pt modelId="{12520AD2-B255-48C0-A2C2-80A50EF5F3BC}">
      <dgm:prSet custT="1"/>
      <dgm:spPr>
        <a:solidFill>
          <a:schemeClr val="bg1">
            <a:lumMod val="50000"/>
          </a:schemeClr>
        </a:solidFill>
      </dgm:spPr>
      <dgm:t>
        <a:bodyPr/>
        <a:lstStyle/>
        <a:p>
          <a:pPr rtl="0">
            <a:lnSpc>
              <a:spcPct val="90000"/>
            </a:lnSpc>
            <a:spcAft>
              <a:spcPts val="400"/>
            </a:spcAft>
          </a:pPr>
          <a:r>
            <a:rPr lang="es-AR" sz="1300" b="1" u="none" dirty="0" smtClean="0">
              <a:latin typeface="Arial" pitchFamily="34" charset="0"/>
              <a:cs typeface="Arial" pitchFamily="34" charset="0"/>
            </a:rPr>
            <a:t>International </a:t>
          </a:r>
          <a:r>
            <a:rPr lang="es-AR" sz="1300" b="1" u="none" dirty="0" err="1" smtClean="0">
              <a:latin typeface="Arial" pitchFamily="34" charset="0"/>
              <a:cs typeface="Arial" pitchFamily="34" charset="0"/>
            </a:rPr>
            <a:t>linkages</a:t>
          </a:r>
          <a:endParaRPr lang="es-AR" sz="1300" b="1" u="none" dirty="0" smtClean="0">
            <a:latin typeface="Arial" pitchFamily="34" charset="0"/>
            <a:cs typeface="Arial" pitchFamily="34" charset="0"/>
          </a:endParaRPr>
        </a:p>
        <a:p>
          <a:pPr rtl="0">
            <a:lnSpc>
              <a:spcPct val="75000"/>
            </a:lnSpc>
            <a:spcAft>
              <a:spcPts val="0"/>
            </a:spcAft>
          </a:pPr>
          <a:r>
            <a:rPr lang="es-AR" sz="1100" b="0" dirty="0" err="1" smtClean="0">
              <a:latin typeface="Arial" pitchFamily="34" charset="0"/>
              <a:cs typeface="Arial" pitchFamily="34" charset="0"/>
            </a:rPr>
            <a:t>Risk</a:t>
          </a:r>
          <a:r>
            <a:rPr lang="es-AR" sz="1100" b="0" dirty="0" smtClean="0">
              <a:latin typeface="Arial" pitchFamily="34" charset="0"/>
              <a:cs typeface="Arial" pitchFamily="34" charset="0"/>
            </a:rPr>
            <a:t> of “</a:t>
          </a:r>
          <a:r>
            <a:rPr lang="es-AR" sz="1100" b="0" dirty="0" err="1" smtClean="0">
              <a:latin typeface="Arial" pitchFamily="34" charset="0"/>
              <a:cs typeface="Arial" pitchFamily="34" charset="0"/>
            </a:rPr>
            <a:t>reprimarization</a:t>
          </a:r>
          <a:r>
            <a:rPr lang="es-AR" sz="1100" b="0" dirty="0" smtClean="0">
              <a:latin typeface="Arial" pitchFamily="34" charset="0"/>
              <a:cs typeface="Arial" pitchFamily="34" charset="0"/>
            </a:rPr>
            <a:t>” of </a:t>
          </a:r>
          <a:r>
            <a:rPr lang="es-AR" sz="1100" b="0" dirty="0" err="1" smtClean="0">
              <a:latin typeface="Arial" pitchFamily="34" charset="0"/>
              <a:cs typeface="Arial" pitchFamily="34" charset="0"/>
            </a:rPr>
            <a:t>the</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export</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structure</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with</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low</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value</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added</a:t>
          </a:r>
          <a:r>
            <a:rPr lang="es-AR" sz="1100" b="0" dirty="0" smtClean="0">
              <a:latin typeface="Arial" pitchFamily="34" charset="0"/>
              <a:cs typeface="Arial" pitchFamily="34" charset="0"/>
            </a:rPr>
            <a:t> and </a:t>
          </a:r>
          <a:r>
            <a:rPr lang="es-AR" sz="1100" b="0" dirty="0" err="1" smtClean="0">
              <a:latin typeface="Arial" pitchFamily="34" charset="0"/>
              <a:cs typeface="Arial" pitchFamily="34" charset="0"/>
            </a:rPr>
            <a:t>little</a:t>
          </a:r>
          <a:r>
            <a:rPr lang="es-AR" sz="1100" b="0" dirty="0" smtClean="0">
              <a:latin typeface="Arial" pitchFamily="34" charset="0"/>
              <a:cs typeface="Arial" pitchFamily="34" charset="0"/>
            </a:rPr>
            <a:t> </a:t>
          </a:r>
          <a:r>
            <a:rPr lang="es-AR" sz="1100" b="0" dirty="0" err="1" smtClean="0">
              <a:latin typeface="Arial" pitchFamily="34" charset="0"/>
              <a:cs typeface="Arial" pitchFamily="34" charset="0"/>
            </a:rPr>
            <a:t>investment</a:t>
          </a:r>
          <a:r>
            <a:rPr lang="es-AR" sz="1100" b="0" dirty="0" smtClean="0">
              <a:latin typeface="Arial" pitchFamily="34" charset="0"/>
              <a:cs typeface="Arial" pitchFamily="34" charset="0"/>
            </a:rPr>
            <a:t> in </a:t>
          </a:r>
          <a:r>
            <a:rPr lang="es-AR" sz="1100" b="0" dirty="0" err="1" smtClean="0">
              <a:latin typeface="Arial" pitchFamily="34" charset="0"/>
              <a:cs typeface="Arial" pitchFamily="34" charset="0"/>
            </a:rPr>
            <a:t>technology</a:t>
          </a:r>
          <a:endParaRPr lang="es-AR" sz="1100" b="1" dirty="0" smtClean="0">
            <a:latin typeface="Arial" pitchFamily="34" charset="0"/>
            <a:cs typeface="Arial" pitchFamily="34" charset="0"/>
          </a:endParaRPr>
        </a:p>
      </dgm:t>
    </dgm:pt>
    <dgm:pt modelId="{EFF5F568-F31E-4B3B-B6AE-54C5AF3E936A}" type="sibTrans" cxnId="{E600AA1A-4AF4-4BE0-B269-D66E73DE4A81}">
      <dgm:prSet/>
      <dgm:spPr/>
      <dgm:t>
        <a:bodyPr/>
        <a:lstStyle/>
        <a:p>
          <a:endParaRPr lang="en-US"/>
        </a:p>
      </dgm:t>
    </dgm:pt>
    <dgm:pt modelId="{2A01D933-6153-423C-BC52-F9F6930C780C}" type="parTrans" cxnId="{E600AA1A-4AF4-4BE0-B269-D66E73DE4A81}">
      <dgm:prSet/>
      <dgm:spPr/>
      <dgm:t>
        <a:bodyPr/>
        <a:lstStyle/>
        <a:p>
          <a:endParaRPr lang="en-US"/>
        </a:p>
      </dgm:t>
    </dgm:pt>
    <dgm:pt modelId="{27EFA361-C23C-4076-9E70-861DF099DE60}" type="pres">
      <dgm:prSet presAssocID="{588CA5D6-B133-40CB-A9C6-9363D3246FA0}" presName="Name0" presStyleCnt="0">
        <dgm:presLayoutVars>
          <dgm:dir/>
          <dgm:resizeHandles val="exact"/>
        </dgm:presLayoutVars>
      </dgm:prSet>
      <dgm:spPr/>
      <dgm:t>
        <a:bodyPr/>
        <a:lstStyle/>
        <a:p>
          <a:endParaRPr lang="en-US"/>
        </a:p>
      </dgm:t>
    </dgm:pt>
    <dgm:pt modelId="{12D67856-E443-4D1E-9ABA-BFD8A2C8C522}" type="pres">
      <dgm:prSet presAssocID="{588CA5D6-B133-40CB-A9C6-9363D3246FA0}" presName="bkgdShp" presStyleLbl="alignAccFollowNode1" presStyleIdx="0" presStyleCnt="1" custScaleY="115146"/>
      <dgm:spPr>
        <a:solidFill>
          <a:schemeClr val="bg1">
            <a:lumMod val="85000"/>
            <a:alpha val="90000"/>
          </a:schemeClr>
        </a:solidFill>
      </dgm:spPr>
      <dgm:t>
        <a:bodyPr/>
        <a:lstStyle/>
        <a:p>
          <a:endParaRPr lang="en-US"/>
        </a:p>
      </dgm:t>
    </dgm:pt>
    <dgm:pt modelId="{BD9CD317-2B41-453B-9CB2-4EFBAF02C2D6}" type="pres">
      <dgm:prSet presAssocID="{588CA5D6-B133-40CB-A9C6-9363D3246FA0}" presName="linComp" presStyleCnt="0"/>
      <dgm:spPr/>
      <dgm:t>
        <a:bodyPr/>
        <a:lstStyle/>
        <a:p>
          <a:endParaRPr lang="en-US"/>
        </a:p>
      </dgm:t>
    </dgm:pt>
    <dgm:pt modelId="{EEF1DE9A-5238-48FA-A1E3-D7F62FF68C3A}" type="pres">
      <dgm:prSet presAssocID="{F92D6F5C-6B74-464C-BAE8-CB1B83ED7F4D}" presName="compNode" presStyleCnt="0"/>
      <dgm:spPr/>
      <dgm:t>
        <a:bodyPr/>
        <a:lstStyle/>
        <a:p>
          <a:endParaRPr lang="en-US"/>
        </a:p>
      </dgm:t>
    </dgm:pt>
    <dgm:pt modelId="{D4FB86C5-A6D7-4095-9734-560FDA7053DE}" type="pres">
      <dgm:prSet presAssocID="{F92D6F5C-6B74-464C-BAE8-CB1B83ED7F4D}" presName="node" presStyleLbl="node1" presStyleIdx="0" presStyleCnt="6" custScaleX="294196" custScaleY="69605" custLinFactNeighborX="-27650" custLinFactNeighborY="-30561">
        <dgm:presLayoutVars>
          <dgm:bulletEnabled val="1"/>
        </dgm:presLayoutVars>
      </dgm:prSet>
      <dgm:spPr/>
      <dgm:t>
        <a:bodyPr/>
        <a:lstStyle/>
        <a:p>
          <a:endParaRPr lang="en-US"/>
        </a:p>
      </dgm:t>
    </dgm:pt>
    <dgm:pt modelId="{7E47EB49-7EE0-4579-A2B3-837D60E5D337}" type="pres">
      <dgm:prSet presAssocID="{F92D6F5C-6B74-464C-BAE8-CB1B83ED7F4D}" presName="invisiNode" presStyleLbl="node1" presStyleIdx="0" presStyleCnt="6"/>
      <dgm:spPr/>
      <dgm:t>
        <a:bodyPr/>
        <a:lstStyle/>
        <a:p>
          <a:endParaRPr lang="en-US"/>
        </a:p>
      </dgm:t>
    </dgm:pt>
    <dgm:pt modelId="{EA379791-1749-481E-BA1B-959F3892BB83}" type="pres">
      <dgm:prSet presAssocID="{F92D6F5C-6B74-464C-BAE8-CB1B83ED7F4D}" presName="imagNode" presStyleLbl="fgImgPlace1" presStyleIdx="0" presStyleCnt="6" custScaleX="269275" custScaleY="88087" custLinFactNeighborX="-27476" custLinFactNeighborY="-16301"/>
      <dgm:spPr>
        <a:blipFill rotWithShape="0">
          <a:blip xmlns:r="http://schemas.openxmlformats.org/officeDocument/2006/relationships" r:embed="rId1"/>
          <a:stretch>
            <a:fillRect/>
          </a:stretch>
        </a:blipFill>
      </dgm:spPr>
      <dgm:t>
        <a:bodyPr/>
        <a:lstStyle/>
        <a:p>
          <a:endParaRPr lang="en-US"/>
        </a:p>
      </dgm:t>
    </dgm:pt>
    <dgm:pt modelId="{16E70BBB-52AC-45B8-9C6D-62662AC98172}" type="pres">
      <dgm:prSet presAssocID="{555E5BCD-A382-427B-AEBD-B4001E31EDB6}" presName="sibTrans" presStyleLbl="sibTrans2D1" presStyleIdx="0" presStyleCnt="0"/>
      <dgm:spPr/>
      <dgm:t>
        <a:bodyPr/>
        <a:lstStyle/>
        <a:p>
          <a:endParaRPr lang="en-US"/>
        </a:p>
      </dgm:t>
    </dgm:pt>
    <dgm:pt modelId="{112ACEBB-A144-4B9A-8016-1A806EB1C844}" type="pres">
      <dgm:prSet presAssocID="{6E093D4A-1C75-4541-80D4-A6B2E125B579}" presName="compNode" presStyleCnt="0"/>
      <dgm:spPr/>
      <dgm:t>
        <a:bodyPr/>
        <a:lstStyle/>
        <a:p>
          <a:endParaRPr lang="en-US"/>
        </a:p>
      </dgm:t>
    </dgm:pt>
    <dgm:pt modelId="{70F325BE-5649-479A-BDB9-6D6D54A2A0EB}" type="pres">
      <dgm:prSet presAssocID="{6E093D4A-1C75-4541-80D4-A6B2E125B579}" presName="node" presStyleLbl="node1" presStyleIdx="1" presStyleCnt="6" custScaleX="298992" custScaleY="69444" custLinFactX="618551" custLinFactNeighborX="700000" custLinFactNeighborY="-30682">
        <dgm:presLayoutVars>
          <dgm:bulletEnabled val="1"/>
        </dgm:presLayoutVars>
      </dgm:prSet>
      <dgm:spPr/>
      <dgm:t>
        <a:bodyPr/>
        <a:lstStyle/>
        <a:p>
          <a:endParaRPr lang="en-US"/>
        </a:p>
      </dgm:t>
    </dgm:pt>
    <dgm:pt modelId="{2B98E8A5-7565-48A3-9DF0-236C826EDA50}" type="pres">
      <dgm:prSet presAssocID="{6E093D4A-1C75-4541-80D4-A6B2E125B579}" presName="invisiNode" presStyleLbl="node1" presStyleIdx="1" presStyleCnt="6"/>
      <dgm:spPr/>
      <dgm:t>
        <a:bodyPr/>
        <a:lstStyle/>
        <a:p>
          <a:endParaRPr lang="en-US"/>
        </a:p>
      </dgm:t>
    </dgm:pt>
    <dgm:pt modelId="{E5C08916-35A4-4674-9801-CB79CB89B915}" type="pres">
      <dgm:prSet presAssocID="{6E093D4A-1C75-4541-80D4-A6B2E125B579}" presName="imagNode" presStyleLbl="fgImgPlace1" presStyleIdx="1" presStyleCnt="6" custScaleX="302995" custScaleY="85848" custLinFactX="600000" custLinFactNeighborX="698833" custLinFactNeighborY="-16016"/>
      <dgm:spPr>
        <a:blipFill rotWithShape="0">
          <a:blip xmlns:r="http://schemas.openxmlformats.org/officeDocument/2006/relationships" r:embed="rId2"/>
          <a:stretch>
            <a:fillRect/>
          </a:stretch>
        </a:blipFill>
        <a:ln>
          <a:solidFill>
            <a:schemeClr val="bg1">
              <a:lumMod val="65000"/>
            </a:schemeClr>
          </a:solidFill>
        </a:ln>
      </dgm:spPr>
      <dgm:t>
        <a:bodyPr/>
        <a:lstStyle/>
        <a:p>
          <a:endParaRPr lang="en-US"/>
        </a:p>
      </dgm:t>
    </dgm:pt>
    <dgm:pt modelId="{BE9CC349-ACD2-4A5A-BC7D-BD3655B2B700}" type="pres">
      <dgm:prSet presAssocID="{F1ED0134-4131-4C91-BA54-C481665DA555}" presName="sibTrans" presStyleLbl="sibTrans2D1" presStyleIdx="0" presStyleCnt="0"/>
      <dgm:spPr/>
      <dgm:t>
        <a:bodyPr/>
        <a:lstStyle/>
        <a:p>
          <a:endParaRPr lang="en-US"/>
        </a:p>
      </dgm:t>
    </dgm:pt>
    <dgm:pt modelId="{67D51E07-A84C-4054-80C5-EA4FC6BC50A1}" type="pres">
      <dgm:prSet presAssocID="{A600846E-0E5F-430F-9CDA-C6099F49D0EE}" presName="compNode" presStyleCnt="0"/>
      <dgm:spPr/>
      <dgm:t>
        <a:bodyPr/>
        <a:lstStyle/>
        <a:p>
          <a:endParaRPr lang="en-US"/>
        </a:p>
      </dgm:t>
    </dgm:pt>
    <dgm:pt modelId="{580B6B9F-75B7-408D-B768-6EE06A4CE1DF}" type="pres">
      <dgm:prSet presAssocID="{A600846E-0E5F-430F-9CDA-C6099F49D0EE}" presName="node" presStyleLbl="node1" presStyleIdx="2" presStyleCnt="6" custScaleX="312273" custScaleY="69288" custLinFactX="-115146" custLinFactNeighborX="-200000" custLinFactNeighborY="-30995">
        <dgm:presLayoutVars>
          <dgm:bulletEnabled val="1"/>
        </dgm:presLayoutVars>
      </dgm:prSet>
      <dgm:spPr/>
      <dgm:t>
        <a:bodyPr/>
        <a:lstStyle/>
        <a:p>
          <a:endParaRPr lang="en-US"/>
        </a:p>
      </dgm:t>
    </dgm:pt>
    <dgm:pt modelId="{71A26B97-1C2A-49B8-B996-FAD08F6DB384}" type="pres">
      <dgm:prSet presAssocID="{A600846E-0E5F-430F-9CDA-C6099F49D0EE}" presName="invisiNode" presStyleLbl="node1" presStyleIdx="2" presStyleCnt="6"/>
      <dgm:spPr/>
      <dgm:t>
        <a:bodyPr/>
        <a:lstStyle/>
        <a:p>
          <a:endParaRPr lang="en-US"/>
        </a:p>
      </dgm:t>
    </dgm:pt>
    <dgm:pt modelId="{5CBF9497-0805-40D8-815F-D12F6A69DE9E}" type="pres">
      <dgm:prSet presAssocID="{A600846E-0E5F-430F-9CDA-C6099F49D0EE}" presName="imagNode" presStyleLbl="fgImgPlace1" presStyleIdx="2" presStyleCnt="6" custScaleX="289747" custScaleY="89551" custLinFactX="-118076" custLinFactNeighborX="-200000" custLinFactNeighborY="-15082"/>
      <dgm:spPr>
        <a:blipFill rotWithShape="0">
          <a:blip xmlns:r="http://schemas.openxmlformats.org/officeDocument/2006/relationships" r:embed="rId3"/>
          <a:stretch>
            <a:fillRect/>
          </a:stretch>
        </a:blipFill>
      </dgm:spPr>
      <dgm:t>
        <a:bodyPr/>
        <a:lstStyle/>
        <a:p>
          <a:endParaRPr lang="en-US"/>
        </a:p>
      </dgm:t>
    </dgm:pt>
    <dgm:pt modelId="{810CB65F-CA92-4164-9513-FE3DCADBB6D5}" type="pres">
      <dgm:prSet presAssocID="{6A945D40-9687-4D67-B80A-63210A81ECBD}" presName="sibTrans" presStyleLbl="sibTrans2D1" presStyleIdx="0" presStyleCnt="0"/>
      <dgm:spPr/>
      <dgm:t>
        <a:bodyPr/>
        <a:lstStyle/>
        <a:p>
          <a:endParaRPr lang="en-US"/>
        </a:p>
      </dgm:t>
    </dgm:pt>
    <dgm:pt modelId="{68EFDA1E-31A1-4BA5-AE8F-27AF6BCD55A4}" type="pres">
      <dgm:prSet presAssocID="{E823EA96-0EBC-4874-B235-730A8B5A70F9}" presName="compNode" presStyleCnt="0"/>
      <dgm:spPr/>
    </dgm:pt>
    <dgm:pt modelId="{2ED79411-D6DA-4FB8-BE6F-BEEDC9CD184B}" type="pres">
      <dgm:prSet presAssocID="{E823EA96-0EBC-4874-B235-730A8B5A70F9}" presName="node" presStyleLbl="node1" presStyleIdx="3" presStyleCnt="6" custScaleX="273783" custScaleY="69562" custLinFactX="171019" custLinFactNeighborX="200000" custLinFactNeighborY="-30199">
        <dgm:presLayoutVars>
          <dgm:bulletEnabled val="1"/>
        </dgm:presLayoutVars>
      </dgm:prSet>
      <dgm:spPr/>
      <dgm:t>
        <a:bodyPr/>
        <a:lstStyle/>
        <a:p>
          <a:endParaRPr lang="en-US"/>
        </a:p>
      </dgm:t>
    </dgm:pt>
    <dgm:pt modelId="{98FE9CF7-C782-463C-A4C1-7281211B6E61}" type="pres">
      <dgm:prSet presAssocID="{E823EA96-0EBC-4874-B235-730A8B5A70F9}" presName="invisiNode" presStyleLbl="node1" presStyleIdx="3" presStyleCnt="6"/>
      <dgm:spPr/>
    </dgm:pt>
    <dgm:pt modelId="{7C2FF637-3B5F-440A-92FC-774241C569CF}" type="pres">
      <dgm:prSet presAssocID="{E823EA96-0EBC-4874-B235-730A8B5A70F9}" presName="imagNode" presStyleLbl="fgImgPlace1" presStyleIdx="3" presStyleCnt="6" custScaleX="240538" custScaleY="89178" custLinFactX="151914" custLinFactNeighborX="200000" custLinFactNeighborY="-13718"/>
      <dgm:spPr>
        <a:blipFill rotWithShape="0">
          <a:blip xmlns:r="http://schemas.openxmlformats.org/officeDocument/2006/relationships" r:embed="rId4"/>
          <a:stretch>
            <a:fillRect/>
          </a:stretch>
        </a:blipFill>
      </dgm:spPr>
      <dgm:t>
        <a:bodyPr/>
        <a:lstStyle/>
        <a:p>
          <a:endParaRPr lang="en-US"/>
        </a:p>
      </dgm:t>
    </dgm:pt>
    <dgm:pt modelId="{D391FD87-98E2-4110-9DEC-30029E1FC8A4}" type="pres">
      <dgm:prSet presAssocID="{7C800B46-023D-4487-8F8A-035E7ACAEA42}" presName="sibTrans" presStyleLbl="sibTrans2D1" presStyleIdx="0" presStyleCnt="0"/>
      <dgm:spPr/>
      <dgm:t>
        <a:bodyPr/>
        <a:lstStyle/>
        <a:p>
          <a:endParaRPr lang="en-US"/>
        </a:p>
      </dgm:t>
    </dgm:pt>
    <dgm:pt modelId="{451E0943-39FB-4ABE-AF95-89E267536793}" type="pres">
      <dgm:prSet presAssocID="{12520AD2-B255-48C0-A2C2-80A50EF5F3BC}" presName="compNode" presStyleCnt="0"/>
      <dgm:spPr/>
      <dgm:t>
        <a:bodyPr/>
        <a:lstStyle/>
        <a:p>
          <a:endParaRPr lang="en-US"/>
        </a:p>
      </dgm:t>
    </dgm:pt>
    <dgm:pt modelId="{9975EC07-2734-4FFD-8452-7B5E004EDF41}" type="pres">
      <dgm:prSet presAssocID="{12520AD2-B255-48C0-A2C2-80A50EF5F3BC}" presName="node" presStyleLbl="node1" presStyleIdx="4" presStyleCnt="6" custScaleX="304416" custScaleY="70313" custLinFactX="-275394" custLinFactNeighborX="-300000" custLinFactNeighborY="-30267">
        <dgm:presLayoutVars>
          <dgm:bulletEnabled val="1"/>
        </dgm:presLayoutVars>
      </dgm:prSet>
      <dgm:spPr/>
      <dgm:t>
        <a:bodyPr/>
        <a:lstStyle/>
        <a:p>
          <a:endParaRPr lang="en-US"/>
        </a:p>
      </dgm:t>
    </dgm:pt>
    <dgm:pt modelId="{1100D9D4-AAC3-4D7A-A1F5-77D459140559}" type="pres">
      <dgm:prSet presAssocID="{12520AD2-B255-48C0-A2C2-80A50EF5F3BC}" presName="invisiNode" presStyleLbl="node1" presStyleIdx="4" presStyleCnt="6"/>
      <dgm:spPr/>
      <dgm:t>
        <a:bodyPr/>
        <a:lstStyle/>
        <a:p>
          <a:endParaRPr lang="en-US"/>
        </a:p>
      </dgm:t>
    </dgm:pt>
    <dgm:pt modelId="{4D182F59-E999-4DC2-B43D-806281C80B69}" type="pres">
      <dgm:prSet presAssocID="{12520AD2-B255-48C0-A2C2-80A50EF5F3BC}" presName="imagNode" presStyleLbl="fgImgPlace1" presStyleIdx="4" presStyleCnt="6" custScaleX="290155" custScaleY="87312" custLinFactX="-282570" custLinFactNeighborX="-300000" custLinFactNeighborY="-14945"/>
      <dgm:spPr>
        <a:blipFill rotWithShape="0">
          <a:blip xmlns:r="http://schemas.openxmlformats.org/officeDocument/2006/relationships" r:embed="rId5"/>
          <a:stretch>
            <a:fillRect/>
          </a:stretch>
        </a:blipFill>
        <a:ln>
          <a:solidFill>
            <a:schemeClr val="bg1">
              <a:lumMod val="65000"/>
            </a:schemeClr>
          </a:solidFill>
        </a:ln>
      </dgm:spPr>
      <dgm:t>
        <a:bodyPr/>
        <a:lstStyle/>
        <a:p>
          <a:endParaRPr lang="en-US"/>
        </a:p>
      </dgm:t>
    </dgm:pt>
    <dgm:pt modelId="{0096702C-5A2C-4BA0-B50C-60677D55B290}" type="pres">
      <dgm:prSet presAssocID="{EFF5F568-F31E-4B3B-B6AE-54C5AF3E936A}" presName="sibTrans" presStyleLbl="sibTrans2D1" presStyleIdx="0" presStyleCnt="0"/>
      <dgm:spPr/>
      <dgm:t>
        <a:bodyPr/>
        <a:lstStyle/>
        <a:p>
          <a:endParaRPr lang="en-US"/>
        </a:p>
      </dgm:t>
    </dgm:pt>
    <dgm:pt modelId="{38A3AD8B-ABEB-468F-8124-03B620B1997A}" type="pres">
      <dgm:prSet presAssocID="{D6D20410-89A7-48C5-9D48-830FDFB14F4E}" presName="compNode" presStyleCnt="0"/>
      <dgm:spPr/>
    </dgm:pt>
    <dgm:pt modelId="{C8510948-B4E9-4780-938C-EC60882F0107}" type="pres">
      <dgm:prSet presAssocID="{D6D20410-89A7-48C5-9D48-830FDFB14F4E}" presName="node" presStyleLbl="node1" presStyleIdx="5" presStyleCnt="6" custScaleX="314729" custScaleY="70285" custLinFactX="-261565" custLinFactNeighborX="-300000" custLinFactNeighborY="-30051">
        <dgm:presLayoutVars>
          <dgm:bulletEnabled val="1"/>
        </dgm:presLayoutVars>
      </dgm:prSet>
      <dgm:spPr/>
      <dgm:t>
        <a:bodyPr/>
        <a:lstStyle/>
        <a:p>
          <a:endParaRPr lang="en-US"/>
        </a:p>
      </dgm:t>
    </dgm:pt>
    <dgm:pt modelId="{B77881C0-B0ED-4EB3-B042-B75236C4768A}" type="pres">
      <dgm:prSet presAssocID="{D6D20410-89A7-48C5-9D48-830FDFB14F4E}" presName="invisiNode" presStyleLbl="node1" presStyleIdx="5" presStyleCnt="6"/>
      <dgm:spPr/>
    </dgm:pt>
    <dgm:pt modelId="{B321D544-65FD-4A06-A378-CCDB1225FED5}" type="pres">
      <dgm:prSet presAssocID="{D6D20410-89A7-48C5-9D48-830FDFB14F4E}" presName="imagNode" presStyleLbl="fgImgPlace1" presStyleIdx="5" presStyleCnt="6" custScaleX="317366" custScaleY="85982" custLinFactX="-271600" custLinFactNeighborX="-300000" custLinFactNeighborY="-16234"/>
      <dgm:spPr>
        <a:blipFill rotWithShape="0">
          <a:blip xmlns:r="http://schemas.openxmlformats.org/officeDocument/2006/relationships" r:embed="rId6"/>
          <a:stretch>
            <a:fillRect/>
          </a:stretch>
        </a:blipFill>
      </dgm:spPr>
      <dgm:t>
        <a:bodyPr/>
        <a:lstStyle/>
        <a:p>
          <a:endParaRPr lang="en-US"/>
        </a:p>
      </dgm:t>
    </dgm:pt>
  </dgm:ptLst>
  <dgm:cxnLst>
    <dgm:cxn modelId="{EA200AF4-8698-42B7-8B45-2C124BC93E49}" type="presOf" srcId="{7C800B46-023D-4487-8F8A-035E7ACAEA42}" destId="{D391FD87-98E2-4110-9DEC-30029E1FC8A4}" srcOrd="0" destOrd="0" presId="urn:microsoft.com/office/officeart/2005/8/layout/pList2#1"/>
    <dgm:cxn modelId="{F66607FC-9DE5-423E-A2DA-104DD787A48E}" type="presOf" srcId="{6E093D4A-1C75-4541-80D4-A6B2E125B579}" destId="{70F325BE-5649-479A-BDB9-6D6D54A2A0EB}" srcOrd="0" destOrd="0" presId="urn:microsoft.com/office/officeart/2005/8/layout/pList2#1"/>
    <dgm:cxn modelId="{F2221C46-50F9-40D8-B8DA-316D14CDE5B0}" type="presOf" srcId="{12520AD2-B255-48C0-A2C2-80A50EF5F3BC}" destId="{9975EC07-2734-4FFD-8452-7B5E004EDF41}" srcOrd="0" destOrd="0" presId="urn:microsoft.com/office/officeart/2005/8/layout/pList2#1"/>
    <dgm:cxn modelId="{23C7E949-4613-401C-880F-9A2C8BAF0306}" type="presOf" srcId="{F92D6F5C-6B74-464C-BAE8-CB1B83ED7F4D}" destId="{D4FB86C5-A6D7-4095-9734-560FDA7053DE}" srcOrd="0" destOrd="0" presId="urn:microsoft.com/office/officeart/2005/8/layout/pList2#1"/>
    <dgm:cxn modelId="{4B5498E9-EF4B-4052-8BE6-11D264FD36C9}" type="presOf" srcId="{D6D20410-89A7-48C5-9D48-830FDFB14F4E}" destId="{C8510948-B4E9-4780-938C-EC60882F0107}" srcOrd="0" destOrd="0" presId="urn:microsoft.com/office/officeart/2005/8/layout/pList2#1"/>
    <dgm:cxn modelId="{93089C14-92A7-4BF9-8D96-9D214B8EAF36}" type="presOf" srcId="{EFF5F568-F31E-4B3B-B6AE-54C5AF3E936A}" destId="{0096702C-5A2C-4BA0-B50C-60677D55B290}" srcOrd="0" destOrd="0" presId="urn:microsoft.com/office/officeart/2005/8/layout/pList2#1"/>
    <dgm:cxn modelId="{E600AA1A-4AF4-4BE0-B269-D66E73DE4A81}" srcId="{588CA5D6-B133-40CB-A9C6-9363D3246FA0}" destId="{12520AD2-B255-48C0-A2C2-80A50EF5F3BC}" srcOrd="4" destOrd="0" parTransId="{2A01D933-6153-423C-BC52-F9F6930C780C}" sibTransId="{EFF5F568-F31E-4B3B-B6AE-54C5AF3E936A}"/>
    <dgm:cxn modelId="{E95368AB-8BC8-4894-9EE1-4FC159034895}" type="presOf" srcId="{555E5BCD-A382-427B-AEBD-B4001E31EDB6}" destId="{16E70BBB-52AC-45B8-9C6D-62662AC98172}" srcOrd="0" destOrd="0" presId="urn:microsoft.com/office/officeart/2005/8/layout/pList2#1"/>
    <dgm:cxn modelId="{5378BD42-B635-462A-B59A-55CF5AD0E463}" srcId="{588CA5D6-B133-40CB-A9C6-9363D3246FA0}" destId="{E823EA96-0EBC-4874-B235-730A8B5A70F9}" srcOrd="3" destOrd="0" parTransId="{2B66587B-92AD-4AAC-9449-58FAAA5E6F8A}" sibTransId="{7C800B46-023D-4487-8F8A-035E7ACAEA42}"/>
    <dgm:cxn modelId="{2190EC66-37C6-4566-A06C-2AACDBC1F989}" type="presOf" srcId="{588CA5D6-B133-40CB-A9C6-9363D3246FA0}" destId="{27EFA361-C23C-4076-9E70-861DF099DE60}" srcOrd="0" destOrd="0" presId="urn:microsoft.com/office/officeart/2005/8/layout/pList2#1"/>
    <dgm:cxn modelId="{FE3F6B69-28E7-4C25-91F3-BF6945FBFD6C}" srcId="{588CA5D6-B133-40CB-A9C6-9363D3246FA0}" destId="{D6D20410-89A7-48C5-9D48-830FDFB14F4E}" srcOrd="5" destOrd="0" parTransId="{F6A146A9-950E-4442-9180-C45B63EDEA89}" sibTransId="{469DC76C-B552-4E76-A07F-E52220046A4E}"/>
    <dgm:cxn modelId="{0DAECBFB-4BFA-41A5-9EEC-1F19F7FF18BC}" srcId="{588CA5D6-B133-40CB-A9C6-9363D3246FA0}" destId="{F92D6F5C-6B74-464C-BAE8-CB1B83ED7F4D}" srcOrd="0" destOrd="0" parTransId="{76CCEED5-39F3-4C3F-B35C-08B0294BA8DB}" sibTransId="{555E5BCD-A382-427B-AEBD-B4001E31EDB6}"/>
    <dgm:cxn modelId="{18E5946E-F58D-41F9-B790-76FFC019CE5E}" type="presOf" srcId="{E823EA96-0EBC-4874-B235-730A8B5A70F9}" destId="{2ED79411-D6DA-4FB8-BE6F-BEEDC9CD184B}" srcOrd="0" destOrd="0" presId="urn:microsoft.com/office/officeart/2005/8/layout/pList2#1"/>
    <dgm:cxn modelId="{FD86FBDD-675F-4303-BF23-5DE37533EE9A}" srcId="{588CA5D6-B133-40CB-A9C6-9363D3246FA0}" destId="{6E093D4A-1C75-4541-80D4-A6B2E125B579}" srcOrd="1" destOrd="0" parTransId="{EF3D8D6B-3540-4B43-87A8-786B0ACC8CCA}" sibTransId="{F1ED0134-4131-4C91-BA54-C481665DA555}"/>
    <dgm:cxn modelId="{52134A40-665F-43D4-946F-56BE2A641AFB}" type="presOf" srcId="{F1ED0134-4131-4C91-BA54-C481665DA555}" destId="{BE9CC349-ACD2-4A5A-BC7D-BD3655B2B700}" srcOrd="0" destOrd="0" presId="urn:microsoft.com/office/officeart/2005/8/layout/pList2#1"/>
    <dgm:cxn modelId="{83E8458C-5F81-4B3A-9AF7-0725043066D7}" type="presOf" srcId="{6A945D40-9687-4D67-B80A-63210A81ECBD}" destId="{810CB65F-CA92-4164-9513-FE3DCADBB6D5}" srcOrd="0" destOrd="0" presId="urn:microsoft.com/office/officeart/2005/8/layout/pList2#1"/>
    <dgm:cxn modelId="{75251313-AF2E-4E15-8D7C-39D2986A0A25}" srcId="{588CA5D6-B133-40CB-A9C6-9363D3246FA0}" destId="{A600846E-0E5F-430F-9CDA-C6099F49D0EE}" srcOrd="2" destOrd="0" parTransId="{12DD9EDF-213A-45EE-9E43-9BC4947326BB}" sibTransId="{6A945D40-9687-4D67-B80A-63210A81ECBD}"/>
    <dgm:cxn modelId="{A27836CB-A165-4990-BC71-5C82FE5EE475}" type="presOf" srcId="{A600846E-0E5F-430F-9CDA-C6099F49D0EE}" destId="{580B6B9F-75B7-408D-B768-6EE06A4CE1DF}" srcOrd="0" destOrd="0" presId="urn:microsoft.com/office/officeart/2005/8/layout/pList2#1"/>
    <dgm:cxn modelId="{71178728-7DE7-4B86-B6DA-D45AFE1057CB}" type="presParOf" srcId="{27EFA361-C23C-4076-9E70-861DF099DE60}" destId="{12D67856-E443-4D1E-9ABA-BFD8A2C8C522}" srcOrd="0" destOrd="0" presId="urn:microsoft.com/office/officeart/2005/8/layout/pList2#1"/>
    <dgm:cxn modelId="{CF044E76-D27B-4F28-8EC7-091268F22998}" type="presParOf" srcId="{27EFA361-C23C-4076-9E70-861DF099DE60}" destId="{BD9CD317-2B41-453B-9CB2-4EFBAF02C2D6}" srcOrd="1" destOrd="0" presId="urn:microsoft.com/office/officeart/2005/8/layout/pList2#1"/>
    <dgm:cxn modelId="{6ABA0374-234C-4788-9DFA-F0CFA6CB37EE}" type="presParOf" srcId="{BD9CD317-2B41-453B-9CB2-4EFBAF02C2D6}" destId="{EEF1DE9A-5238-48FA-A1E3-D7F62FF68C3A}" srcOrd="0" destOrd="0" presId="urn:microsoft.com/office/officeart/2005/8/layout/pList2#1"/>
    <dgm:cxn modelId="{CB484282-F149-4BD8-89A4-2EBA559A5CEF}" type="presParOf" srcId="{EEF1DE9A-5238-48FA-A1E3-D7F62FF68C3A}" destId="{D4FB86C5-A6D7-4095-9734-560FDA7053DE}" srcOrd="0" destOrd="0" presId="urn:microsoft.com/office/officeart/2005/8/layout/pList2#1"/>
    <dgm:cxn modelId="{C827FC3D-76AA-4694-97CD-11B5A6F2E86A}" type="presParOf" srcId="{EEF1DE9A-5238-48FA-A1E3-D7F62FF68C3A}" destId="{7E47EB49-7EE0-4579-A2B3-837D60E5D337}" srcOrd="1" destOrd="0" presId="urn:microsoft.com/office/officeart/2005/8/layout/pList2#1"/>
    <dgm:cxn modelId="{C9B3EC82-A805-471C-B24D-FF691DA9BB98}" type="presParOf" srcId="{EEF1DE9A-5238-48FA-A1E3-D7F62FF68C3A}" destId="{EA379791-1749-481E-BA1B-959F3892BB83}" srcOrd="2" destOrd="0" presId="urn:microsoft.com/office/officeart/2005/8/layout/pList2#1"/>
    <dgm:cxn modelId="{14905677-F9CA-4D1D-8F1B-A14B39573725}" type="presParOf" srcId="{BD9CD317-2B41-453B-9CB2-4EFBAF02C2D6}" destId="{16E70BBB-52AC-45B8-9C6D-62662AC98172}" srcOrd="1" destOrd="0" presId="urn:microsoft.com/office/officeart/2005/8/layout/pList2#1"/>
    <dgm:cxn modelId="{8D4BEEB5-A94A-4C59-848C-DAB61FB7826A}" type="presParOf" srcId="{BD9CD317-2B41-453B-9CB2-4EFBAF02C2D6}" destId="{112ACEBB-A144-4B9A-8016-1A806EB1C844}" srcOrd="2" destOrd="0" presId="urn:microsoft.com/office/officeart/2005/8/layout/pList2#1"/>
    <dgm:cxn modelId="{0A413A02-C857-4827-BC4B-3A4228343A20}" type="presParOf" srcId="{112ACEBB-A144-4B9A-8016-1A806EB1C844}" destId="{70F325BE-5649-479A-BDB9-6D6D54A2A0EB}" srcOrd="0" destOrd="0" presId="urn:microsoft.com/office/officeart/2005/8/layout/pList2#1"/>
    <dgm:cxn modelId="{3FE63855-93D3-40CE-9A7A-745DC1787663}" type="presParOf" srcId="{112ACEBB-A144-4B9A-8016-1A806EB1C844}" destId="{2B98E8A5-7565-48A3-9DF0-236C826EDA50}" srcOrd="1" destOrd="0" presId="urn:microsoft.com/office/officeart/2005/8/layout/pList2#1"/>
    <dgm:cxn modelId="{FD138F36-E540-4A40-B98C-02F8C5CF565B}" type="presParOf" srcId="{112ACEBB-A144-4B9A-8016-1A806EB1C844}" destId="{E5C08916-35A4-4674-9801-CB79CB89B915}" srcOrd="2" destOrd="0" presId="urn:microsoft.com/office/officeart/2005/8/layout/pList2#1"/>
    <dgm:cxn modelId="{EE791CD5-E633-4B3F-9093-9C4CA9096842}" type="presParOf" srcId="{BD9CD317-2B41-453B-9CB2-4EFBAF02C2D6}" destId="{BE9CC349-ACD2-4A5A-BC7D-BD3655B2B700}" srcOrd="3" destOrd="0" presId="urn:microsoft.com/office/officeart/2005/8/layout/pList2#1"/>
    <dgm:cxn modelId="{50654702-70E6-40AE-BA3E-1E97F557C473}" type="presParOf" srcId="{BD9CD317-2B41-453B-9CB2-4EFBAF02C2D6}" destId="{67D51E07-A84C-4054-80C5-EA4FC6BC50A1}" srcOrd="4" destOrd="0" presId="urn:microsoft.com/office/officeart/2005/8/layout/pList2#1"/>
    <dgm:cxn modelId="{53C8740F-30FE-44CA-81CC-0A2EE40D4DC1}" type="presParOf" srcId="{67D51E07-A84C-4054-80C5-EA4FC6BC50A1}" destId="{580B6B9F-75B7-408D-B768-6EE06A4CE1DF}" srcOrd="0" destOrd="0" presId="urn:microsoft.com/office/officeart/2005/8/layout/pList2#1"/>
    <dgm:cxn modelId="{07B4D1AF-3B95-4926-B02E-B8CBACF8B673}" type="presParOf" srcId="{67D51E07-A84C-4054-80C5-EA4FC6BC50A1}" destId="{71A26B97-1C2A-49B8-B996-FAD08F6DB384}" srcOrd="1" destOrd="0" presId="urn:microsoft.com/office/officeart/2005/8/layout/pList2#1"/>
    <dgm:cxn modelId="{EA070953-920C-4250-9BCC-167E357F8E74}" type="presParOf" srcId="{67D51E07-A84C-4054-80C5-EA4FC6BC50A1}" destId="{5CBF9497-0805-40D8-815F-D12F6A69DE9E}" srcOrd="2" destOrd="0" presId="urn:microsoft.com/office/officeart/2005/8/layout/pList2#1"/>
    <dgm:cxn modelId="{A0FBD11B-FF7C-4671-9E3F-C33EFADBF435}" type="presParOf" srcId="{BD9CD317-2B41-453B-9CB2-4EFBAF02C2D6}" destId="{810CB65F-CA92-4164-9513-FE3DCADBB6D5}" srcOrd="5" destOrd="0" presId="urn:microsoft.com/office/officeart/2005/8/layout/pList2#1"/>
    <dgm:cxn modelId="{CC50B83A-91BA-44A7-926D-5A1510D9C953}" type="presParOf" srcId="{BD9CD317-2B41-453B-9CB2-4EFBAF02C2D6}" destId="{68EFDA1E-31A1-4BA5-AE8F-27AF6BCD55A4}" srcOrd="6" destOrd="0" presId="urn:microsoft.com/office/officeart/2005/8/layout/pList2#1"/>
    <dgm:cxn modelId="{52D5CDA9-6810-487E-91D9-9663C272E9A9}" type="presParOf" srcId="{68EFDA1E-31A1-4BA5-AE8F-27AF6BCD55A4}" destId="{2ED79411-D6DA-4FB8-BE6F-BEEDC9CD184B}" srcOrd="0" destOrd="0" presId="urn:microsoft.com/office/officeart/2005/8/layout/pList2#1"/>
    <dgm:cxn modelId="{3056BDAD-5598-4018-8C4A-DE578F1AD7C3}" type="presParOf" srcId="{68EFDA1E-31A1-4BA5-AE8F-27AF6BCD55A4}" destId="{98FE9CF7-C782-463C-A4C1-7281211B6E61}" srcOrd="1" destOrd="0" presId="urn:microsoft.com/office/officeart/2005/8/layout/pList2#1"/>
    <dgm:cxn modelId="{DBB63F35-0772-4083-B83A-A03912B5B182}" type="presParOf" srcId="{68EFDA1E-31A1-4BA5-AE8F-27AF6BCD55A4}" destId="{7C2FF637-3B5F-440A-92FC-774241C569CF}" srcOrd="2" destOrd="0" presId="urn:microsoft.com/office/officeart/2005/8/layout/pList2#1"/>
    <dgm:cxn modelId="{9A9F9446-A5D4-4480-842E-AABE5A2691A5}" type="presParOf" srcId="{BD9CD317-2B41-453B-9CB2-4EFBAF02C2D6}" destId="{D391FD87-98E2-4110-9DEC-30029E1FC8A4}" srcOrd="7" destOrd="0" presId="urn:microsoft.com/office/officeart/2005/8/layout/pList2#1"/>
    <dgm:cxn modelId="{2D14ABAD-4F4C-49C4-94B2-C9C61DE734B6}" type="presParOf" srcId="{BD9CD317-2B41-453B-9CB2-4EFBAF02C2D6}" destId="{451E0943-39FB-4ABE-AF95-89E267536793}" srcOrd="8" destOrd="0" presId="urn:microsoft.com/office/officeart/2005/8/layout/pList2#1"/>
    <dgm:cxn modelId="{0D818DDA-15EF-4C06-857A-3B33F7C805F4}" type="presParOf" srcId="{451E0943-39FB-4ABE-AF95-89E267536793}" destId="{9975EC07-2734-4FFD-8452-7B5E004EDF41}" srcOrd="0" destOrd="0" presId="urn:microsoft.com/office/officeart/2005/8/layout/pList2#1"/>
    <dgm:cxn modelId="{DEC33F0F-8D63-4547-A4A1-47D6DAA525A4}" type="presParOf" srcId="{451E0943-39FB-4ABE-AF95-89E267536793}" destId="{1100D9D4-AAC3-4D7A-A1F5-77D459140559}" srcOrd="1" destOrd="0" presId="urn:microsoft.com/office/officeart/2005/8/layout/pList2#1"/>
    <dgm:cxn modelId="{E9276E6C-4ADF-424E-83B3-640925CB5F6E}" type="presParOf" srcId="{451E0943-39FB-4ABE-AF95-89E267536793}" destId="{4D182F59-E999-4DC2-B43D-806281C80B69}" srcOrd="2" destOrd="0" presId="urn:microsoft.com/office/officeart/2005/8/layout/pList2#1"/>
    <dgm:cxn modelId="{8BBC0600-8354-42BF-A91D-AFD05D8659A1}" type="presParOf" srcId="{BD9CD317-2B41-453B-9CB2-4EFBAF02C2D6}" destId="{0096702C-5A2C-4BA0-B50C-60677D55B290}" srcOrd="9" destOrd="0" presId="urn:microsoft.com/office/officeart/2005/8/layout/pList2#1"/>
    <dgm:cxn modelId="{CDF77A0B-F65B-4E6A-A2F4-E3C5C27119F1}" type="presParOf" srcId="{BD9CD317-2B41-453B-9CB2-4EFBAF02C2D6}" destId="{38A3AD8B-ABEB-468F-8124-03B620B1997A}" srcOrd="10" destOrd="0" presId="urn:microsoft.com/office/officeart/2005/8/layout/pList2#1"/>
    <dgm:cxn modelId="{3B684DC6-C447-4521-8A2E-BBC1013D6BA9}" type="presParOf" srcId="{38A3AD8B-ABEB-468F-8124-03B620B1997A}" destId="{C8510948-B4E9-4780-938C-EC60882F0107}" srcOrd="0" destOrd="0" presId="urn:microsoft.com/office/officeart/2005/8/layout/pList2#1"/>
    <dgm:cxn modelId="{5252146D-2128-4C71-8958-A1DB31DEAF2F}" type="presParOf" srcId="{38A3AD8B-ABEB-468F-8124-03B620B1997A}" destId="{B77881C0-B0ED-4EB3-B042-B75236C4768A}" srcOrd="1" destOrd="0" presId="urn:microsoft.com/office/officeart/2005/8/layout/pList2#1"/>
    <dgm:cxn modelId="{06B0305D-15CB-4633-871E-16394C987942}" type="presParOf" srcId="{38A3AD8B-ABEB-468F-8124-03B620B1997A}" destId="{B321D544-65FD-4A06-A378-CCDB1225FED5}" srcOrd="2" destOrd="0" presId="urn:microsoft.com/office/officeart/2005/8/layout/p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E53DBC-F509-4872-8825-C082B6E4AD0B}"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n-US"/>
        </a:p>
      </dgm:t>
    </dgm:pt>
    <dgm:pt modelId="{4105D6A2-3D73-4C8F-B106-6F94AA4D711E}">
      <dgm:prSet phldrT="[Text]"/>
      <dgm:spPr/>
      <dgm:t>
        <a:bodyPr/>
        <a:lstStyle/>
        <a:p>
          <a:r>
            <a:rPr lang="es-ES" dirty="0" smtClean="0"/>
            <a:t>1992</a:t>
          </a:r>
          <a:endParaRPr lang="en-US" dirty="0"/>
        </a:p>
      </dgm:t>
    </dgm:pt>
    <dgm:pt modelId="{3C917611-E1D7-46C4-9DEC-72A4DA671576}" type="parTrans" cxnId="{071925AE-5BEA-44E8-A335-68827A75D5B4}">
      <dgm:prSet/>
      <dgm:spPr/>
      <dgm:t>
        <a:bodyPr/>
        <a:lstStyle/>
        <a:p>
          <a:endParaRPr lang="en-US"/>
        </a:p>
      </dgm:t>
    </dgm:pt>
    <dgm:pt modelId="{8598654D-B355-46B5-A088-59773F1D0D57}" type="sibTrans" cxnId="{071925AE-5BEA-44E8-A335-68827A75D5B4}">
      <dgm:prSet/>
      <dgm:spPr/>
      <dgm:t>
        <a:bodyPr/>
        <a:lstStyle/>
        <a:p>
          <a:endParaRPr lang="en-US"/>
        </a:p>
      </dgm:t>
    </dgm:pt>
    <dgm:pt modelId="{2CE61E85-17C2-47BF-9DFB-18026D234C69}">
      <dgm:prSet phldrT="[Text]"/>
      <dgm:spPr/>
      <dgm:t>
        <a:bodyPr/>
        <a:lstStyle/>
        <a:p>
          <a:r>
            <a:rPr lang="en-US" dirty="0" smtClean="0"/>
            <a:t>2013</a:t>
          </a:r>
          <a:endParaRPr lang="en-US" dirty="0"/>
        </a:p>
      </dgm:t>
    </dgm:pt>
    <dgm:pt modelId="{74D2CB15-35A4-4D3F-BE57-4DA3A6C6EF39}" type="parTrans" cxnId="{9C3B69C0-A9C2-4961-B8BF-DE4D0F8E525F}">
      <dgm:prSet/>
      <dgm:spPr/>
      <dgm:t>
        <a:bodyPr/>
        <a:lstStyle/>
        <a:p>
          <a:endParaRPr lang="en-US"/>
        </a:p>
      </dgm:t>
    </dgm:pt>
    <dgm:pt modelId="{DA3AE68F-BAD0-4276-AFD4-26E4EE2F6510}" type="sibTrans" cxnId="{9C3B69C0-A9C2-4961-B8BF-DE4D0F8E525F}">
      <dgm:prSet/>
      <dgm:spPr/>
      <dgm:t>
        <a:bodyPr/>
        <a:lstStyle/>
        <a:p>
          <a:endParaRPr lang="en-US"/>
        </a:p>
      </dgm:t>
    </dgm:pt>
    <dgm:pt modelId="{EBFE13D6-B1E9-4EEA-AFF5-18E92D60743F}">
      <dgm:prSet/>
      <dgm:spPr/>
      <dgm:t>
        <a:bodyPr/>
        <a:lstStyle/>
        <a:p>
          <a:r>
            <a:rPr lang="es-ES" dirty="0" smtClean="0"/>
            <a:t>1992</a:t>
          </a:r>
        </a:p>
      </dgm:t>
    </dgm:pt>
    <dgm:pt modelId="{1F72CE4A-E987-4492-B2F6-21FAC3A3D0E9}" type="parTrans" cxnId="{7D265446-176A-4952-B822-822B58AF81E3}">
      <dgm:prSet/>
      <dgm:spPr/>
      <dgm:t>
        <a:bodyPr/>
        <a:lstStyle/>
        <a:p>
          <a:endParaRPr lang="en-US"/>
        </a:p>
      </dgm:t>
    </dgm:pt>
    <dgm:pt modelId="{12CC39D1-BFF6-4AE1-83BE-A285DCB8069A}" type="sibTrans" cxnId="{7D265446-176A-4952-B822-822B58AF81E3}">
      <dgm:prSet/>
      <dgm:spPr/>
      <dgm:t>
        <a:bodyPr/>
        <a:lstStyle/>
        <a:p>
          <a:endParaRPr lang="en-US"/>
        </a:p>
      </dgm:t>
    </dgm:pt>
    <dgm:pt modelId="{FFA5FC43-2C88-498A-85C4-CE30282A2703}">
      <dgm:prSet/>
      <dgm:spPr/>
      <dgm:t>
        <a:bodyPr/>
        <a:lstStyle/>
        <a:p>
          <a:r>
            <a:rPr lang="es-ES" dirty="0" smtClean="0"/>
            <a:t>1994</a:t>
          </a:r>
        </a:p>
      </dgm:t>
    </dgm:pt>
    <dgm:pt modelId="{1F5D027D-B928-46C3-941A-C801168F48EE}" type="parTrans" cxnId="{F42FFF4E-6B66-4FB2-8FB8-8F2F166154F7}">
      <dgm:prSet/>
      <dgm:spPr/>
      <dgm:t>
        <a:bodyPr/>
        <a:lstStyle/>
        <a:p>
          <a:endParaRPr lang="en-US"/>
        </a:p>
      </dgm:t>
    </dgm:pt>
    <dgm:pt modelId="{03E62646-6A26-4036-86CC-19058EEA958A}" type="sibTrans" cxnId="{F42FFF4E-6B66-4FB2-8FB8-8F2F166154F7}">
      <dgm:prSet/>
      <dgm:spPr/>
      <dgm:t>
        <a:bodyPr/>
        <a:lstStyle/>
        <a:p>
          <a:endParaRPr lang="en-US"/>
        </a:p>
      </dgm:t>
    </dgm:pt>
    <dgm:pt modelId="{31A5FAF2-9667-41D4-AB35-A9BBD4AB2577}">
      <dgm:prSet/>
      <dgm:spPr/>
      <dgm:t>
        <a:bodyPr/>
        <a:lstStyle/>
        <a:p>
          <a:r>
            <a:rPr lang="es-ES" dirty="0" smtClean="0"/>
            <a:t>1998</a:t>
          </a:r>
        </a:p>
      </dgm:t>
    </dgm:pt>
    <dgm:pt modelId="{733951E2-117D-4341-A06C-0D4EF7E3D6BF}" type="parTrans" cxnId="{27ABDB99-9A30-4CC9-84E5-0114BDDED19E}">
      <dgm:prSet/>
      <dgm:spPr/>
      <dgm:t>
        <a:bodyPr/>
        <a:lstStyle/>
        <a:p>
          <a:endParaRPr lang="en-US"/>
        </a:p>
      </dgm:t>
    </dgm:pt>
    <dgm:pt modelId="{6F9A5D21-2643-42A1-9BF8-C167517DED3A}" type="sibTrans" cxnId="{27ABDB99-9A30-4CC9-84E5-0114BDDED19E}">
      <dgm:prSet/>
      <dgm:spPr/>
      <dgm:t>
        <a:bodyPr/>
        <a:lstStyle/>
        <a:p>
          <a:endParaRPr lang="en-US"/>
        </a:p>
      </dgm:t>
    </dgm:pt>
    <dgm:pt modelId="{B398F2C3-6CE6-4EA5-9D7C-EE4EB8CB6D01}">
      <dgm:prSet/>
      <dgm:spPr/>
      <dgm:t>
        <a:bodyPr/>
        <a:lstStyle/>
        <a:p>
          <a:r>
            <a:rPr lang="es-ES" dirty="0" smtClean="0"/>
            <a:t>1999</a:t>
          </a:r>
        </a:p>
      </dgm:t>
    </dgm:pt>
    <dgm:pt modelId="{4AFF6174-A673-478E-8775-FE0D0094C390}" type="parTrans" cxnId="{BBFCB110-7F34-4592-BEA5-461948E13EE9}">
      <dgm:prSet/>
      <dgm:spPr/>
      <dgm:t>
        <a:bodyPr/>
        <a:lstStyle/>
        <a:p>
          <a:endParaRPr lang="en-US"/>
        </a:p>
      </dgm:t>
    </dgm:pt>
    <dgm:pt modelId="{14904280-DE4F-4018-B8C5-F55C860227F8}" type="sibTrans" cxnId="{BBFCB110-7F34-4592-BEA5-461948E13EE9}">
      <dgm:prSet/>
      <dgm:spPr/>
      <dgm:t>
        <a:bodyPr/>
        <a:lstStyle/>
        <a:p>
          <a:endParaRPr lang="en-US"/>
        </a:p>
      </dgm:t>
    </dgm:pt>
    <dgm:pt modelId="{30D634E4-C2AE-4F82-A008-70A10A642A07}">
      <dgm:prSet/>
      <dgm:spPr/>
      <dgm:t>
        <a:bodyPr/>
        <a:lstStyle/>
        <a:p>
          <a:r>
            <a:rPr lang="es-ES" dirty="0" smtClean="0"/>
            <a:t>2002</a:t>
          </a:r>
        </a:p>
      </dgm:t>
    </dgm:pt>
    <dgm:pt modelId="{2AB2A444-F234-4E8B-B9C3-D1FF1AFE2909}" type="parTrans" cxnId="{AF40B275-F061-4A97-A1BA-92ECB0E92573}">
      <dgm:prSet/>
      <dgm:spPr/>
      <dgm:t>
        <a:bodyPr/>
        <a:lstStyle/>
        <a:p>
          <a:endParaRPr lang="en-US"/>
        </a:p>
      </dgm:t>
    </dgm:pt>
    <dgm:pt modelId="{39529D5C-B866-4C7A-A9B9-3CEACF15F5E6}" type="sibTrans" cxnId="{AF40B275-F061-4A97-A1BA-92ECB0E92573}">
      <dgm:prSet/>
      <dgm:spPr/>
      <dgm:t>
        <a:bodyPr/>
        <a:lstStyle/>
        <a:p>
          <a:endParaRPr lang="en-US"/>
        </a:p>
      </dgm:t>
    </dgm:pt>
    <dgm:pt modelId="{5435D543-0D55-49C3-8B7B-DCA6DC6EDABF}">
      <dgm:prSet/>
      <dgm:spPr/>
      <dgm:t>
        <a:bodyPr/>
        <a:lstStyle/>
        <a:p>
          <a:r>
            <a:rPr lang="es-ES" dirty="0" smtClean="0"/>
            <a:t>2006</a:t>
          </a:r>
        </a:p>
      </dgm:t>
    </dgm:pt>
    <dgm:pt modelId="{B2CB9306-2BE8-499C-9114-DE9F6542D08A}" type="parTrans" cxnId="{509179C3-9108-4CFB-A051-DBE78F056C84}">
      <dgm:prSet/>
      <dgm:spPr/>
      <dgm:t>
        <a:bodyPr/>
        <a:lstStyle/>
        <a:p>
          <a:endParaRPr lang="en-US"/>
        </a:p>
      </dgm:t>
    </dgm:pt>
    <dgm:pt modelId="{7F3BAF59-0C78-447D-8FA5-AAAAF4FEF69F}" type="sibTrans" cxnId="{509179C3-9108-4CFB-A051-DBE78F056C84}">
      <dgm:prSet/>
      <dgm:spPr/>
      <dgm:t>
        <a:bodyPr/>
        <a:lstStyle/>
        <a:p>
          <a:endParaRPr lang="en-US"/>
        </a:p>
      </dgm:t>
    </dgm:pt>
    <dgm:pt modelId="{B357658F-C37D-4113-BF3B-4FCB360A34EF}">
      <dgm:prSet/>
      <dgm:spPr/>
      <dgm:t>
        <a:bodyPr/>
        <a:lstStyle/>
        <a:p>
          <a:r>
            <a:rPr lang="es-ES" dirty="0" smtClean="0"/>
            <a:t>2010</a:t>
          </a:r>
        </a:p>
      </dgm:t>
    </dgm:pt>
    <dgm:pt modelId="{73D3F86C-ABA7-4F64-A030-3412499DB7B7}" type="parTrans" cxnId="{6F21A6C8-D6E4-4042-891B-64F77A52D016}">
      <dgm:prSet/>
      <dgm:spPr/>
      <dgm:t>
        <a:bodyPr/>
        <a:lstStyle/>
        <a:p>
          <a:endParaRPr lang="en-US"/>
        </a:p>
      </dgm:t>
    </dgm:pt>
    <dgm:pt modelId="{B9A3FED6-AA3A-4432-B1DA-F8068B591B1E}" type="sibTrans" cxnId="{6F21A6C8-D6E4-4042-891B-64F77A52D016}">
      <dgm:prSet/>
      <dgm:spPr/>
      <dgm:t>
        <a:bodyPr/>
        <a:lstStyle/>
        <a:p>
          <a:endParaRPr lang="en-US"/>
        </a:p>
      </dgm:t>
    </dgm:pt>
    <dgm:pt modelId="{226402EE-6961-4410-8471-6765A26E7AF8}">
      <dgm:prSet/>
      <dgm:spPr/>
      <dgm:t>
        <a:bodyPr/>
        <a:lstStyle/>
        <a:p>
          <a:r>
            <a:rPr lang="es-ES" dirty="0" smtClean="0"/>
            <a:t>2012</a:t>
          </a:r>
        </a:p>
      </dgm:t>
    </dgm:pt>
    <dgm:pt modelId="{FCA23684-74EA-42CD-AB42-7FB3F4D92670}" type="parTrans" cxnId="{74C5A671-CBBC-4B48-B974-4B2D185A09F4}">
      <dgm:prSet/>
      <dgm:spPr/>
      <dgm:t>
        <a:bodyPr/>
        <a:lstStyle/>
        <a:p>
          <a:endParaRPr lang="en-US"/>
        </a:p>
      </dgm:t>
    </dgm:pt>
    <dgm:pt modelId="{B07684C6-4B84-4331-AB5A-FA523B76DE89}" type="sibTrans" cxnId="{74C5A671-CBBC-4B48-B974-4B2D185A09F4}">
      <dgm:prSet/>
      <dgm:spPr/>
      <dgm:t>
        <a:bodyPr/>
        <a:lstStyle/>
        <a:p>
          <a:endParaRPr lang="en-US"/>
        </a:p>
      </dgm:t>
    </dgm:pt>
    <dgm:pt modelId="{4D013969-BF32-4A63-9D3B-ED8FE690DA0C}">
      <dgm:prSet custT="1"/>
      <dgm:spPr/>
      <dgm:t>
        <a:bodyPr/>
        <a:lstStyle/>
        <a:p>
          <a:r>
            <a:rPr lang="es-ES" sz="1600" b="0" dirty="0" smtClean="0"/>
            <a:t>2012</a:t>
          </a:r>
        </a:p>
      </dgm:t>
    </dgm:pt>
    <dgm:pt modelId="{3C76366C-D644-45E1-909E-65533223F304}" type="parTrans" cxnId="{26FE3BBD-86F3-42FC-9D13-437E5983F9F2}">
      <dgm:prSet/>
      <dgm:spPr/>
      <dgm:t>
        <a:bodyPr/>
        <a:lstStyle/>
        <a:p>
          <a:endParaRPr lang="en-US"/>
        </a:p>
      </dgm:t>
    </dgm:pt>
    <dgm:pt modelId="{6BFFC556-F932-4408-A228-36E6404D9956}" type="sibTrans" cxnId="{26FE3BBD-86F3-42FC-9D13-437E5983F9F2}">
      <dgm:prSet/>
      <dgm:spPr/>
      <dgm:t>
        <a:bodyPr/>
        <a:lstStyle/>
        <a:p>
          <a:endParaRPr lang="en-US"/>
        </a:p>
      </dgm:t>
    </dgm:pt>
    <dgm:pt modelId="{99FB45B2-9873-42FA-891E-450F6C8EBDFD}">
      <dgm:prSet phldrT="[Text]" custT="1"/>
      <dgm:spPr/>
      <dgm:t>
        <a:bodyPr/>
        <a:lstStyle/>
        <a:p>
          <a:pPr>
            <a:lnSpc>
              <a:spcPct val="100000"/>
            </a:lnSpc>
            <a:spcAft>
              <a:spcPts val="0"/>
            </a:spcAft>
          </a:pPr>
          <a:r>
            <a:rPr lang="es-ES" sz="1600" dirty="0" smtClean="0"/>
            <a:t>Rio </a:t>
          </a:r>
          <a:r>
            <a:rPr lang="es-ES" sz="1600" dirty="0" err="1" smtClean="0"/>
            <a:t>Declaration</a:t>
          </a:r>
          <a:endParaRPr lang="en-US" sz="1600" dirty="0"/>
        </a:p>
      </dgm:t>
    </dgm:pt>
    <dgm:pt modelId="{0C9A676C-5B49-4BCC-80F3-98E9A1571DB6}" type="parTrans" cxnId="{19E3A735-2040-444C-AF41-B0B3AABDD48D}">
      <dgm:prSet/>
      <dgm:spPr/>
      <dgm:t>
        <a:bodyPr/>
        <a:lstStyle/>
        <a:p>
          <a:endParaRPr lang="en-US"/>
        </a:p>
      </dgm:t>
    </dgm:pt>
    <dgm:pt modelId="{8EE143BC-EBE8-401A-96FF-2E4728D1F978}" type="sibTrans" cxnId="{19E3A735-2040-444C-AF41-B0B3AABDD48D}">
      <dgm:prSet/>
      <dgm:spPr/>
      <dgm:t>
        <a:bodyPr/>
        <a:lstStyle/>
        <a:p>
          <a:endParaRPr lang="en-US"/>
        </a:p>
      </dgm:t>
    </dgm:pt>
    <dgm:pt modelId="{581E1FB2-28CD-4BEB-848D-8DE1967D175D}">
      <dgm:prSet custT="1"/>
      <dgm:spPr/>
      <dgm:t>
        <a:bodyPr/>
        <a:lstStyle/>
        <a:p>
          <a:pPr>
            <a:lnSpc>
              <a:spcPct val="100000"/>
            </a:lnSpc>
            <a:spcAft>
              <a:spcPts val="0"/>
            </a:spcAft>
          </a:pPr>
          <a:r>
            <a:rPr lang="es-ES" sz="1600" dirty="0" smtClean="0"/>
            <a:t>Agenda 21</a:t>
          </a:r>
        </a:p>
      </dgm:t>
    </dgm:pt>
    <dgm:pt modelId="{261EE8C3-A108-46B9-9F9C-77A7FBAB4496}" type="parTrans" cxnId="{653F68FF-E054-47B4-B7F6-BA4A03FDA293}">
      <dgm:prSet/>
      <dgm:spPr/>
      <dgm:t>
        <a:bodyPr/>
        <a:lstStyle/>
        <a:p>
          <a:endParaRPr lang="en-US"/>
        </a:p>
      </dgm:t>
    </dgm:pt>
    <dgm:pt modelId="{48780B76-AC21-4D8A-8C5A-D397E9F64F32}" type="sibTrans" cxnId="{653F68FF-E054-47B4-B7F6-BA4A03FDA293}">
      <dgm:prSet/>
      <dgm:spPr/>
      <dgm:t>
        <a:bodyPr/>
        <a:lstStyle/>
        <a:p>
          <a:endParaRPr lang="en-US"/>
        </a:p>
      </dgm:t>
    </dgm:pt>
    <dgm:pt modelId="{D965BEC1-18C8-4DB5-86A3-3F53DB7F9C05}">
      <dgm:prSet custT="1"/>
      <dgm:spPr/>
      <dgm:t>
        <a:bodyPr/>
        <a:lstStyle/>
        <a:p>
          <a:pPr>
            <a:lnSpc>
              <a:spcPct val="100000"/>
            </a:lnSpc>
            <a:spcAft>
              <a:spcPts val="0"/>
            </a:spcAft>
          </a:pPr>
          <a:r>
            <a:rPr lang="es-ES" sz="1600" b="1" dirty="0" err="1" smtClean="0"/>
            <a:t>Declaration</a:t>
          </a:r>
          <a:r>
            <a:rPr lang="es-ES" sz="1600" b="1" dirty="0" smtClean="0"/>
            <a:t> of Barbados and </a:t>
          </a:r>
          <a:r>
            <a:rPr lang="es-ES" sz="1600" b="1" dirty="0" err="1" smtClean="0"/>
            <a:t>Programme</a:t>
          </a:r>
          <a:r>
            <a:rPr lang="es-ES" sz="1600" b="1" dirty="0" smtClean="0"/>
            <a:t> of </a:t>
          </a:r>
          <a:r>
            <a:rPr lang="es-ES" sz="1600" b="1" dirty="0" err="1" smtClean="0"/>
            <a:t>Action</a:t>
          </a:r>
          <a:r>
            <a:rPr lang="es-ES" sz="1600" b="1" dirty="0" smtClean="0"/>
            <a:t> SIDS</a:t>
          </a:r>
        </a:p>
      </dgm:t>
    </dgm:pt>
    <dgm:pt modelId="{057C9348-4AD1-4206-A1C0-9D59A0CF124B}" type="parTrans" cxnId="{15D380A5-ED93-4C0B-BCA1-9FC5DA95DED1}">
      <dgm:prSet/>
      <dgm:spPr/>
      <dgm:t>
        <a:bodyPr/>
        <a:lstStyle/>
        <a:p>
          <a:endParaRPr lang="en-US"/>
        </a:p>
      </dgm:t>
    </dgm:pt>
    <dgm:pt modelId="{491D2782-1BF0-42CF-A596-BA3016D9381C}" type="sibTrans" cxnId="{15D380A5-ED93-4C0B-BCA1-9FC5DA95DED1}">
      <dgm:prSet/>
      <dgm:spPr/>
      <dgm:t>
        <a:bodyPr/>
        <a:lstStyle/>
        <a:p>
          <a:endParaRPr lang="en-US"/>
        </a:p>
      </dgm:t>
    </dgm:pt>
    <dgm:pt modelId="{5808FB96-D72C-4E85-8A36-128A12C5A186}">
      <dgm:prSet custT="1"/>
      <dgm:spPr/>
      <dgm:t>
        <a:bodyPr/>
        <a:lstStyle/>
        <a:p>
          <a:pPr>
            <a:lnSpc>
              <a:spcPct val="100000"/>
            </a:lnSpc>
            <a:spcAft>
              <a:spcPts val="0"/>
            </a:spcAft>
          </a:pPr>
          <a:r>
            <a:rPr lang="es-ES" sz="1600" dirty="0" err="1" smtClean="0"/>
            <a:t>Aarhus</a:t>
          </a:r>
          <a:r>
            <a:rPr lang="es-ES" sz="1600" dirty="0" smtClean="0"/>
            <a:t> </a:t>
          </a:r>
          <a:r>
            <a:rPr lang="es-ES" sz="1600" dirty="0" err="1" smtClean="0"/>
            <a:t>Convention</a:t>
          </a:r>
          <a:endParaRPr lang="es-ES" sz="1600" dirty="0" smtClean="0"/>
        </a:p>
      </dgm:t>
    </dgm:pt>
    <dgm:pt modelId="{4D57AB52-0B57-4E63-90F4-4DA4697EA195}" type="parTrans" cxnId="{E641CE31-669B-4E30-97F8-C6CAA1453D5C}">
      <dgm:prSet/>
      <dgm:spPr/>
      <dgm:t>
        <a:bodyPr/>
        <a:lstStyle/>
        <a:p>
          <a:endParaRPr lang="en-US"/>
        </a:p>
      </dgm:t>
    </dgm:pt>
    <dgm:pt modelId="{D54F8B73-B34E-4268-9129-EB28FB1F4A66}" type="sibTrans" cxnId="{E641CE31-669B-4E30-97F8-C6CAA1453D5C}">
      <dgm:prSet/>
      <dgm:spPr/>
      <dgm:t>
        <a:bodyPr/>
        <a:lstStyle/>
        <a:p>
          <a:endParaRPr lang="en-US"/>
        </a:p>
      </dgm:t>
    </dgm:pt>
    <dgm:pt modelId="{7CAB81FB-366A-40D3-92D2-F82CF287F12A}">
      <dgm:prSet custT="1"/>
      <dgm:spPr/>
      <dgm:t>
        <a:bodyPr/>
        <a:lstStyle/>
        <a:p>
          <a:pPr>
            <a:lnSpc>
              <a:spcPct val="100000"/>
            </a:lnSpc>
            <a:spcAft>
              <a:spcPts val="0"/>
            </a:spcAft>
          </a:pPr>
          <a:r>
            <a:rPr lang="es-ES" sz="1600" dirty="0" smtClean="0"/>
            <a:t>Inter-American </a:t>
          </a:r>
          <a:r>
            <a:rPr lang="es-ES" sz="1600" dirty="0" err="1" smtClean="0"/>
            <a:t>Strategy</a:t>
          </a:r>
          <a:r>
            <a:rPr lang="es-ES" sz="1600" dirty="0" smtClean="0"/>
            <a:t> </a:t>
          </a:r>
          <a:r>
            <a:rPr lang="es-ES" sz="1600" dirty="0" err="1" smtClean="0"/>
            <a:t>for</a:t>
          </a:r>
          <a:r>
            <a:rPr lang="es-ES" sz="1600" dirty="0" smtClean="0"/>
            <a:t> </a:t>
          </a:r>
          <a:r>
            <a:rPr lang="es-ES" sz="1600" dirty="0" err="1" smtClean="0"/>
            <a:t>the</a:t>
          </a:r>
          <a:r>
            <a:rPr lang="es-ES" sz="1600" dirty="0" smtClean="0"/>
            <a:t> </a:t>
          </a:r>
          <a:r>
            <a:rPr lang="es-ES" sz="1600" dirty="0" err="1" smtClean="0"/>
            <a:t>Promotion</a:t>
          </a:r>
          <a:r>
            <a:rPr lang="es-ES" sz="1600" dirty="0" smtClean="0"/>
            <a:t> of </a:t>
          </a:r>
          <a:r>
            <a:rPr lang="es-ES" sz="1600" dirty="0" err="1" smtClean="0"/>
            <a:t>Public</a:t>
          </a:r>
          <a:r>
            <a:rPr lang="es-ES" sz="1600" dirty="0" smtClean="0"/>
            <a:t> </a:t>
          </a:r>
          <a:r>
            <a:rPr lang="es-ES" sz="1600" dirty="0" err="1" smtClean="0"/>
            <a:t>Participation</a:t>
          </a:r>
          <a:r>
            <a:rPr lang="es-ES" sz="1600" dirty="0" smtClean="0"/>
            <a:t> in SD</a:t>
          </a:r>
        </a:p>
      </dgm:t>
    </dgm:pt>
    <dgm:pt modelId="{7EEA14C4-C597-4F62-BF4C-E0ABFB65294C}" type="parTrans" cxnId="{2A2BB1EC-66B4-48CB-953B-534E2C94332B}">
      <dgm:prSet/>
      <dgm:spPr/>
      <dgm:t>
        <a:bodyPr/>
        <a:lstStyle/>
        <a:p>
          <a:endParaRPr lang="en-US"/>
        </a:p>
      </dgm:t>
    </dgm:pt>
    <dgm:pt modelId="{9B7E97FC-DCB1-407C-947F-3A8B4BC94E24}" type="sibTrans" cxnId="{2A2BB1EC-66B4-48CB-953B-534E2C94332B}">
      <dgm:prSet/>
      <dgm:spPr/>
      <dgm:t>
        <a:bodyPr/>
        <a:lstStyle/>
        <a:p>
          <a:endParaRPr lang="en-US"/>
        </a:p>
      </dgm:t>
    </dgm:pt>
    <dgm:pt modelId="{28F967D7-09F3-4BA1-AD2B-E88F87DC114A}">
      <dgm:prSet custT="1"/>
      <dgm:spPr/>
      <dgm:t>
        <a:bodyPr/>
        <a:lstStyle/>
        <a:p>
          <a:pPr>
            <a:lnSpc>
              <a:spcPct val="100000"/>
            </a:lnSpc>
            <a:spcAft>
              <a:spcPts val="0"/>
            </a:spcAft>
          </a:pPr>
          <a:r>
            <a:rPr lang="es-ES" sz="1600" dirty="0" err="1" smtClean="0"/>
            <a:t>Johannesburg</a:t>
          </a:r>
          <a:r>
            <a:rPr lang="es-ES" sz="1600" dirty="0" smtClean="0"/>
            <a:t> Plan of </a:t>
          </a:r>
          <a:r>
            <a:rPr lang="es-ES" sz="1600" dirty="0" err="1" smtClean="0"/>
            <a:t>Implementation</a:t>
          </a:r>
          <a:endParaRPr lang="es-ES" sz="1600" dirty="0" smtClean="0"/>
        </a:p>
      </dgm:t>
    </dgm:pt>
    <dgm:pt modelId="{2D3E9C84-FBC2-4AD5-A351-107973E22870}" type="parTrans" cxnId="{0371DF04-2D21-42BB-81E8-C42D2CC8BFCD}">
      <dgm:prSet/>
      <dgm:spPr/>
      <dgm:t>
        <a:bodyPr/>
        <a:lstStyle/>
        <a:p>
          <a:endParaRPr lang="en-US"/>
        </a:p>
      </dgm:t>
    </dgm:pt>
    <dgm:pt modelId="{E563E6C4-D61B-4855-953E-CB28CEFC418B}" type="sibTrans" cxnId="{0371DF04-2D21-42BB-81E8-C42D2CC8BFCD}">
      <dgm:prSet/>
      <dgm:spPr/>
      <dgm:t>
        <a:bodyPr/>
        <a:lstStyle/>
        <a:p>
          <a:endParaRPr lang="en-US"/>
        </a:p>
      </dgm:t>
    </dgm:pt>
    <dgm:pt modelId="{4947DC22-D86F-40E2-96C5-8CB588B5C182}">
      <dgm:prSet custT="1"/>
      <dgm:spPr/>
      <dgm:t>
        <a:bodyPr/>
        <a:lstStyle/>
        <a:p>
          <a:pPr>
            <a:lnSpc>
              <a:spcPct val="100000"/>
            </a:lnSpc>
            <a:spcAft>
              <a:spcPts val="0"/>
            </a:spcAft>
          </a:pPr>
          <a:r>
            <a:rPr lang="es-ES" sz="1600" dirty="0" err="1" smtClean="0"/>
            <a:t>Declaration</a:t>
          </a:r>
          <a:r>
            <a:rPr lang="es-ES" sz="1600" dirty="0" smtClean="0"/>
            <a:t> of Santa Cruz / Derecho humano fundamental</a:t>
          </a:r>
        </a:p>
      </dgm:t>
    </dgm:pt>
    <dgm:pt modelId="{C9121D00-4CCC-4BE5-B6E3-DF75AF80D648}" type="parTrans" cxnId="{436823F2-2CBC-4FCE-AFAC-AEC0E87B12A5}">
      <dgm:prSet/>
      <dgm:spPr/>
      <dgm:t>
        <a:bodyPr/>
        <a:lstStyle/>
        <a:p>
          <a:endParaRPr lang="en-US"/>
        </a:p>
      </dgm:t>
    </dgm:pt>
    <dgm:pt modelId="{EE1DB772-1C7D-4DB4-9889-4663F34A65DD}" type="sibTrans" cxnId="{436823F2-2CBC-4FCE-AFAC-AEC0E87B12A5}">
      <dgm:prSet/>
      <dgm:spPr/>
      <dgm:t>
        <a:bodyPr/>
        <a:lstStyle/>
        <a:p>
          <a:endParaRPr lang="en-US"/>
        </a:p>
      </dgm:t>
    </dgm:pt>
    <dgm:pt modelId="{E1C2F9D5-1583-49EF-94D7-F6A5738B9D5A}">
      <dgm:prSet custT="1"/>
      <dgm:spPr/>
      <dgm:t>
        <a:bodyPr/>
        <a:lstStyle/>
        <a:p>
          <a:pPr>
            <a:lnSpc>
              <a:spcPct val="100000"/>
            </a:lnSpc>
            <a:spcAft>
              <a:spcPts val="0"/>
            </a:spcAft>
          </a:pPr>
          <a:r>
            <a:rPr lang="es-ES" sz="1600" dirty="0" smtClean="0"/>
            <a:t>Bali </a:t>
          </a:r>
          <a:r>
            <a:rPr lang="es-ES" sz="1600" dirty="0" err="1" smtClean="0"/>
            <a:t>Guidelines</a:t>
          </a:r>
          <a:r>
            <a:rPr lang="es-ES" sz="1600" dirty="0" smtClean="0"/>
            <a:t> </a:t>
          </a:r>
        </a:p>
      </dgm:t>
    </dgm:pt>
    <dgm:pt modelId="{2AFC1A8C-3A62-42B0-BCD8-2D852E5A51A0}" type="parTrans" cxnId="{BEF84644-392E-422E-919A-74883A04A955}">
      <dgm:prSet/>
      <dgm:spPr/>
      <dgm:t>
        <a:bodyPr/>
        <a:lstStyle/>
        <a:p>
          <a:endParaRPr lang="en-US"/>
        </a:p>
      </dgm:t>
    </dgm:pt>
    <dgm:pt modelId="{DE37A3F7-F4A7-438A-9A80-56091C7BCA74}" type="sibTrans" cxnId="{BEF84644-392E-422E-919A-74883A04A955}">
      <dgm:prSet/>
      <dgm:spPr/>
      <dgm:t>
        <a:bodyPr/>
        <a:lstStyle/>
        <a:p>
          <a:endParaRPr lang="en-US"/>
        </a:p>
      </dgm:t>
    </dgm:pt>
    <dgm:pt modelId="{4A173972-6971-4E9D-967B-7296E9FA2FB8}">
      <dgm:prSet custT="1"/>
      <dgm:spPr/>
      <dgm:t>
        <a:bodyPr/>
        <a:lstStyle/>
        <a:p>
          <a:pPr>
            <a:lnSpc>
              <a:spcPct val="100000"/>
            </a:lnSpc>
            <a:spcAft>
              <a:spcPts val="0"/>
            </a:spcAft>
          </a:pPr>
          <a:r>
            <a:rPr lang="es-ES" sz="1600" dirty="0" err="1" smtClean="0"/>
            <a:t>Conclusions</a:t>
          </a:r>
          <a:r>
            <a:rPr lang="es-ES" sz="1600" dirty="0" smtClean="0"/>
            <a:t> of </a:t>
          </a:r>
          <a:r>
            <a:rPr lang="es-ES" sz="1600" dirty="0" err="1" smtClean="0"/>
            <a:t>the</a:t>
          </a:r>
          <a:r>
            <a:rPr lang="es-ES" sz="1600" dirty="0" smtClean="0"/>
            <a:t> LAC </a:t>
          </a:r>
          <a:r>
            <a:rPr lang="es-ES" sz="1600" dirty="0" err="1" smtClean="0"/>
            <a:t>countries</a:t>
          </a:r>
          <a:r>
            <a:rPr lang="es-ES" sz="1600" dirty="0" smtClean="0"/>
            <a:t> Rio+20 </a:t>
          </a:r>
          <a:r>
            <a:rPr lang="es-ES" sz="1600" dirty="0" err="1" smtClean="0"/>
            <a:t>preparatory</a:t>
          </a:r>
          <a:r>
            <a:rPr lang="es-ES" sz="1600" dirty="0" smtClean="0"/>
            <a:t> </a:t>
          </a:r>
          <a:r>
            <a:rPr lang="es-ES" sz="1600" dirty="0" err="1" smtClean="0"/>
            <a:t>meetings</a:t>
          </a:r>
          <a:endParaRPr lang="es-ES" sz="1600" dirty="0" smtClean="0"/>
        </a:p>
      </dgm:t>
    </dgm:pt>
    <dgm:pt modelId="{C85BA100-ECDE-4631-8B74-0E3A465A2507}" type="parTrans" cxnId="{6881B14A-FC9F-4767-A85B-77628883DDCB}">
      <dgm:prSet/>
      <dgm:spPr/>
      <dgm:t>
        <a:bodyPr/>
        <a:lstStyle/>
        <a:p>
          <a:endParaRPr lang="en-US"/>
        </a:p>
      </dgm:t>
    </dgm:pt>
    <dgm:pt modelId="{E1D89854-1E21-49FC-818C-EEA95696D533}" type="sibTrans" cxnId="{6881B14A-FC9F-4767-A85B-77628883DDCB}">
      <dgm:prSet/>
      <dgm:spPr/>
      <dgm:t>
        <a:bodyPr/>
        <a:lstStyle/>
        <a:p>
          <a:endParaRPr lang="en-US"/>
        </a:p>
      </dgm:t>
    </dgm:pt>
    <dgm:pt modelId="{A674BEA3-82D7-4313-B341-DBCB86D63149}">
      <dgm:prSet custT="1"/>
      <dgm:spPr/>
      <dgm:t>
        <a:bodyPr/>
        <a:lstStyle/>
        <a:p>
          <a:pPr>
            <a:lnSpc>
              <a:spcPct val="100000"/>
            </a:lnSpc>
            <a:spcAft>
              <a:spcPts val="0"/>
            </a:spcAft>
          </a:pPr>
          <a:r>
            <a:rPr lang="es-ES" sz="1600" dirty="0" smtClean="0"/>
            <a:t>Rio+20 </a:t>
          </a:r>
          <a:r>
            <a:rPr lang="es-ES" sz="1600" dirty="0" err="1" smtClean="0"/>
            <a:t>outcome</a:t>
          </a:r>
          <a:r>
            <a:rPr lang="es-ES" sz="1600" dirty="0" smtClean="0"/>
            <a:t> </a:t>
          </a:r>
          <a:r>
            <a:rPr lang="es-ES" sz="1600" dirty="0" err="1" smtClean="0"/>
            <a:t>document</a:t>
          </a:r>
          <a:r>
            <a:rPr lang="es-ES" sz="1600" dirty="0" smtClean="0"/>
            <a:t> “</a:t>
          </a:r>
          <a:r>
            <a:rPr lang="es-ES" sz="1600" dirty="0" err="1" smtClean="0"/>
            <a:t>The</a:t>
          </a:r>
          <a:r>
            <a:rPr lang="es-ES" sz="1600" dirty="0" smtClean="0"/>
            <a:t> </a:t>
          </a:r>
          <a:r>
            <a:rPr lang="es-ES" sz="1600" dirty="0" err="1" smtClean="0"/>
            <a:t>future</a:t>
          </a:r>
          <a:r>
            <a:rPr lang="es-ES" sz="1600" dirty="0" smtClean="0"/>
            <a:t> </a:t>
          </a:r>
          <a:r>
            <a:rPr lang="es-ES" sz="1600" dirty="0" err="1" smtClean="0"/>
            <a:t>we</a:t>
          </a:r>
          <a:r>
            <a:rPr lang="es-ES" sz="1600" dirty="0" smtClean="0"/>
            <a:t> </a:t>
          </a:r>
          <a:r>
            <a:rPr lang="es-ES" sz="1600" dirty="0" err="1" smtClean="0"/>
            <a:t>want</a:t>
          </a:r>
          <a:r>
            <a:rPr lang="es-ES" sz="1600" dirty="0" smtClean="0"/>
            <a:t>” (p. 43, 44, 99)</a:t>
          </a:r>
        </a:p>
      </dgm:t>
    </dgm:pt>
    <dgm:pt modelId="{0F14C6E1-AA72-4104-AB0B-36C96A4838B7}" type="parTrans" cxnId="{353242AE-BA40-4B39-924C-43990C74935C}">
      <dgm:prSet/>
      <dgm:spPr/>
      <dgm:t>
        <a:bodyPr/>
        <a:lstStyle/>
        <a:p>
          <a:endParaRPr lang="en-US"/>
        </a:p>
      </dgm:t>
    </dgm:pt>
    <dgm:pt modelId="{4D1DE55C-7A32-447E-95A7-CD6823DAAF73}" type="sibTrans" cxnId="{353242AE-BA40-4B39-924C-43990C74935C}">
      <dgm:prSet/>
      <dgm:spPr/>
      <dgm:t>
        <a:bodyPr/>
        <a:lstStyle/>
        <a:p>
          <a:endParaRPr lang="en-US"/>
        </a:p>
      </dgm:t>
    </dgm:pt>
    <dgm:pt modelId="{93A43E8E-9719-4720-81D4-A63B7E4CDC8E}">
      <dgm:prSet custT="1"/>
      <dgm:spPr/>
      <dgm:t>
        <a:bodyPr/>
        <a:lstStyle/>
        <a:p>
          <a:pPr>
            <a:lnSpc>
              <a:spcPct val="100000"/>
            </a:lnSpc>
            <a:spcAft>
              <a:spcPts val="0"/>
            </a:spcAft>
          </a:pPr>
          <a:r>
            <a:rPr lang="es-ES" sz="1600" dirty="0" err="1" smtClean="0"/>
            <a:t>Declaration</a:t>
          </a:r>
          <a:r>
            <a:rPr lang="es-ES" sz="1600" dirty="0" smtClean="0"/>
            <a:t> </a:t>
          </a:r>
          <a:r>
            <a:rPr lang="es-ES" sz="1600" dirty="0" err="1" smtClean="0"/>
            <a:t>on</a:t>
          </a:r>
          <a:r>
            <a:rPr lang="es-ES" sz="1600" dirty="0" smtClean="0"/>
            <a:t> </a:t>
          </a:r>
          <a:r>
            <a:rPr lang="es-ES" sz="1600" dirty="0" err="1" smtClean="0"/>
            <a:t>the</a:t>
          </a:r>
          <a:r>
            <a:rPr lang="es-ES" sz="1600" dirty="0" smtClean="0"/>
            <a:t> </a:t>
          </a:r>
          <a:r>
            <a:rPr lang="es-ES" sz="1600" dirty="0" err="1" smtClean="0"/>
            <a:t>application</a:t>
          </a:r>
          <a:r>
            <a:rPr lang="es-ES" sz="1600" dirty="0" smtClean="0"/>
            <a:t> of </a:t>
          </a:r>
          <a:r>
            <a:rPr lang="es-ES" sz="1600" dirty="0" err="1" smtClean="0"/>
            <a:t>Principle</a:t>
          </a:r>
          <a:r>
            <a:rPr lang="es-ES" sz="1600" dirty="0" smtClean="0"/>
            <a:t> 10 in LAC </a:t>
          </a:r>
        </a:p>
      </dgm:t>
    </dgm:pt>
    <dgm:pt modelId="{B35AF948-15A1-41CF-BB37-01E48361DEDD}" type="parTrans" cxnId="{95BFC16E-0C28-408C-8B7D-57EE1D9D1A24}">
      <dgm:prSet/>
      <dgm:spPr/>
      <dgm:t>
        <a:bodyPr/>
        <a:lstStyle/>
        <a:p>
          <a:endParaRPr lang="en-US"/>
        </a:p>
      </dgm:t>
    </dgm:pt>
    <dgm:pt modelId="{31C6D3B6-7744-4D76-91BA-F2174EEB5AE5}" type="sibTrans" cxnId="{95BFC16E-0C28-408C-8B7D-57EE1D9D1A24}">
      <dgm:prSet/>
      <dgm:spPr/>
      <dgm:t>
        <a:bodyPr/>
        <a:lstStyle/>
        <a:p>
          <a:endParaRPr lang="en-US"/>
        </a:p>
      </dgm:t>
    </dgm:pt>
    <dgm:pt modelId="{6A6807DD-4BE8-4787-800E-B01FABBF5871}">
      <dgm:prSet custT="1"/>
      <dgm:spPr/>
      <dgm:t>
        <a:bodyPr/>
        <a:lstStyle/>
        <a:p>
          <a:r>
            <a:rPr lang="en-US" sz="1600" dirty="0" smtClean="0"/>
            <a:t>Santiago Declaration CELAC / Santiago Declaration CELAC - EU</a:t>
          </a:r>
          <a:endParaRPr lang="en-US" sz="1600" dirty="0"/>
        </a:p>
      </dgm:t>
    </dgm:pt>
    <dgm:pt modelId="{B9B7B43E-15EB-4D24-AD69-71DE072798CA}" type="parTrans" cxnId="{3AF50796-6166-4E92-9EB8-665B583E0F49}">
      <dgm:prSet/>
      <dgm:spPr/>
      <dgm:t>
        <a:bodyPr/>
        <a:lstStyle/>
        <a:p>
          <a:endParaRPr lang="en-US"/>
        </a:p>
      </dgm:t>
    </dgm:pt>
    <dgm:pt modelId="{E0768EF5-7A68-428E-AD0B-CB73A67CA75C}" type="sibTrans" cxnId="{3AF50796-6166-4E92-9EB8-665B583E0F49}">
      <dgm:prSet/>
      <dgm:spPr/>
      <dgm:t>
        <a:bodyPr/>
        <a:lstStyle/>
        <a:p>
          <a:endParaRPr lang="en-US"/>
        </a:p>
      </dgm:t>
    </dgm:pt>
    <dgm:pt modelId="{0686D904-4244-429F-8889-AD9DC7F13118}">
      <dgm:prSet custT="1"/>
      <dgm:spPr/>
      <dgm:t>
        <a:bodyPr/>
        <a:lstStyle/>
        <a:p>
          <a:pPr>
            <a:lnSpc>
              <a:spcPct val="100000"/>
            </a:lnSpc>
            <a:spcAft>
              <a:spcPts val="0"/>
            </a:spcAft>
          </a:pPr>
          <a:r>
            <a:rPr lang="es-ES" sz="1600" dirty="0" smtClean="0"/>
            <a:t>2010</a:t>
          </a:r>
        </a:p>
      </dgm:t>
    </dgm:pt>
    <dgm:pt modelId="{9B3E530D-BFC0-48D5-9874-C341A11C5DB3}" type="parTrans" cxnId="{8EEEA18E-213E-496F-8765-829AA6AEC440}">
      <dgm:prSet/>
      <dgm:spPr/>
      <dgm:t>
        <a:bodyPr/>
        <a:lstStyle/>
        <a:p>
          <a:endParaRPr lang="en-US"/>
        </a:p>
      </dgm:t>
    </dgm:pt>
    <dgm:pt modelId="{BD64E1F3-D9BF-429E-B76E-D8BB7E793FC1}" type="sibTrans" cxnId="{8EEEA18E-213E-496F-8765-829AA6AEC440}">
      <dgm:prSet/>
      <dgm:spPr/>
      <dgm:t>
        <a:bodyPr/>
        <a:lstStyle/>
        <a:p>
          <a:endParaRPr lang="en-US"/>
        </a:p>
      </dgm:t>
    </dgm:pt>
    <dgm:pt modelId="{9DAFE555-EF81-46D4-860D-D276DDA35364}">
      <dgm:prSet custT="1"/>
      <dgm:spPr/>
      <dgm:t>
        <a:bodyPr/>
        <a:lstStyle/>
        <a:p>
          <a:r>
            <a:rPr lang="es-ES" sz="1600" dirty="0" err="1" smtClean="0"/>
            <a:t>Model</a:t>
          </a:r>
          <a:r>
            <a:rPr lang="es-ES" sz="1600" dirty="0" smtClean="0"/>
            <a:t> Inter American </a:t>
          </a:r>
          <a:r>
            <a:rPr lang="es-ES" sz="1600" dirty="0" err="1" smtClean="0"/>
            <a:t>Law</a:t>
          </a:r>
          <a:r>
            <a:rPr lang="es-ES" sz="1600" dirty="0" smtClean="0"/>
            <a:t> </a:t>
          </a:r>
          <a:r>
            <a:rPr lang="es-ES" sz="1600" dirty="0" err="1" smtClean="0"/>
            <a:t>on</a:t>
          </a:r>
          <a:r>
            <a:rPr lang="es-ES" sz="1600" dirty="0" smtClean="0"/>
            <a:t> Access </a:t>
          </a:r>
          <a:r>
            <a:rPr lang="es-ES" sz="1600" dirty="0" err="1" smtClean="0"/>
            <a:t>to</a:t>
          </a:r>
          <a:r>
            <a:rPr lang="es-ES" sz="1600" dirty="0" smtClean="0"/>
            <a:t> </a:t>
          </a:r>
          <a:r>
            <a:rPr lang="es-ES" sz="1600" dirty="0" err="1" smtClean="0"/>
            <a:t>Information</a:t>
          </a:r>
          <a:r>
            <a:rPr lang="es-ES" sz="1600" dirty="0" smtClean="0"/>
            <a:t> (OAS)</a:t>
          </a:r>
        </a:p>
      </dgm:t>
    </dgm:pt>
    <dgm:pt modelId="{8DF3AB13-0C27-4D94-98A4-5B6F52C43868}" type="parTrans" cxnId="{E2844996-2542-4765-B89B-CDD6D64A228B}">
      <dgm:prSet/>
      <dgm:spPr/>
      <dgm:t>
        <a:bodyPr/>
        <a:lstStyle/>
        <a:p>
          <a:endParaRPr lang="en-US"/>
        </a:p>
      </dgm:t>
    </dgm:pt>
    <dgm:pt modelId="{64C21C17-11CA-483C-9E48-CFEF3AD91435}" type="sibTrans" cxnId="{E2844996-2542-4765-B89B-CDD6D64A228B}">
      <dgm:prSet/>
      <dgm:spPr/>
      <dgm:t>
        <a:bodyPr/>
        <a:lstStyle/>
        <a:p>
          <a:endParaRPr lang="en-US"/>
        </a:p>
      </dgm:t>
    </dgm:pt>
    <dgm:pt modelId="{49A0F915-0507-4457-AA9B-69454D0540E7}">
      <dgm:prSet/>
      <dgm:spPr/>
      <dgm:t>
        <a:bodyPr/>
        <a:lstStyle/>
        <a:p>
          <a:r>
            <a:rPr lang="es-ES" dirty="0" smtClean="0"/>
            <a:t>2011</a:t>
          </a:r>
        </a:p>
      </dgm:t>
    </dgm:pt>
    <dgm:pt modelId="{08B19983-DA9C-450D-BD5E-575AE86AE54F}" type="sibTrans" cxnId="{654DEABC-16BA-469E-BCBF-D32CBC908BB7}">
      <dgm:prSet/>
      <dgm:spPr/>
      <dgm:t>
        <a:bodyPr/>
        <a:lstStyle/>
        <a:p>
          <a:endParaRPr lang="en-US"/>
        </a:p>
      </dgm:t>
    </dgm:pt>
    <dgm:pt modelId="{A8F90E06-AF2C-446F-871F-B035AED920F0}" type="parTrans" cxnId="{654DEABC-16BA-469E-BCBF-D32CBC908BB7}">
      <dgm:prSet/>
      <dgm:spPr/>
      <dgm:t>
        <a:bodyPr/>
        <a:lstStyle/>
        <a:p>
          <a:endParaRPr lang="en-US"/>
        </a:p>
      </dgm:t>
    </dgm:pt>
    <dgm:pt modelId="{F80C064B-F87A-42FB-A185-0679BF2777D5}">
      <dgm:prSet phldrT="[Text]"/>
      <dgm:spPr/>
      <dgm:t>
        <a:bodyPr/>
        <a:lstStyle/>
        <a:p>
          <a:r>
            <a:rPr lang="en-US" smtClean="0"/>
            <a:t>2013</a:t>
          </a:r>
          <a:endParaRPr lang="en-US" dirty="0"/>
        </a:p>
      </dgm:t>
    </dgm:pt>
    <dgm:pt modelId="{F10CED26-8282-4DAB-A783-299EF6DB7E1B}" type="parTrans" cxnId="{C6AB43F9-1DD3-4A5D-AF90-32ED25AEF374}">
      <dgm:prSet/>
      <dgm:spPr/>
      <dgm:t>
        <a:bodyPr/>
        <a:lstStyle/>
        <a:p>
          <a:endParaRPr lang="en-US"/>
        </a:p>
      </dgm:t>
    </dgm:pt>
    <dgm:pt modelId="{E5FB4892-E36B-4B31-8E87-FF5D2E434F4E}" type="sibTrans" cxnId="{C6AB43F9-1DD3-4A5D-AF90-32ED25AEF374}">
      <dgm:prSet/>
      <dgm:spPr/>
      <dgm:t>
        <a:bodyPr/>
        <a:lstStyle/>
        <a:p>
          <a:endParaRPr lang="en-US"/>
        </a:p>
      </dgm:t>
    </dgm:pt>
    <dgm:pt modelId="{5DA3F26A-0EA8-48E9-826C-D91C71DCA0C4}">
      <dgm:prSet custT="1"/>
      <dgm:spPr/>
      <dgm:t>
        <a:bodyPr/>
        <a:lstStyle/>
        <a:p>
          <a:r>
            <a:rPr lang="en-US" sz="1600" b="1" dirty="0" smtClean="0"/>
            <a:t>Caribbean Preparatory meeting for the III Conference on SIDS</a:t>
          </a:r>
          <a:endParaRPr lang="en-US" sz="1600" b="1" dirty="0"/>
        </a:p>
      </dgm:t>
    </dgm:pt>
    <dgm:pt modelId="{285C2181-175F-4F85-8822-95E836513B4C}" type="parTrans" cxnId="{33AF3B55-E37F-4350-B1E8-6981A9EDE237}">
      <dgm:prSet/>
      <dgm:spPr/>
      <dgm:t>
        <a:bodyPr/>
        <a:lstStyle/>
        <a:p>
          <a:endParaRPr lang="en-US"/>
        </a:p>
      </dgm:t>
    </dgm:pt>
    <dgm:pt modelId="{FF5A319B-29A9-4E8C-9C9A-2F8C61AF9AB0}" type="sibTrans" cxnId="{33AF3B55-E37F-4350-B1E8-6981A9EDE237}">
      <dgm:prSet/>
      <dgm:spPr/>
      <dgm:t>
        <a:bodyPr/>
        <a:lstStyle/>
        <a:p>
          <a:endParaRPr lang="en-US"/>
        </a:p>
      </dgm:t>
    </dgm:pt>
    <dgm:pt modelId="{4D571145-4A07-49EE-BAA9-1B3D0D7FB1B7}">
      <dgm:prSet custT="1"/>
      <dgm:spPr/>
      <dgm:t>
        <a:bodyPr/>
        <a:lstStyle/>
        <a:p>
          <a:pPr>
            <a:lnSpc>
              <a:spcPct val="100000"/>
            </a:lnSpc>
            <a:spcAft>
              <a:spcPts val="0"/>
            </a:spcAft>
          </a:pPr>
          <a:r>
            <a:rPr lang="es-ES" sz="1600" dirty="0" smtClean="0"/>
            <a:t>2005</a:t>
          </a:r>
        </a:p>
      </dgm:t>
    </dgm:pt>
    <dgm:pt modelId="{5CE608C5-AB09-4128-B92D-C04EBD46E1A2}" type="parTrans" cxnId="{A41FDD76-1738-4C15-A28A-642DEC584E77}">
      <dgm:prSet/>
      <dgm:spPr/>
      <dgm:t>
        <a:bodyPr/>
        <a:lstStyle/>
        <a:p>
          <a:endParaRPr lang="en-US"/>
        </a:p>
      </dgm:t>
    </dgm:pt>
    <dgm:pt modelId="{E2E0F97A-0EFA-4523-9914-86D1C97A9804}" type="sibTrans" cxnId="{A41FDD76-1738-4C15-A28A-642DEC584E77}">
      <dgm:prSet/>
      <dgm:spPr/>
      <dgm:t>
        <a:bodyPr/>
        <a:lstStyle/>
        <a:p>
          <a:endParaRPr lang="en-US"/>
        </a:p>
      </dgm:t>
    </dgm:pt>
    <dgm:pt modelId="{7A7112CD-BB5B-45E6-9CCD-C311B498EC30}">
      <dgm:prSet custT="1"/>
      <dgm:spPr/>
      <dgm:t>
        <a:bodyPr/>
        <a:lstStyle/>
        <a:p>
          <a:r>
            <a:rPr lang="es-ES" sz="1600" b="1" dirty="0" err="1" smtClean="0"/>
            <a:t>Mauritius</a:t>
          </a:r>
          <a:r>
            <a:rPr lang="es-ES" sz="1600" b="1" dirty="0" smtClean="0"/>
            <a:t> </a:t>
          </a:r>
          <a:r>
            <a:rPr lang="es-ES" sz="1600" b="1" dirty="0" err="1" smtClean="0"/>
            <a:t>Declaration</a:t>
          </a:r>
          <a:r>
            <a:rPr lang="es-ES" sz="1600" b="1" dirty="0" smtClean="0"/>
            <a:t> and </a:t>
          </a:r>
          <a:r>
            <a:rPr lang="es-ES" sz="1600" b="1" dirty="0" err="1" smtClean="0"/>
            <a:t>Strategy</a:t>
          </a:r>
          <a:r>
            <a:rPr lang="es-ES" sz="1600" b="1" dirty="0" smtClean="0"/>
            <a:t> of </a:t>
          </a:r>
          <a:r>
            <a:rPr lang="es-ES" sz="1600" b="1" dirty="0" err="1" smtClean="0"/>
            <a:t>Implementation</a:t>
          </a:r>
          <a:endParaRPr lang="es-ES" sz="1600" b="1" dirty="0" smtClean="0"/>
        </a:p>
      </dgm:t>
    </dgm:pt>
    <dgm:pt modelId="{1886C636-4D9E-4C6E-82F7-28CF29404613}" type="parTrans" cxnId="{AE34C562-77DD-4DAC-A761-4094FA1E141F}">
      <dgm:prSet/>
      <dgm:spPr/>
      <dgm:t>
        <a:bodyPr/>
        <a:lstStyle/>
        <a:p>
          <a:endParaRPr lang="en-US"/>
        </a:p>
      </dgm:t>
    </dgm:pt>
    <dgm:pt modelId="{64FBE49D-063F-49A9-A9EB-B96ED9E0F488}" type="sibTrans" cxnId="{AE34C562-77DD-4DAC-A761-4094FA1E141F}">
      <dgm:prSet/>
      <dgm:spPr/>
      <dgm:t>
        <a:bodyPr/>
        <a:lstStyle/>
        <a:p>
          <a:endParaRPr lang="en-US"/>
        </a:p>
      </dgm:t>
    </dgm:pt>
    <dgm:pt modelId="{CD6608E4-4755-42F7-A03D-6A3A8629245D}">
      <dgm:prSet custT="1"/>
      <dgm:spPr/>
      <dgm:t>
        <a:bodyPr/>
        <a:lstStyle/>
        <a:p>
          <a:pPr>
            <a:lnSpc>
              <a:spcPct val="100000"/>
            </a:lnSpc>
            <a:spcAft>
              <a:spcPts val="0"/>
            </a:spcAft>
          </a:pPr>
          <a:r>
            <a:rPr lang="es-ES" sz="1600" dirty="0" smtClean="0"/>
            <a:t>2010</a:t>
          </a:r>
        </a:p>
      </dgm:t>
    </dgm:pt>
    <dgm:pt modelId="{1F098195-BE95-4034-A771-789E15C3CB1C}" type="parTrans" cxnId="{33C37DBE-266F-4B30-A6ED-5B41B93DF4F3}">
      <dgm:prSet/>
      <dgm:spPr/>
      <dgm:t>
        <a:bodyPr/>
        <a:lstStyle/>
        <a:p>
          <a:endParaRPr lang="en-US"/>
        </a:p>
      </dgm:t>
    </dgm:pt>
    <dgm:pt modelId="{161E78B7-111E-47CC-A2BF-7A6FC1FEF669}" type="sibTrans" cxnId="{33C37DBE-266F-4B30-A6ED-5B41B93DF4F3}">
      <dgm:prSet/>
      <dgm:spPr/>
      <dgm:t>
        <a:bodyPr/>
        <a:lstStyle/>
        <a:p>
          <a:endParaRPr lang="en-US"/>
        </a:p>
      </dgm:t>
    </dgm:pt>
    <dgm:pt modelId="{899F6232-6DEC-4744-86CE-29AB5AA69AE2}">
      <dgm:prSet custT="1"/>
      <dgm:spPr/>
      <dgm:t>
        <a:bodyPr/>
        <a:lstStyle/>
        <a:p>
          <a:r>
            <a:rPr lang="es-ES" sz="1600" b="1" dirty="0" err="1" smtClean="0"/>
            <a:t>Mauritius</a:t>
          </a:r>
          <a:r>
            <a:rPr lang="es-ES" sz="1600" b="1" dirty="0" smtClean="0"/>
            <a:t> </a:t>
          </a:r>
          <a:r>
            <a:rPr lang="es-ES" sz="1600" b="1" dirty="0" err="1" smtClean="0"/>
            <a:t>Strategy</a:t>
          </a:r>
          <a:r>
            <a:rPr lang="es-ES" sz="1600" b="1" dirty="0" smtClean="0"/>
            <a:t> of </a:t>
          </a:r>
          <a:r>
            <a:rPr lang="es-ES" sz="1600" b="1" dirty="0" err="1" smtClean="0"/>
            <a:t>Implementation</a:t>
          </a:r>
          <a:r>
            <a:rPr lang="es-ES" sz="1600" b="1" dirty="0" smtClean="0"/>
            <a:t> </a:t>
          </a:r>
          <a:r>
            <a:rPr lang="es-ES" sz="1600" b="1" dirty="0" err="1" smtClean="0"/>
            <a:t>Review</a:t>
          </a:r>
          <a:r>
            <a:rPr lang="es-ES" sz="1600" b="1" dirty="0" smtClean="0"/>
            <a:t> (MSI+5)</a:t>
          </a:r>
        </a:p>
      </dgm:t>
    </dgm:pt>
    <dgm:pt modelId="{C78B2D66-52EB-4F85-816D-CCE982227C5F}" type="parTrans" cxnId="{C27A9CB3-B2C1-41E1-BC6C-0E63F47978EB}">
      <dgm:prSet/>
      <dgm:spPr/>
      <dgm:t>
        <a:bodyPr/>
        <a:lstStyle/>
        <a:p>
          <a:endParaRPr lang="en-US"/>
        </a:p>
      </dgm:t>
    </dgm:pt>
    <dgm:pt modelId="{7D51DF45-FD18-4EBE-9FCE-35645BAC1C5E}" type="sibTrans" cxnId="{C27A9CB3-B2C1-41E1-BC6C-0E63F47978EB}">
      <dgm:prSet/>
      <dgm:spPr/>
      <dgm:t>
        <a:bodyPr/>
        <a:lstStyle/>
        <a:p>
          <a:endParaRPr lang="en-US"/>
        </a:p>
      </dgm:t>
    </dgm:pt>
    <dgm:pt modelId="{09CA1156-F6E6-42FE-BFD9-58A714C70410}" type="pres">
      <dgm:prSet presAssocID="{25E53DBC-F509-4872-8825-C082B6E4AD0B}" presName="Name0" presStyleCnt="0">
        <dgm:presLayoutVars>
          <dgm:dir/>
          <dgm:animLvl val="lvl"/>
          <dgm:resizeHandles/>
        </dgm:presLayoutVars>
      </dgm:prSet>
      <dgm:spPr/>
      <dgm:t>
        <a:bodyPr/>
        <a:lstStyle/>
        <a:p>
          <a:endParaRPr lang="en-US"/>
        </a:p>
      </dgm:t>
    </dgm:pt>
    <dgm:pt modelId="{9626BF20-CCC8-40CC-8262-89E54A3D8A95}" type="pres">
      <dgm:prSet presAssocID="{4105D6A2-3D73-4C8F-B106-6F94AA4D711E}" presName="linNode" presStyleCnt="0"/>
      <dgm:spPr/>
    </dgm:pt>
    <dgm:pt modelId="{7C973E4D-C672-4F37-8BD3-C92C4A79F740}" type="pres">
      <dgm:prSet presAssocID="{4105D6A2-3D73-4C8F-B106-6F94AA4D711E}" presName="parentShp" presStyleLbl="node1" presStyleIdx="0" presStyleCnt="16" custScaleX="41301" custScaleY="227876">
        <dgm:presLayoutVars>
          <dgm:bulletEnabled val="1"/>
        </dgm:presLayoutVars>
      </dgm:prSet>
      <dgm:spPr/>
      <dgm:t>
        <a:bodyPr/>
        <a:lstStyle/>
        <a:p>
          <a:endParaRPr lang="en-US"/>
        </a:p>
      </dgm:t>
    </dgm:pt>
    <dgm:pt modelId="{DDEAD9EF-9DD3-4491-ABBC-A32BA917C8AB}" type="pres">
      <dgm:prSet presAssocID="{4105D6A2-3D73-4C8F-B106-6F94AA4D711E}" presName="childShp" presStyleLbl="bgAccFollowNode1" presStyleIdx="0" presStyleCnt="16" custScaleX="137878" custScaleY="204944">
        <dgm:presLayoutVars>
          <dgm:bulletEnabled val="1"/>
        </dgm:presLayoutVars>
      </dgm:prSet>
      <dgm:spPr/>
      <dgm:t>
        <a:bodyPr/>
        <a:lstStyle/>
        <a:p>
          <a:endParaRPr lang="en-US"/>
        </a:p>
      </dgm:t>
    </dgm:pt>
    <dgm:pt modelId="{95E86D77-5446-4F9F-B22D-9A9E094B8D3E}" type="pres">
      <dgm:prSet presAssocID="{8598654D-B355-46B5-A088-59773F1D0D57}" presName="spacing" presStyleCnt="0"/>
      <dgm:spPr/>
    </dgm:pt>
    <dgm:pt modelId="{98AE7267-B8CA-43F4-9707-C45CEBA173E6}" type="pres">
      <dgm:prSet presAssocID="{EBFE13D6-B1E9-4EEA-AFF5-18E92D60743F}" presName="linNode" presStyleCnt="0"/>
      <dgm:spPr/>
    </dgm:pt>
    <dgm:pt modelId="{65F592CE-5D27-4B83-990C-122105452080}" type="pres">
      <dgm:prSet presAssocID="{EBFE13D6-B1E9-4EEA-AFF5-18E92D60743F}" presName="parentShp" presStyleLbl="node1" presStyleIdx="1" presStyleCnt="16" custScaleX="41301" custScaleY="227876">
        <dgm:presLayoutVars>
          <dgm:bulletEnabled val="1"/>
        </dgm:presLayoutVars>
      </dgm:prSet>
      <dgm:spPr/>
      <dgm:t>
        <a:bodyPr/>
        <a:lstStyle/>
        <a:p>
          <a:endParaRPr lang="en-US"/>
        </a:p>
      </dgm:t>
    </dgm:pt>
    <dgm:pt modelId="{C9543D47-DE4B-4003-8FBD-62CD41905CC6}" type="pres">
      <dgm:prSet presAssocID="{EBFE13D6-B1E9-4EEA-AFF5-18E92D60743F}" presName="childShp" presStyleLbl="bgAccFollowNode1" presStyleIdx="1" presStyleCnt="16" custScaleX="137878" custScaleY="204944">
        <dgm:presLayoutVars>
          <dgm:bulletEnabled val="1"/>
        </dgm:presLayoutVars>
      </dgm:prSet>
      <dgm:spPr/>
      <dgm:t>
        <a:bodyPr/>
        <a:lstStyle/>
        <a:p>
          <a:endParaRPr lang="en-US"/>
        </a:p>
      </dgm:t>
    </dgm:pt>
    <dgm:pt modelId="{65E3A516-E3D8-4027-A6AD-2FD9BD8116C8}" type="pres">
      <dgm:prSet presAssocID="{12CC39D1-BFF6-4AE1-83BE-A285DCB8069A}" presName="spacing" presStyleCnt="0"/>
      <dgm:spPr/>
    </dgm:pt>
    <dgm:pt modelId="{CF50F06B-CCAA-441F-8803-61B9BC94508D}" type="pres">
      <dgm:prSet presAssocID="{FFA5FC43-2C88-498A-85C4-CE30282A2703}" presName="linNode" presStyleCnt="0"/>
      <dgm:spPr/>
    </dgm:pt>
    <dgm:pt modelId="{F390DCA3-3F5C-452A-93DF-CB027D4D2C53}" type="pres">
      <dgm:prSet presAssocID="{FFA5FC43-2C88-498A-85C4-CE30282A2703}" presName="parentShp" presStyleLbl="node1" presStyleIdx="2" presStyleCnt="16" custScaleX="41301" custScaleY="227876">
        <dgm:presLayoutVars>
          <dgm:bulletEnabled val="1"/>
        </dgm:presLayoutVars>
      </dgm:prSet>
      <dgm:spPr/>
      <dgm:t>
        <a:bodyPr/>
        <a:lstStyle/>
        <a:p>
          <a:endParaRPr lang="en-US"/>
        </a:p>
      </dgm:t>
    </dgm:pt>
    <dgm:pt modelId="{70E912B6-0FC6-44B9-A9DA-6C275B9B647F}" type="pres">
      <dgm:prSet presAssocID="{FFA5FC43-2C88-498A-85C4-CE30282A2703}" presName="childShp" presStyleLbl="bgAccFollowNode1" presStyleIdx="2" presStyleCnt="16" custScaleX="137878" custScaleY="204944">
        <dgm:presLayoutVars>
          <dgm:bulletEnabled val="1"/>
        </dgm:presLayoutVars>
      </dgm:prSet>
      <dgm:spPr/>
      <dgm:t>
        <a:bodyPr/>
        <a:lstStyle/>
        <a:p>
          <a:endParaRPr lang="en-US"/>
        </a:p>
      </dgm:t>
    </dgm:pt>
    <dgm:pt modelId="{BCF6FEFA-D74C-4886-BE3C-F9D8EF554729}" type="pres">
      <dgm:prSet presAssocID="{03E62646-6A26-4036-86CC-19058EEA958A}" presName="spacing" presStyleCnt="0"/>
      <dgm:spPr/>
    </dgm:pt>
    <dgm:pt modelId="{A82AE4EB-3D01-4072-A931-DB10929E52D8}" type="pres">
      <dgm:prSet presAssocID="{31A5FAF2-9667-41D4-AB35-A9BBD4AB2577}" presName="linNode" presStyleCnt="0"/>
      <dgm:spPr/>
    </dgm:pt>
    <dgm:pt modelId="{85CC2EE1-7802-49DF-96AD-6ACC0EBAA5A6}" type="pres">
      <dgm:prSet presAssocID="{31A5FAF2-9667-41D4-AB35-A9BBD4AB2577}" presName="parentShp" presStyleLbl="node1" presStyleIdx="3" presStyleCnt="16" custScaleX="41301" custScaleY="227876">
        <dgm:presLayoutVars>
          <dgm:bulletEnabled val="1"/>
        </dgm:presLayoutVars>
      </dgm:prSet>
      <dgm:spPr/>
      <dgm:t>
        <a:bodyPr/>
        <a:lstStyle/>
        <a:p>
          <a:endParaRPr lang="en-US"/>
        </a:p>
      </dgm:t>
    </dgm:pt>
    <dgm:pt modelId="{80C85775-50A0-4BD0-9731-8BBD9A0DD8A4}" type="pres">
      <dgm:prSet presAssocID="{31A5FAF2-9667-41D4-AB35-A9BBD4AB2577}" presName="childShp" presStyleLbl="bgAccFollowNode1" presStyleIdx="3" presStyleCnt="16" custScaleX="137878" custScaleY="204944">
        <dgm:presLayoutVars>
          <dgm:bulletEnabled val="1"/>
        </dgm:presLayoutVars>
      </dgm:prSet>
      <dgm:spPr/>
      <dgm:t>
        <a:bodyPr/>
        <a:lstStyle/>
        <a:p>
          <a:endParaRPr lang="en-US"/>
        </a:p>
      </dgm:t>
    </dgm:pt>
    <dgm:pt modelId="{CA29A491-A441-4F24-AFC5-B880B86014CD}" type="pres">
      <dgm:prSet presAssocID="{6F9A5D21-2643-42A1-9BF8-C167517DED3A}" presName="spacing" presStyleCnt="0"/>
      <dgm:spPr/>
    </dgm:pt>
    <dgm:pt modelId="{62AE9B7D-F311-4DB7-9B60-D87E3556A97C}" type="pres">
      <dgm:prSet presAssocID="{B398F2C3-6CE6-4EA5-9D7C-EE4EB8CB6D01}" presName="linNode" presStyleCnt="0"/>
      <dgm:spPr/>
    </dgm:pt>
    <dgm:pt modelId="{395AE9A8-326C-473C-9B82-9DBCE45331FE}" type="pres">
      <dgm:prSet presAssocID="{B398F2C3-6CE6-4EA5-9D7C-EE4EB8CB6D01}" presName="parentShp" presStyleLbl="node1" presStyleIdx="4" presStyleCnt="16" custScaleX="41301" custScaleY="227876">
        <dgm:presLayoutVars>
          <dgm:bulletEnabled val="1"/>
        </dgm:presLayoutVars>
      </dgm:prSet>
      <dgm:spPr/>
      <dgm:t>
        <a:bodyPr/>
        <a:lstStyle/>
        <a:p>
          <a:endParaRPr lang="en-US"/>
        </a:p>
      </dgm:t>
    </dgm:pt>
    <dgm:pt modelId="{030D19A9-7886-4B0F-9EF0-A0D893EE911B}" type="pres">
      <dgm:prSet presAssocID="{B398F2C3-6CE6-4EA5-9D7C-EE4EB8CB6D01}" presName="childShp" presStyleLbl="bgAccFollowNode1" presStyleIdx="4" presStyleCnt="16" custScaleX="137878" custScaleY="204944">
        <dgm:presLayoutVars>
          <dgm:bulletEnabled val="1"/>
        </dgm:presLayoutVars>
      </dgm:prSet>
      <dgm:spPr/>
      <dgm:t>
        <a:bodyPr/>
        <a:lstStyle/>
        <a:p>
          <a:endParaRPr lang="en-US"/>
        </a:p>
      </dgm:t>
    </dgm:pt>
    <dgm:pt modelId="{54851431-A5E4-47A2-A33E-2AA53900E07D}" type="pres">
      <dgm:prSet presAssocID="{14904280-DE4F-4018-B8C5-F55C860227F8}" presName="spacing" presStyleCnt="0"/>
      <dgm:spPr/>
    </dgm:pt>
    <dgm:pt modelId="{DF601DCE-6BA7-462C-A2DF-123D5E53FD04}" type="pres">
      <dgm:prSet presAssocID="{30D634E4-C2AE-4F82-A008-70A10A642A07}" presName="linNode" presStyleCnt="0"/>
      <dgm:spPr/>
    </dgm:pt>
    <dgm:pt modelId="{8373CC4D-AB92-4D39-8941-92085ECC9C80}" type="pres">
      <dgm:prSet presAssocID="{30D634E4-C2AE-4F82-A008-70A10A642A07}" presName="parentShp" presStyleLbl="node1" presStyleIdx="5" presStyleCnt="16" custScaleX="41301" custScaleY="227876">
        <dgm:presLayoutVars>
          <dgm:bulletEnabled val="1"/>
        </dgm:presLayoutVars>
      </dgm:prSet>
      <dgm:spPr/>
      <dgm:t>
        <a:bodyPr/>
        <a:lstStyle/>
        <a:p>
          <a:endParaRPr lang="en-US"/>
        </a:p>
      </dgm:t>
    </dgm:pt>
    <dgm:pt modelId="{3EC37DB5-CF9F-4089-811D-A2AF21D01A65}" type="pres">
      <dgm:prSet presAssocID="{30D634E4-C2AE-4F82-A008-70A10A642A07}" presName="childShp" presStyleLbl="bgAccFollowNode1" presStyleIdx="5" presStyleCnt="16" custScaleX="137878" custScaleY="204944">
        <dgm:presLayoutVars>
          <dgm:bulletEnabled val="1"/>
        </dgm:presLayoutVars>
      </dgm:prSet>
      <dgm:spPr/>
      <dgm:t>
        <a:bodyPr/>
        <a:lstStyle/>
        <a:p>
          <a:endParaRPr lang="en-US"/>
        </a:p>
      </dgm:t>
    </dgm:pt>
    <dgm:pt modelId="{FEA25A25-FCB6-48CD-B60A-3DAC13C4CE74}" type="pres">
      <dgm:prSet presAssocID="{39529D5C-B866-4C7A-A9B9-3CEACF15F5E6}" presName="spacing" presStyleCnt="0"/>
      <dgm:spPr/>
    </dgm:pt>
    <dgm:pt modelId="{821608F1-53CC-4078-99D7-78E43FAAAC22}" type="pres">
      <dgm:prSet presAssocID="{4D571145-4A07-49EE-BAA9-1B3D0D7FB1B7}" presName="linNode" presStyleCnt="0"/>
      <dgm:spPr/>
    </dgm:pt>
    <dgm:pt modelId="{71171FD6-C7D2-4F1A-B73A-A0BBB06E5A62}" type="pres">
      <dgm:prSet presAssocID="{4D571145-4A07-49EE-BAA9-1B3D0D7FB1B7}" presName="parentShp" presStyleLbl="node1" presStyleIdx="6" presStyleCnt="16" custScaleX="41301" custScaleY="227876">
        <dgm:presLayoutVars>
          <dgm:bulletEnabled val="1"/>
        </dgm:presLayoutVars>
      </dgm:prSet>
      <dgm:spPr/>
      <dgm:t>
        <a:bodyPr/>
        <a:lstStyle/>
        <a:p>
          <a:endParaRPr lang="en-US"/>
        </a:p>
      </dgm:t>
    </dgm:pt>
    <dgm:pt modelId="{12FC3C36-17D6-4826-BD78-DB2079E5D721}" type="pres">
      <dgm:prSet presAssocID="{4D571145-4A07-49EE-BAA9-1B3D0D7FB1B7}" presName="childShp" presStyleLbl="bgAccFollowNode1" presStyleIdx="6" presStyleCnt="16" custScaleX="137878" custScaleY="204944">
        <dgm:presLayoutVars>
          <dgm:bulletEnabled val="1"/>
        </dgm:presLayoutVars>
      </dgm:prSet>
      <dgm:spPr/>
      <dgm:t>
        <a:bodyPr/>
        <a:lstStyle/>
        <a:p>
          <a:endParaRPr lang="en-US"/>
        </a:p>
      </dgm:t>
    </dgm:pt>
    <dgm:pt modelId="{BCB14993-0D84-4E88-8ABE-4AF15B5F8E6C}" type="pres">
      <dgm:prSet presAssocID="{E2E0F97A-0EFA-4523-9914-86D1C97A9804}" presName="spacing" presStyleCnt="0"/>
      <dgm:spPr/>
    </dgm:pt>
    <dgm:pt modelId="{E61E759C-1838-4BD7-9513-2DF284540AF2}" type="pres">
      <dgm:prSet presAssocID="{5435D543-0D55-49C3-8B7B-DCA6DC6EDABF}" presName="linNode" presStyleCnt="0"/>
      <dgm:spPr/>
    </dgm:pt>
    <dgm:pt modelId="{0B3341C8-05D1-4192-BE2C-A1B2474387F5}" type="pres">
      <dgm:prSet presAssocID="{5435D543-0D55-49C3-8B7B-DCA6DC6EDABF}" presName="parentShp" presStyleLbl="node1" presStyleIdx="7" presStyleCnt="16" custScaleX="41301" custScaleY="227876">
        <dgm:presLayoutVars>
          <dgm:bulletEnabled val="1"/>
        </dgm:presLayoutVars>
      </dgm:prSet>
      <dgm:spPr/>
      <dgm:t>
        <a:bodyPr/>
        <a:lstStyle/>
        <a:p>
          <a:endParaRPr lang="en-US"/>
        </a:p>
      </dgm:t>
    </dgm:pt>
    <dgm:pt modelId="{F0CA7DDB-1957-431C-8AB2-39893C664587}" type="pres">
      <dgm:prSet presAssocID="{5435D543-0D55-49C3-8B7B-DCA6DC6EDABF}" presName="childShp" presStyleLbl="bgAccFollowNode1" presStyleIdx="7" presStyleCnt="16" custScaleX="137878" custScaleY="204944">
        <dgm:presLayoutVars>
          <dgm:bulletEnabled val="1"/>
        </dgm:presLayoutVars>
      </dgm:prSet>
      <dgm:spPr/>
      <dgm:t>
        <a:bodyPr/>
        <a:lstStyle/>
        <a:p>
          <a:endParaRPr lang="en-US"/>
        </a:p>
      </dgm:t>
    </dgm:pt>
    <dgm:pt modelId="{BA76346E-6A6C-4ED6-A95C-91CAE7A6E3EB}" type="pres">
      <dgm:prSet presAssocID="{7F3BAF59-0C78-447D-8FA5-AAAAF4FEF69F}" presName="spacing" presStyleCnt="0"/>
      <dgm:spPr/>
    </dgm:pt>
    <dgm:pt modelId="{FEE9420A-E903-408E-AAF1-7429882435C5}" type="pres">
      <dgm:prSet presAssocID="{B357658F-C37D-4113-BF3B-4FCB360A34EF}" presName="linNode" presStyleCnt="0"/>
      <dgm:spPr/>
    </dgm:pt>
    <dgm:pt modelId="{741B3B62-5A94-46AC-BA02-409FC0AA1844}" type="pres">
      <dgm:prSet presAssocID="{B357658F-C37D-4113-BF3B-4FCB360A34EF}" presName="parentShp" presStyleLbl="node1" presStyleIdx="8" presStyleCnt="16" custScaleX="41301" custScaleY="227876">
        <dgm:presLayoutVars>
          <dgm:bulletEnabled val="1"/>
        </dgm:presLayoutVars>
      </dgm:prSet>
      <dgm:spPr/>
      <dgm:t>
        <a:bodyPr/>
        <a:lstStyle/>
        <a:p>
          <a:endParaRPr lang="en-US"/>
        </a:p>
      </dgm:t>
    </dgm:pt>
    <dgm:pt modelId="{6457BC6C-3B2E-472B-B504-681AC4DB0211}" type="pres">
      <dgm:prSet presAssocID="{B357658F-C37D-4113-BF3B-4FCB360A34EF}" presName="childShp" presStyleLbl="bgAccFollowNode1" presStyleIdx="8" presStyleCnt="16" custScaleX="137878" custScaleY="204944">
        <dgm:presLayoutVars>
          <dgm:bulletEnabled val="1"/>
        </dgm:presLayoutVars>
      </dgm:prSet>
      <dgm:spPr/>
      <dgm:t>
        <a:bodyPr/>
        <a:lstStyle/>
        <a:p>
          <a:endParaRPr lang="en-US"/>
        </a:p>
      </dgm:t>
    </dgm:pt>
    <dgm:pt modelId="{492A7ABD-50C4-4CE1-BD08-3424F7708E5D}" type="pres">
      <dgm:prSet presAssocID="{B9A3FED6-AA3A-4432-B1DA-F8068B591B1E}" presName="spacing" presStyleCnt="0"/>
      <dgm:spPr/>
    </dgm:pt>
    <dgm:pt modelId="{91F359A7-B158-43AB-B3CD-158AC53DF9A4}" type="pres">
      <dgm:prSet presAssocID="{CD6608E4-4755-42F7-A03D-6A3A8629245D}" presName="linNode" presStyleCnt="0"/>
      <dgm:spPr/>
    </dgm:pt>
    <dgm:pt modelId="{DDC98D05-FF89-4B4B-993B-7C7B0D52DDAD}" type="pres">
      <dgm:prSet presAssocID="{CD6608E4-4755-42F7-A03D-6A3A8629245D}" presName="parentShp" presStyleLbl="node1" presStyleIdx="9" presStyleCnt="16" custScaleX="41301" custScaleY="227876">
        <dgm:presLayoutVars>
          <dgm:bulletEnabled val="1"/>
        </dgm:presLayoutVars>
      </dgm:prSet>
      <dgm:spPr/>
      <dgm:t>
        <a:bodyPr/>
        <a:lstStyle/>
        <a:p>
          <a:endParaRPr lang="en-US"/>
        </a:p>
      </dgm:t>
    </dgm:pt>
    <dgm:pt modelId="{64BD8420-2D5B-48C7-9642-2B31FCACFD23}" type="pres">
      <dgm:prSet presAssocID="{CD6608E4-4755-42F7-A03D-6A3A8629245D}" presName="childShp" presStyleLbl="bgAccFollowNode1" presStyleIdx="9" presStyleCnt="16" custScaleX="137878" custScaleY="204944">
        <dgm:presLayoutVars>
          <dgm:bulletEnabled val="1"/>
        </dgm:presLayoutVars>
      </dgm:prSet>
      <dgm:spPr/>
      <dgm:t>
        <a:bodyPr/>
        <a:lstStyle/>
        <a:p>
          <a:endParaRPr lang="en-US"/>
        </a:p>
      </dgm:t>
    </dgm:pt>
    <dgm:pt modelId="{AFC3C0D4-5AE2-4680-94B4-4DE639EF62C5}" type="pres">
      <dgm:prSet presAssocID="{161E78B7-111E-47CC-A2BF-7A6FC1FEF669}" presName="spacing" presStyleCnt="0"/>
      <dgm:spPr/>
    </dgm:pt>
    <dgm:pt modelId="{5D1402DB-D4A7-469A-8627-501377FDDCE7}" type="pres">
      <dgm:prSet presAssocID="{0686D904-4244-429F-8889-AD9DC7F13118}" presName="linNode" presStyleCnt="0"/>
      <dgm:spPr/>
    </dgm:pt>
    <dgm:pt modelId="{7E191181-B1C8-4E95-82B6-53D2477AD89E}" type="pres">
      <dgm:prSet presAssocID="{0686D904-4244-429F-8889-AD9DC7F13118}" presName="parentShp" presStyleLbl="node1" presStyleIdx="10" presStyleCnt="16" custScaleX="41301" custScaleY="227876">
        <dgm:presLayoutVars>
          <dgm:bulletEnabled val="1"/>
        </dgm:presLayoutVars>
      </dgm:prSet>
      <dgm:spPr/>
      <dgm:t>
        <a:bodyPr/>
        <a:lstStyle/>
        <a:p>
          <a:endParaRPr lang="en-US"/>
        </a:p>
      </dgm:t>
    </dgm:pt>
    <dgm:pt modelId="{54AA430C-9DCC-47C9-9388-0F826AEB96D6}" type="pres">
      <dgm:prSet presAssocID="{0686D904-4244-429F-8889-AD9DC7F13118}" presName="childShp" presStyleLbl="bgAccFollowNode1" presStyleIdx="10" presStyleCnt="16" custScaleX="137878" custScaleY="204944">
        <dgm:presLayoutVars>
          <dgm:bulletEnabled val="1"/>
        </dgm:presLayoutVars>
      </dgm:prSet>
      <dgm:spPr/>
      <dgm:t>
        <a:bodyPr/>
        <a:lstStyle/>
        <a:p>
          <a:endParaRPr lang="en-US"/>
        </a:p>
      </dgm:t>
    </dgm:pt>
    <dgm:pt modelId="{A17FAB0D-3CF7-49EB-A19B-906754039B57}" type="pres">
      <dgm:prSet presAssocID="{BD64E1F3-D9BF-429E-B76E-D8BB7E793FC1}" presName="spacing" presStyleCnt="0"/>
      <dgm:spPr/>
    </dgm:pt>
    <dgm:pt modelId="{504FECB7-FD96-4067-9CC0-9FEAA28BEFC5}" type="pres">
      <dgm:prSet presAssocID="{49A0F915-0507-4457-AA9B-69454D0540E7}" presName="linNode" presStyleCnt="0"/>
      <dgm:spPr/>
    </dgm:pt>
    <dgm:pt modelId="{EDF80900-15E2-421D-BA71-4972B7A6D735}" type="pres">
      <dgm:prSet presAssocID="{49A0F915-0507-4457-AA9B-69454D0540E7}" presName="parentShp" presStyleLbl="node1" presStyleIdx="11" presStyleCnt="16" custScaleX="41301" custScaleY="227876">
        <dgm:presLayoutVars>
          <dgm:bulletEnabled val="1"/>
        </dgm:presLayoutVars>
      </dgm:prSet>
      <dgm:spPr/>
      <dgm:t>
        <a:bodyPr/>
        <a:lstStyle/>
        <a:p>
          <a:endParaRPr lang="en-US"/>
        </a:p>
      </dgm:t>
    </dgm:pt>
    <dgm:pt modelId="{E4B855CC-BA8B-488B-AB7A-9E47253BF699}" type="pres">
      <dgm:prSet presAssocID="{49A0F915-0507-4457-AA9B-69454D0540E7}" presName="childShp" presStyleLbl="bgAccFollowNode1" presStyleIdx="11" presStyleCnt="16" custScaleX="137878" custScaleY="204944">
        <dgm:presLayoutVars>
          <dgm:bulletEnabled val="1"/>
        </dgm:presLayoutVars>
      </dgm:prSet>
      <dgm:spPr/>
      <dgm:t>
        <a:bodyPr/>
        <a:lstStyle/>
        <a:p>
          <a:endParaRPr lang="en-US"/>
        </a:p>
      </dgm:t>
    </dgm:pt>
    <dgm:pt modelId="{D418D6A2-E3B0-4F50-B9A0-BE4F5521D91A}" type="pres">
      <dgm:prSet presAssocID="{08B19983-DA9C-450D-BD5E-575AE86AE54F}" presName="spacing" presStyleCnt="0"/>
      <dgm:spPr/>
    </dgm:pt>
    <dgm:pt modelId="{845EDFF6-A7F9-4B2F-9524-CA1A54FC5040}" type="pres">
      <dgm:prSet presAssocID="{226402EE-6961-4410-8471-6765A26E7AF8}" presName="linNode" presStyleCnt="0"/>
      <dgm:spPr/>
    </dgm:pt>
    <dgm:pt modelId="{58792E8B-7FD3-4E14-AFF0-427316142946}" type="pres">
      <dgm:prSet presAssocID="{226402EE-6961-4410-8471-6765A26E7AF8}" presName="parentShp" presStyleLbl="node1" presStyleIdx="12" presStyleCnt="16" custScaleX="41301" custScaleY="227876">
        <dgm:presLayoutVars>
          <dgm:bulletEnabled val="1"/>
        </dgm:presLayoutVars>
      </dgm:prSet>
      <dgm:spPr/>
      <dgm:t>
        <a:bodyPr/>
        <a:lstStyle/>
        <a:p>
          <a:endParaRPr lang="en-US"/>
        </a:p>
      </dgm:t>
    </dgm:pt>
    <dgm:pt modelId="{C75C1933-B744-40B8-8925-314377F679B7}" type="pres">
      <dgm:prSet presAssocID="{226402EE-6961-4410-8471-6765A26E7AF8}" presName="childShp" presStyleLbl="bgAccFollowNode1" presStyleIdx="12" presStyleCnt="16" custScaleX="137878" custScaleY="204944">
        <dgm:presLayoutVars>
          <dgm:bulletEnabled val="1"/>
        </dgm:presLayoutVars>
      </dgm:prSet>
      <dgm:spPr/>
      <dgm:t>
        <a:bodyPr/>
        <a:lstStyle/>
        <a:p>
          <a:endParaRPr lang="en-US"/>
        </a:p>
      </dgm:t>
    </dgm:pt>
    <dgm:pt modelId="{9D5683A3-18D2-45E2-A8B4-149474652918}" type="pres">
      <dgm:prSet presAssocID="{B07684C6-4B84-4331-AB5A-FA523B76DE89}" presName="spacing" presStyleCnt="0"/>
      <dgm:spPr/>
    </dgm:pt>
    <dgm:pt modelId="{80DF9851-E654-4B57-A4B2-45604484F04D}" type="pres">
      <dgm:prSet presAssocID="{4D013969-BF32-4A63-9D3B-ED8FE690DA0C}" presName="linNode" presStyleCnt="0"/>
      <dgm:spPr/>
    </dgm:pt>
    <dgm:pt modelId="{B049EB33-678D-47A1-B5DE-CCE8D244F858}" type="pres">
      <dgm:prSet presAssocID="{4D013969-BF32-4A63-9D3B-ED8FE690DA0C}" presName="parentShp" presStyleLbl="node1" presStyleIdx="13" presStyleCnt="16" custScaleX="41301" custScaleY="227876">
        <dgm:presLayoutVars>
          <dgm:bulletEnabled val="1"/>
        </dgm:presLayoutVars>
      </dgm:prSet>
      <dgm:spPr/>
      <dgm:t>
        <a:bodyPr/>
        <a:lstStyle/>
        <a:p>
          <a:endParaRPr lang="en-US"/>
        </a:p>
      </dgm:t>
    </dgm:pt>
    <dgm:pt modelId="{92928011-3BA4-46D8-A31D-B9E488AB6014}" type="pres">
      <dgm:prSet presAssocID="{4D013969-BF32-4A63-9D3B-ED8FE690DA0C}" presName="childShp" presStyleLbl="bgAccFollowNode1" presStyleIdx="13" presStyleCnt="16" custScaleX="137878" custScaleY="204944">
        <dgm:presLayoutVars>
          <dgm:bulletEnabled val="1"/>
        </dgm:presLayoutVars>
      </dgm:prSet>
      <dgm:spPr/>
      <dgm:t>
        <a:bodyPr/>
        <a:lstStyle/>
        <a:p>
          <a:endParaRPr lang="en-US"/>
        </a:p>
      </dgm:t>
    </dgm:pt>
    <dgm:pt modelId="{2486F333-05F6-42E0-AB88-CFEA9B0E2843}" type="pres">
      <dgm:prSet presAssocID="{6BFFC556-F932-4408-A228-36E6404D9956}" presName="spacing" presStyleCnt="0"/>
      <dgm:spPr/>
    </dgm:pt>
    <dgm:pt modelId="{DA79B617-E0E1-4796-B1F5-9C42E13A91DA}" type="pres">
      <dgm:prSet presAssocID="{2CE61E85-17C2-47BF-9DFB-18026D234C69}" presName="linNode" presStyleCnt="0"/>
      <dgm:spPr/>
    </dgm:pt>
    <dgm:pt modelId="{31520E99-41D3-4F1D-93B8-91F985CC1447}" type="pres">
      <dgm:prSet presAssocID="{2CE61E85-17C2-47BF-9DFB-18026D234C69}" presName="parentShp" presStyleLbl="node1" presStyleIdx="14" presStyleCnt="16" custScaleX="41301" custScaleY="227876">
        <dgm:presLayoutVars>
          <dgm:bulletEnabled val="1"/>
        </dgm:presLayoutVars>
      </dgm:prSet>
      <dgm:spPr/>
      <dgm:t>
        <a:bodyPr/>
        <a:lstStyle/>
        <a:p>
          <a:endParaRPr lang="en-US"/>
        </a:p>
      </dgm:t>
    </dgm:pt>
    <dgm:pt modelId="{FEA15453-E673-440D-A2BE-9A924C8D21EB}" type="pres">
      <dgm:prSet presAssocID="{2CE61E85-17C2-47BF-9DFB-18026D234C69}" presName="childShp" presStyleLbl="bgAccFollowNode1" presStyleIdx="14" presStyleCnt="16" custScaleX="137878" custScaleY="204944">
        <dgm:presLayoutVars>
          <dgm:bulletEnabled val="1"/>
        </dgm:presLayoutVars>
      </dgm:prSet>
      <dgm:spPr/>
      <dgm:t>
        <a:bodyPr/>
        <a:lstStyle/>
        <a:p>
          <a:endParaRPr lang="en-US"/>
        </a:p>
      </dgm:t>
    </dgm:pt>
    <dgm:pt modelId="{575C1D8E-63D7-414F-A8F3-3FCC23310EFC}" type="pres">
      <dgm:prSet presAssocID="{DA3AE68F-BAD0-4276-AFD4-26E4EE2F6510}" presName="spacing" presStyleCnt="0"/>
      <dgm:spPr/>
    </dgm:pt>
    <dgm:pt modelId="{ECDEE4EC-2ABC-469C-AF97-5DCBA036B7FA}" type="pres">
      <dgm:prSet presAssocID="{F80C064B-F87A-42FB-A185-0679BF2777D5}" presName="linNode" presStyleCnt="0"/>
      <dgm:spPr/>
    </dgm:pt>
    <dgm:pt modelId="{9F884A77-8457-4A44-B32C-BBF68318AD22}" type="pres">
      <dgm:prSet presAssocID="{F80C064B-F87A-42FB-A185-0679BF2777D5}" presName="parentShp" presStyleLbl="node1" presStyleIdx="15" presStyleCnt="16" custScaleX="41301" custScaleY="227876">
        <dgm:presLayoutVars>
          <dgm:bulletEnabled val="1"/>
        </dgm:presLayoutVars>
      </dgm:prSet>
      <dgm:spPr/>
      <dgm:t>
        <a:bodyPr/>
        <a:lstStyle/>
        <a:p>
          <a:endParaRPr lang="en-US"/>
        </a:p>
      </dgm:t>
    </dgm:pt>
    <dgm:pt modelId="{413118C7-B61A-4694-AF02-A4490DA26E9F}" type="pres">
      <dgm:prSet presAssocID="{F80C064B-F87A-42FB-A185-0679BF2777D5}" presName="childShp" presStyleLbl="bgAccFollowNode1" presStyleIdx="15" presStyleCnt="16" custScaleX="137878" custScaleY="204944">
        <dgm:presLayoutVars>
          <dgm:bulletEnabled val="1"/>
        </dgm:presLayoutVars>
      </dgm:prSet>
      <dgm:spPr/>
      <dgm:t>
        <a:bodyPr/>
        <a:lstStyle/>
        <a:p>
          <a:endParaRPr lang="en-US"/>
        </a:p>
      </dgm:t>
    </dgm:pt>
  </dgm:ptLst>
  <dgm:cxnLst>
    <dgm:cxn modelId="{9C3B69C0-A9C2-4961-B8BF-DE4D0F8E525F}" srcId="{25E53DBC-F509-4872-8825-C082B6E4AD0B}" destId="{2CE61E85-17C2-47BF-9DFB-18026D234C69}" srcOrd="14" destOrd="0" parTransId="{74D2CB15-35A4-4D3F-BE57-4DA3A6C6EF39}" sibTransId="{DA3AE68F-BAD0-4276-AFD4-26E4EE2F6510}"/>
    <dgm:cxn modelId="{B9E28656-61BF-4A97-83CE-F8B5788FE5BD}" type="presOf" srcId="{D965BEC1-18C8-4DB5-86A3-3F53DB7F9C05}" destId="{70E912B6-0FC6-44B9-A9DA-6C275B9B647F}" srcOrd="0" destOrd="0" presId="urn:microsoft.com/office/officeart/2005/8/layout/vList6"/>
    <dgm:cxn modelId="{13956FDB-7D24-4B28-B11C-849AA200E115}" type="presOf" srcId="{31A5FAF2-9667-41D4-AB35-A9BBD4AB2577}" destId="{85CC2EE1-7802-49DF-96AD-6ACC0EBAA5A6}" srcOrd="0" destOrd="0" presId="urn:microsoft.com/office/officeart/2005/8/layout/vList6"/>
    <dgm:cxn modelId="{C27A9CB3-B2C1-41E1-BC6C-0E63F47978EB}" srcId="{CD6608E4-4755-42F7-A03D-6A3A8629245D}" destId="{899F6232-6DEC-4744-86CE-29AB5AA69AE2}" srcOrd="0" destOrd="0" parTransId="{C78B2D66-52EB-4F85-816D-CCE982227C5F}" sibTransId="{7D51DF45-FD18-4EBE-9FCE-35645BAC1C5E}"/>
    <dgm:cxn modelId="{665BCCB0-FB7A-4F70-9BA2-18250BA52D16}" type="presOf" srcId="{25E53DBC-F509-4872-8825-C082B6E4AD0B}" destId="{09CA1156-F6E6-42FE-BFD9-58A714C70410}" srcOrd="0" destOrd="0" presId="urn:microsoft.com/office/officeart/2005/8/layout/vList6"/>
    <dgm:cxn modelId="{C37BD5AF-7847-4D36-8868-77E4A9D4D958}" type="presOf" srcId="{6A6807DD-4BE8-4787-800E-B01FABBF5871}" destId="{FEA15453-E673-440D-A2BE-9A924C8D21EB}" srcOrd="0" destOrd="0" presId="urn:microsoft.com/office/officeart/2005/8/layout/vList6"/>
    <dgm:cxn modelId="{C3D82077-C36A-4EB4-A94A-40D5FA467600}" type="presOf" srcId="{F80C064B-F87A-42FB-A185-0679BF2777D5}" destId="{9F884A77-8457-4A44-B32C-BBF68318AD22}" srcOrd="0" destOrd="0" presId="urn:microsoft.com/office/officeart/2005/8/layout/vList6"/>
    <dgm:cxn modelId="{15D380A5-ED93-4C0B-BCA1-9FC5DA95DED1}" srcId="{FFA5FC43-2C88-498A-85C4-CE30282A2703}" destId="{D965BEC1-18C8-4DB5-86A3-3F53DB7F9C05}" srcOrd="0" destOrd="0" parTransId="{057C9348-4AD1-4206-A1C0-9D59A0CF124B}" sibTransId="{491D2782-1BF0-42CF-A596-BA3016D9381C}"/>
    <dgm:cxn modelId="{74C5A671-CBBC-4B48-B974-4B2D185A09F4}" srcId="{25E53DBC-F509-4872-8825-C082B6E4AD0B}" destId="{226402EE-6961-4410-8471-6765A26E7AF8}" srcOrd="12" destOrd="0" parTransId="{FCA23684-74EA-42CD-AB42-7FB3F4D92670}" sibTransId="{B07684C6-4B84-4331-AB5A-FA523B76DE89}"/>
    <dgm:cxn modelId="{7D265446-176A-4952-B822-822B58AF81E3}" srcId="{25E53DBC-F509-4872-8825-C082B6E4AD0B}" destId="{EBFE13D6-B1E9-4EEA-AFF5-18E92D60743F}" srcOrd="1" destOrd="0" parTransId="{1F72CE4A-E987-4492-B2F6-21FAC3A3D0E9}" sibTransId="{12CC39D1-BFF6-4AE1-83BE-A285DCB8069A}"/>
    <dgm:cxn modelId="{19E3A735-2040-444C-AF41-B0B3AABDD48D}" srcId="{4105D6A2-3D73-4C8F-B106-6F94AA4D711E}" destId="{99FB45B2-9873-42FA-891E-450F6C8EBDFD}" srcOrd="0" destOrd="0" parTransId="{0C9A676C-5B49-4BCC-80F3-98E9A1571DB6}" sibTransId="{8EE143BC-EBE8-401A-96FF-2E4728D1F978}"/>
    <dgm:cxn modelId="{E641CE31-669B-4E30-97F8-C6CAA1453D5C}" srcId="{31A5FAF2-9667-41D4-AB35-A9BBD4AB2577}" destId="{5808FB96-D72C-4E85-8A36-128A12C5A186}" srcOrd="0" destOrd="0" parTransId="{4D57AB52-0B57-4E63-90F4-4DA4697EA195}" sibTransId="{D54F8B73-B34E-4268-9129-EB28FB1F4A66}"/>
    <dgm:cxn modelId="{653F68FF-E054-47B4-B7F6-BA4A03FDA293}" srcId="{EBFE13D6-B1E9-4EEA-AFF5-18E92D60743F}" destId="{581E1FB2-28CD-4BEB-848D-8DE1967D175D}" srcOrd="0" destOrd="0" parTransId="{261EE8C3-A108-46B9-9F9C-77A7FBAB4496}" sibTransId="{48780B76-AC21-4D8A-8C5A-D397E9F64F32}"/>
    <dgm:cxn modelId="{AE34C562-77DD-4DAC-A761-4094FA1E141F}" srcId="{4D571145-4A07-49EE-BAA9-1B3D0D7FB1B7}" destId="{7A7112CD-BB5B-45E6-9CCD-C311B498EC30}" srcOrd="0" destOrd="0" parTransId="{1886C636-4D9E-4C6E-82F7-28CF29404613}" sibTransId="{64FBE49D-063F-49A9-A9EB-B96ED9E0F488}"/>
    <dgm:cxn modelId="{94543FEC-1EC9-42E8-833A-AFDB9BE52C1D}" type="presOf" srcId="{A674BEA3-82D7-4313-B341-DBCB86D63149}" destId="{C75C1933-B744-40B8-8925-314377F679B7}" srcOrd="0" destOrd="0" presId="urn:microsoft.com/office/officeart/2005/8/layout/vList6"/>
    <dgm:cxn modelId="{49514ABF-C60B-4FA7-A02F-28CA9C335FB8}" type="presOf" srcId="{0686D904-4244-429F-8889-AD9DC7F13118}" destId="{7E191181-B1C8-4E95-82B6-53D2477AD89E}" srcOrd="0" destOrd="0" presId="urn:microsoft.com/office/officeart/2005/8/layout/vList6"/>
    <dgm:cxn modelId="{FC288B67-1535-4C7C-A627-05DC75BC45B3}" type="presOf" srcId="{5DA3F26A-0EA8-48E9-826C-D91C71DCA0C4}" destId="{413118C7-B61A-4694-AF02-A4490DA26E9F}" srcOrd="0" destOrd="0" presId="urn:microsoft.com/office/officeart/2005/8/layout/vList6"/>
    <dgm:cxn modelId="{89CB7903-D779-472E-9C81-CC1D9FD0403E}" type="presOf" srcId="{7CAB81FB-366A-40D3-92D2-F82CF287F12A}" destId="{030D19A9-7886-4B0F-9EF0-A0D893EE911B}" srcOrd="0" destOrd="0" presId="urn:microsoft.com/office/officeart/2005/8/layout/vList6"/>
    <dgm:cxn modelId="{89275DFE-4F83-4C50-A6AD-CA83A7581F60}" type="presOf" srcId="{9DAFE555-EF81-46D4-860D-D276DDA35364}" destId="{54AA430C-9DCC-47C9-9388-0F826AEB96D6}" srcOrd="0" destOrd="0" presId="urn:microsoft.com/office/officeart/2005/8/layout/vList6"/>
    <dgm:cxn modelId="{353242AE-BA40-4B39-924C-43990C74935C}" srcId="{226402EE-6961-4410-8471-6765A26E7AF8}" destId="{A674BEA3-82D7-4313-B341-DBCB86D63149}" srcOrd="0" destOrd="0" parTransId="{0F14C6E1-AA72-4104-AB0B-36C96A4838B7}" sibTransId="{4D1DE55C-7A32-447E-95A7-CD6823DAAF73}"/>
    <dgm:cxn modelId="{3E386F2A-F892-42DF-B2A0-7D1FEA06EDD1}" type="presOf" srcId="{99FB45B2-9873-42FA-891E-450F6C8EBDFD}" destId="{DDEAD9EF-9DD3-4491-ABBC-A32BA917C8AB}" srcOrd="0" destOrd="0" presId="urn:microsoft.com/office/officeart/2005/8/layout/vList6"/>
    <dgm:cxn modelId="{2139065D-5D5B-4872-92DB-F8C17088996B}" type="presOf" srcId="{4D571145-4A07-49EE-BAA9-1B3D0D7FB1B7}" destId="{71171FD6-C7D2-4F1A-B73A-A0BBB06E5A62}" srcOrd="0" destOrd="0" presId="urn:microsoft.com/office/officeart/2005/8/layout/vList6"/>
    <dgm:cxn modelId="{654DEABC-16BA-469E-BCBF-D32CBC908BB7}" srcId="{25E53DBC-F509-4872-8825-C082B6E4AD0B}" destId="{49A0F915-0507-4457-AA9B-69454D0540E7}" srcOrd="11" destOrd="0" parTransId="{A8F90E06-AF2C-446F-871F-B035AED920F0}" sibTransId="{08B19983-DA9C-450D-BD5E-575AE86AE54F}"/>
    <dgm:cxn modelId="{82B8CCD3-9CC1-485D-9C0C-470BDAB9C2B2}" type="presOf" srcId="{30D634E4-C2AE-4F82-A008-70A10A642A07}" destId="{8373CC4D-AB92-4D39-8941-92085ECC9C80}" srcOrd="0" destOrd="0" presId="urn:microsoft.com/office/officeart/2005/8/layout/vList6"/>
    <dgm:cxn modelId="{26FE3BBD-86F3-42FC-9D13-437E5983F9F2}" srcId="{25E53DBC-F509-4872-8825-C082B6E4AD0B}" destId="{4D013969-BF32-4A63-9D3B-ED8FE690DA0C}" srcOrd="13" destOrd="0" parTransId="{3C76366C-D644-45E1-909E-65533223F304}" sibTransId="{6BFFC556-F932-4408-A228-36E6404D9956}"/>
    <dgm:cxn modelId="{436823F2-2CBC-4FCE-AFAC-AEC0E87B12A5}" srcId="{5435D543-0D55-49C3-8B7B-DCA6DC6EDABF}" destId="{4947DC22-D86F-40E2-96C5-8CB588B5C182}" srcOrd="0" destOrd="0" parTransId="{C9121D00-4CCC-4BE5-B6E3-DF75AF80D648}" sibTransId="{EE1DB772-1C7D-4DB4-9889-4663F34A65DD}"/>
    <dgm:cxn modelId="{F10EA11F-24C1-4B2B-B9C9-1A02C7046661}" type="presOf" srcId="{5808FB96-D72C-4E85-8A36-128A12C5A186}" destId="{80C85775-50A0-4BD0-9731-8BBD9A0DD8A4}" srcOrd="0" destOrd="0" presId="urn:microsoft.com/office/officeart/2005/8/layout/vList6"/>
    <dgm:cxn modelId="{8EEEA18E-213E-496F-8765-829AA6AEC440}" srcId="{25E53DBC-F509-4872-8825-C082B6E4AD0B}" destId="{0686D904-4244-429F-8889-AD9DC7F13118}" srcOrd="10" destOrd="0" parTransId="{9B3E530D-BFC0-48D5-9874-C341A11C5DB3}" sibTransId="{BD64E1F3-D9BF-429E-B76E-D8BB7E793FC1}"/>
    <dgm:cxn modelId="{B8CDDDC0-C0B3-45B1-8B3F-9871F3EB2D00}" type="presOf" srcId="{CD6608E4-4755-42F7-A03D-6A3A8629245D}" destId="{DDC98D05-FF89-4B4B-993B-7C7B0D52DDAD}" srcOrd="0" destOrd="0" presId="urn:microsoft.com/office/officeart/2005/8/layout/vList6"/>
    <dgm:cxn modelId="{6F21A6C8-D6E4-4042-891B-64F77A52D016}" srcId="{25E53DBC-F509-4872-8825-C082B6E4AD0B}" destId="{B357658F-C37D-4113-BF3B-4FCB360A34EF}" srcOrd="8" destOrd="0" parTransId="{73D3F86C-ABA7-4F64-A030-3412499DB7B7}" sibTransId="{B9A3FED6-AA3A-4432-B1DA-F8068B591B1E}"/>
    <dgm:cxn modelId="{BBFCB110-7F34-4592-BEA5-461948E13EE9}" srcId="{25E53DBC-F509-4872-8825-C082B6E4AD0B}" destId="{B398F2C3-6CE6-4EA5-9D7C-EE4EB8CB6D01}" srcOrd="4" destOrd="0" parTransId="{4AFF6174-A673-478E-8775-FE0D0094C390}" sibTransId="{14904280-DE4F-4018-B8C5-F55C860227F8}"/>
    <dgm:cxn modelId="{ACFB4476-2B72-4C87-9C68-17DD0FB56775}" type="presOf" srcId="{4A173972-6971-4E9D-967B-7296E9FA2FB8}" destId="{E4B855CC-BA8B-488B-AB7A-9E47253BF699}" srcOrd="0" destOrd="0" presId="urn:microsoft.com/office/officeart/2005/8/layout/vList6"/>
    <dgm:cxn modelId="{509179C3-9108-4CFB-A051-DBE78F056C84}" srcId="{25E53DBC-F509-4872-8825-C082B6E4AD0B}" destId="{5435D543-0D55-49C3-8B7B-DCA6DC6EDABF}" srcOrd="7" destOrd="0" parTransId="{B2CB9306-2BE8-499C-9114-DE9F6542D08A}" sibTransId="{7F3BAF59-0C78-447D-8FA5-AAAAF4FEF69F}"/>
    <dgm:cxn modelId="{AC9062CE-793A-4EC6-BD45-EA710B6BE92E}" type="presOf" srcId="{5435D543-0D55-49C3-8B7B-DCA6DC6EDABF}" destId="{0B3341C8-05D1-4192-BE2C-A1B2474387F5}" srcOrd="0" destOrd="0" presId="urn:microsoft.com/office/officeart/2005/8/layout/vList6"/>
    <dgm:cxn modelId="{2A2BB1EC-66B4-48CB-953B-534E2C94332B}" srcId="{B398F2C3-6CE6-4EA5-9D7C-EE4EB8CB6D01}" destId="{7CAB81FB-366A-40D3-92D2-F82CF287F12A}" srcOrd="0" destOrd="0" parTransId="{7EEA14C4-C597-4F62-BF4C-E0ABFB65294C}" sibTransId="{9B7E97FC-DCB1-407C-947F-3A8B4BC94E24}"/>
    <dgm:cxn modelId="{D1A13E6E-5E61-43C5-9BF9-E072E6D72A1D}" type="presOf" srcId="{93A43E8E-9719-4720-81D4-A63B7E4CDC8E}" destId="{92928011-3BA4-46D8-A31D-B9E488AB6014}" srcOrd="0" destOrd="0" presId="urn:microsoft.com/office/officeart/2005/8/layout/vList6"/>
    <dgm:cxn modelId="{BEF84644-392E-422E-919A-74883A04A955}" srcId="{B357658F-C37D-4113-BF3B-4FCB360A34EF}" destId="{E1C2F9D5-1583-49EF-94D7-F6A5738B9D5A}" srcOrd="0" destOrd="0" parTransId="{2AFC1A8C-3A62-42B0-BCD8-2D852E5A51A0}" sibTransId="{DE37A3F7-F4A7-438A-9A80-56091C7BCA74}"/>
    <dgm:cxn modelId="{0C6DCB37-CA6E-4C6F-8447-97DDF74D6866}" type="presOf" srcId="{2CE61E85-17C2-47BF-9DFB-18026D234C69}" destId="{31520E99-41D3-4F1D-93B8-91F985CC1447}" srcOrd="0" destOrd="0" presId="urn:microsoft.com/office/officeart/2005/8/layout/vList6"/>
    <dgm:cxn modelId="{FE03A0AA-3A64-4EF3-A932-3D8EA50EB87F}" type="presOf" srcId="{581E1FB2-28CD-4BEB-848D-8DE1967D175D}" destId="{C9543D47-DE4B-4003-8FBD-62CD41905CC6}" srcOrd="0" destOrd="0" presId="urn:microsoft.com/office/officeart/2005/8/layout/vList6"/>
    <dgm:cxn modelId="{A00B6B5C-7E5F-4F22-9C23-8B81CFADF35A}" type="presOf" srcId="{28F967D7-09F3-4BA1-AD2B-E88F87DC114A}" destId="{3EC37DB5-CF9F-4089-811D-A2AF21D01A65}" srcOrd="0" destOrd="0" presId="urn:microsoft.com/office/officeart/2005/8/layout/vList6"/>
    <dgm:cxn modelId="{08DDC304-CE8D-4EF7-BD13-1AF5B5D806A3}" type="presOf" srcId="{899F6232-6DEC-4744-86CE-29AB5AA69AE2}" destId="{64BD8420-2D5B-48C7-9642-2B31FCACFD23}" srcOrd="0" destOrd="0" presId="urn:microsoft.com/office/officeart/2005/8/layout/vList6"/>
    <dgm:cxn modelId="{A70FD5A8-0060-4DEF-A8C6-52F66BD31DAE}" type="presOf" srcId="{7A7112CD-BB5B-45E6-9CCD-C311B498EC30}" destId="{12FC3C36-17D6-4826-BD78-DB2079E5D721}" srcOrd="0" destOrd="0" presId="urn:microsoft.com/office/officeart/2005/8/layout/vList6"/>
    <dgm:cxn modelId="{95BFC16E-0C28-408C-8B7D-57EE1D9D1A24}" srcId="{4D013969-BF32-4A63-9D3B-ED8FE690DA0C}" destId="{93A43E8E-9719-4720-81D4-A63B7E4CDC8E}" srcOrd="0" destOrd="0" parTransId="{B35AF948-15A1-41CF-BB37-01E48361DEDD}" sibTransId="{31C6D3B6-7744-4D76-91BA-F2174EEB5AE5}"/>
    <dgm:cxn modelId="{33C37DBE-266F-4B30-A6ED-5B41B93DF4F3}" srcId="{25E53DBC-F509-4872-8825-C082B6E4AD0B}" destId="{CD6608E4-4755-42F7-A03D-6A3A8629245D}" srcOrd="9" destOrd="0" parTransId="{1F098195-BE95-4034-A771-789E15C3CB1C}" sibTransId="{161E78B7-111E-47CC-A2BF-7A6FC1FEF669}"/>
    <dgm:cxn modelId="{8A27DCC2-6695-4980-A483-84823555E376}" type="presOf" srcId="{B357658F-C37D-4113-BF3B-4FCB360A34EF}" destId="{741B3B62-5A94-46AC-BA02-409FC0AA1844}" srcOrd="0" destOrd="0" presId="urn:microsoft.com/office/officeart/2005/8/layout/vList6"/>
    <dgm:cxn modelId="{0371DF04-2D21-42BB-81E8-C42D2CC8BFCD}" srcId="{30D634E4-C2AE-4F82-A008-70A10A642A07}" destId="{28F967D7-09F3-4BA1-AD2B-E88F87DC114A}" srcOrd="0" destOrd="0" parTransId="{2D3E9C84-FBC2-4AD5-A351-107973E22870}" sibTransId="{E563E6C4-D61B-4855-953E-CB28CEFC418B}"/>
    <dgm:cxn modelId="{3AF50796-6166-4E92-9EB8-665B583E0F49}" srcId="{2CE61E85-17C2-47BF-9DFB-18026D234C69}" destId="{6A6807DD-4BE8-4787-800E-B01FABBF5871}" srcOrd="0" destOrd="0" parTransId="{B9B7B43E-15EB-4D24-AD69-71DE072798CA}" sibTransId="{E0768EF5-7A68-428E-AD0B-CB73A67CA75C}"/>
    <dgm:cxn modelId="{3312920C-F9AB-450E-B509-E2B23611A3EB}" type="presOf" srcId="{B398F2C3-6CE6-4EA5-9D7C-EE4EB8CB6D01}" destId="{395AE9A8-326C-473C-9B82-9DBCE45331FE}" srcOrd="0" destOrd="0" presId="urn:microsoft.com/office/officeart/2005/8/layout/vList6"/>
    <dgm:cxn modelId="{AF40B275-F061-4A97-A1BA-92ECB0E92573}" srcId="{25E53DBC-F509-4872-8825-C082B6E4AD0B}" destId="{30D634E4-C2AE-4F82-A008-70A10A642A07}" srcOrd="5" destOrd="0" parTransId="{2AB2A444-F234-4E8B-B9C3-D1FF1AFE2909}" sibTransId="{39529D5C-B866-4C7A-A9B9-3CEACF15F5E6}"/>
    <dgm:cxn modelId="{A9D4C882-71B3-4486-984F-30FDA4DAB481}" type="presOf" srcId="{226402EE-6961-4410-8471-6765A26E7AF8}" destId="{58792E8B-7FD3-4E14-AFF0-427316142946}" srcOrd="0" destOrd="0" presId="urn:microsoft.com/office/officeart/2005/8/layout/vList6"/>
    <dgm:cxn modelId="{F42FFF4E-6B66-4FB2-8FB8-8F2F166154F7}" srcId="{25E53DBC-F509-4872-8825-C082B6E4AD0B}" destId="{FFA5FC43-2C88-498A-85C4-CE30282A2703}" srcOrd="2" destOrd="0" parTransId="{1F5D027D-B928-46C3-941A-C801168F48EE}" sibTransId="{03E62646-6A26-4036-86CC-19058EEA958A}"/>
    <dgm:cxn modelId="{2102EC74-2B6E-48AF-B623-2A81CF12B111}" type="presOf" srcId="{49A0F915-0507-4457-AA9B-69454D0540E7}" destId="{EDF80900-15E2-421D-BA71-4972B7A6D735}" srcOrd="0" destOrd="0" presId="urn:microsoft.com/office/officeart/2005/8/layout/vList6"/>
    <dgm:cxn modelId="{27ABDB99-9A30-4CC9-84E5-0114BDDED19E}" srcId="{25E53DBC-F509-4872-8825-C082B6E4AD0B}" destId="{31A5FAF2-9667-41D4-AB35-A9BBD4AB2577}" srcOrd="3" destOrd="0" parTransId="{733951E2-117D-4341-A06C-0D4EF7E3D6BF}" sibTransId="{6F9A5D21-2643-42A1-9BF8-C167517DED3A}"/>
    <dgm:cxn modelId="{E2844996-2542-4765-B89B-CDD6D64A228B}" srcId="{0686D904-4244-429F-8889-AD9DC7F13118}" destId="{9DAFE555-EF81-46D4-860D-D276DDA35364}" srcOrd="0" destOrd="0" parTransId="{8DF3AB13-0C27-4D94-98A4-5B6F52C43868}" sibTransId="{64C21C17-11CA-483C-9E48-CFEF3AD91435}"/>
    <dgm:cxn modelId="{5FC50720-80AC-4B1F-B704-EE0223AFF1D7}" type="presOf" srcId="{4D013969-BF32-4A63-9D3B-ED8FE690DA0C}" destId="{B049EB33-678D-47A1-B5DE-CCE8D244F858}" srcOrd="0" destOrd="0" presId="urn:microsoft.com/office/officeart/2005/8/layout/vList6"/>
    <dgm:cxn modelId="{33AF3B55-E37F-4350-B1E8-6981A9EDE237}" srcId="{F80C064B-F87A-42FB-A185-0679BF2777D5}" destId="{5DA3F26A-0EA8-48E9-826C-D91C71DCA0C4}" srcOrd="0" destOrd="0" parTransId="{285C2181-175F-4F85-8822-95E836513B4C}" sibTransId="{FF5A319B-29A9-4E8C-9C9A-2F8C61AF9AB0}"/>
    <dgm:cxn modelId="{A2FD1B3F-900B-4671-81F3-08AEA14F8E76}" type="presOf" srcId="{EBFE13D6-B1E9-4EEA-AFF5-18E92D60743F}" destId="{65F592CE-5D27-4B83-990C-122105452080}" srcOrd="0" destOrd="0" presId="urn:microsoft.com/office/officeart/2005/8/layout/vList6"/>
    <dgm:cxn modelId="{C6AB43F9-1DD3-4A5D-AF90-32ED25AEF374}" srcId="{25E53DBC-F509-4872-8825-C082B6E4AD0B}" destId="{F80C064B-F87A-42FB-A185-0679BF2777D5}" srcOrd="15" destOrd="0" parTransId="{F10CED26-8282-4DAB-A783-299EF6DB7E1B}" sibTransId="{E5FB4892-E36B-4B31-8E87-FF5D2E434F4E}"/>
    <dgm:cxn modelId="{7A6C7C55-C039-4B98-A936-F0269762888B}" type="presOf" srcId="{FFA5FC43-2C88-498A-85C4-CE30282A2703}" destId="{F390DCA3-3F5C-452A-93DF-CB027D4D2C53}" srcOrd="0" destOrd="0" presId="urn:microsoft.com/office/officeart/2005/8/layout/vList6"/>
    <dgm:cxn modelId="{6881B14A-FC9F-4767-A85B-77628883DDCB}" srcId="{49A0F915-0507-4457-AA9B-69454D0540E7}" destId="{4A173972-6971-4E9D-967B-7296E9FA2FB8}" srcOrd="0" destOrd="0" parTransId="{C85BA100-ECDE-4631-8B74-0E3A465A2507}" sibTransId="{E1D89854-1E21-49FC-818C-EEA95696D533}"/>
    <dgm:cxn modelId="{071925AE-5BEA-44E8-A335-68827A75D5B4}" srcId="{25E53DBC-F509-4872-8825-C082B6E4AD0B}" destId="{4105D6A2-3D73-4C8F-B106-6F94AA4D711E}" srcOrd="0" destOrd="0" parTransId="{3C917611-E1D7-46C4-9DEC-72A4DA671576}" sibTransId="{8598654D-B355-46B5-A088-59773F1D0D57}"/>
    <dgm:cxn modelId="{22C919F4-D4EA-4F2D-A773-3A1D4E2288F5}" type="presOf" srcId="{4105D6A2-3D73-4C8F-B106-6F94AA4D711E}" destId="{7C973E4D-C672-4F37-8BD3-C92C4A79F740}" srcOrd="0" destOrd="0" presId="urn:microsoft.com/office/officeart/2005/8/layout/vList6"/>
    <dgm:cxn modelId="{A41FDD76-1738-4C15-A28A-642DEC584E77}" srcId="{25E53DBC-F509-4872-8825-C082B6E4AD0B}" destId="{4D571145-4A07-49EE-BAA9-1B3D0D7FB1B7}" srcOrd="6" destOrd="0" parTransId="{5CE608C5-AB09-4128-B92D-C04EBD46E1A2}" sibTransId="{E2E0F97A-0EFA-4523-9914-86D1C97A9804}"/>
    <dgm:cxn modelId="{D138DEB7-BAD6-4003-A8FB-BC3D30318C4E}" type="presOf" srcId="{E1C2F9D5-1583-49EF-94D7-F6A5738B9D5A}" destId="{6457BC6C-3B2E-472B-B504-681AC4DB0211}" srcOrd="0" destOrd="0" presId="urn:microsoft.com/office/officeart/2005/8/layout/vList6"/>
    <dgm:cxn modelId="{62902AF0-0D14-4ACA-81F0-9D3A445466D0}" type="presOf" srcId="{4947DC22-D86F-40E2-96C5-8CB588B5C182}" destId="{F0CA7DDB-1957-431C-8AB2-39893C664587}" srcOrd="0" destOrd="0" presId="urn:microsoft.com/office/officeart/2005/8/layout/vList6"/>
    <dgm:cxn modelId="{B1F40FA6-DDD7-4770-821C-F8ACC3CAFB33}" type="presParOf" srcId="{09CA1156-F6E6-42FE-BFD9-58A714C70410}" destId="{9626BF20-CCC8-40CC-8262-89E54A3D8A95}" srcOrd="0" destOrd="0" presId="urn:microsoft.com/office/officeart/2005/8/layout/vList6"/>
    <dgm:cxn modelId="{35E6B1F7-A39C-4164-ADE3-6BA6EA00246D}" type="presParOf" srcId="{9626BF20-CCC8-40CC-8262-89E54A3D8A95}" destId="{7C973E4D-C672-4F37-8BD3-C92C4A79F740}" srcOrd="0" destOrd="0" presId="urn:microsoft.com/office/officeart/2005/8/layout/vList6"/>
    <dgm:cxn modelId="{B349C8B6-96BF-4D00-9465-DBF39BCEF7C1}" type="presParOf" srcId="{9626BF20-CCC8-40CC-8262-89E54A3D8A95}" destId="{DDEAD9EF-9DD3-4491-ABBC-A32BA917C8AB}" srcOrd="1" destOrd="0" presId="urn:microsoft.com/office/officeart/2005/8/layout/vList6"/>
    <dgm:cxn modelId="{AAD266F7-1B6B-4B85-8580-BF31EF09B066}" type="presParOf" srcId="{09CA1156-F6E6-42FE-BFD9-58A714C70410}" destId="{95E86D77-5446-4F9F-B22D-9A9E094B8D3E}" srcOrd="1" destOrd="0" presId="urn:microsoft.com/office/officeart/2005/8/layout/vList6"/>
    <dgm:cxn modelId="{025EF20E-E757-4BC4-B88F-49BDABEBB05B}" type="presParOf" srcId="{09CA1156-F6E6-42FE-BFD9-58A714C70410}" destId="{98AE7267-B8CA-43F4-9707-C45CEBA173E6}" srcOrd="2" destOrd="0" presId="urn:microsoft.com/office/officeart/2005/8/layout/vList6"/>
    <dgm:cxn modelId="{AF8A7533-1ED6-4BDB-B485-E5146F6AAC10}" type="presParOf" srcId="{98AE7267-B8CA-43F4-9707-C45CEBA173E6}" destId="{65F592CE-5D27-4B83-990C-122105452080}" srcOrd="0" destOrd="0" presId="urn:microsoft.com/office/officeart/2005/8/layout/vList6"/>
    <dgm:cxn modelId="{804E7274-2A12-479B-BE21-69560DDBF58A}" type="presParOf" srcId="{98AE7267-B8CA-43F4-9707-C45CEBA173E6}" destId="{C9543D47-DE4B-4003-8FBD-62CD41905CC6}" srcOrd="1" destOrd="0" presId="urn:microsoft.com/office/officeart/2005/8/layout/vList6"/>
    <dgm:cxn modelId="{FC76348F-87A0-4B45-9347-9C044669A458}" type="presParOf" srcId="{09CA1156-F6E6-42FE-BFD9-58A714C70410}" destId="{65E3A516-E3D8-4027-A6AD-2FD9BD8116C8}" srcOrd="3" destOrd="0" presId="urn:microsoft.com/office/officeart/2005/8/layout/vList6"/>
    <dgm:cxn modelId="{5A3B9DF7-1DAA-4A6B-9E01-77A718884119}" type="presParOf" srcId="{09CA1156-F6E6-42FE-BFD9-58A714C70410}" destId="{CF50F06B-CCAA-441F-8803-61B9BC94508D}" srcOrd="4" destOrd="0" presId="urn:microsoft.com/office/officeart/2005/8/layout/vList6"/>
    <dgm:cxn modelId="{D6DE2FED-6109-4F8F-B1B6-D002710C7DD6}" type="presParOf" srcId="{CF50F06B-CCAA-441F-8803-61B9BC94508D}" destId="{F390DCA3-3F5C-452A-93DF-CB027D4D2C53}" srcOrd="0" destOrd="0" presId="urn:microsoft.com/office/officeart/2005/8/layout/vList6"/>
    <dgm:cxn modelId="{538C02F3-7209-4328-B4DD-E17555F4FE52}" type="presParOf" srcId="{CF50F06B-CCAA-441F-8803-61B9BC94508D}" destId="{70E912B6-0FC6-44B9-A9DA-6C275B9B647F}" srcOrd="1" destOrd="0" presId="urn:microsoft.com/office/officeart/2005/8/layout/vList6"/>
    <dgm:cxn modelId="{BCDF8E1A-4140-4E30-9962-6BAF2F8D732C}" type="presParOf" srcId="{09CA1156-F6E6-42FE-BFD9-58A714C70410}" destId="{BCF6FEFA-D74C-4886-BE3C-F9D8EF554729}" srcOrd="5" destOrd="0" presId="urn:microsoft.com/office/officeart/2005/8/layout/vList6"/>
    <dgm:cxn modelId="{D9A2836E-28DB-4B07-82AF-47E636C54E49}" type="presParOf" srcId="{09CA1156-F6E6-42FE-BFD9-58A714C70410}" destId="{A82AE4EB-3D01-4072-A931-DB10929E52D8}" srcOrd="6" destOrd="0" presId="urn:microsoft.com/office/officeart/2005/8/layout/vList6"/>
    <dgm:cxn modelId="{A844B1DE-946D-44A8-9B7D-28198A48BE40}" type="presParOf" srcId="{A82AE4EB-3D01-4072-A931-DB10929E52D8}" destId="{85CC2EE1-7802-49DF-96AD-6ACC0EBAA5A6}" srcOrd="0" destOrd="0" presId="urn:microsoft.com/office/officeart/2005/8/layout/vList6"/>
    <dgm:cxn modelId="{A0EA4678-0EF1-45D3-91D5-C6977C8D83C3}" type="presParOf" srcId="{A82AE4EB-3D01-4072-A931-DB10929E52D8}" destId="{80C85775-50A0-4BD0-9731-8BBD9A0DD8A4}" srcOrd="1" destOrd="0" presId="urn:microsoft.com/office/officeart/2005/8/layout/vList6"/>
    <dgm:cxn modelId="{49B34DC1-7EED-4D4E-A7B1-3F91A0E53EAB}" type="presParOf" srcId="{09CA1156-F6E6-42FE-BFD9-58A714C70410}" destId="{CA29A491-A441-4F24-AFC5-B880B86014CD}" srcOrd="7" destOrd="0" presId="urn:microsoft.com/office/officeart/2005/8/layout/vList6"/>
    <dgm:cxn modelId="{F726ED5B-08DF-4E2A-A7A6-BF4FED0BB921}" type="presParOf" srcId="{09CA1156-F6E6-42FE-BFD9-58A714C70410}" destId="{62AE9B7D-F311-4DB7-9B60-D87E3556A97C}" srcOrd="8" destOrd="0" presId="urn:microsoft.com/office/officeart/2005/8/layout/vList6"/>
    <dgm:cxn modelId="{E03B1E9A-C723-49BE-B210-4EE7C21722DD}" type="presParOf" srcId="{62AE9B7D-F311-4DB7-9B60-D87E3556A97C}" destId="{395AE9A8-326C-473C-9B82-9DBCE45331FE}" srcOrd="0" destOrd="0" presId="urn:microsoft.com/office/officeart/2005/8/layout/vList6"/>
    <dgm:cxn modelId="{FFBBBDBE-E187-4651-90DD-FEA95B5F139C}" type="presParOf" srcId="{62AE9B7D-F311-4DB7-9B60-D87E3556A97C}" destId="{030D19A9-7886-4B0F-9EF0-A0D893EE911B}" srcOrd="1" destOrd="0" presId="urn:microsoft.com/office/officeart/2005/8/layout/vList6"/>
    <dgm:cxn modelId="{6B74C3AC-A79D-4F9B-8055-71A54936BF56}" type="presParOf" srcId="{09CA1156-F6E6-42FE-BFD9-58A714C70410}" destId="{54851431-A5E4-47A2-A33E-2AA53900E07D}" srcOrd="9" destOrd="0" presId="urn:microsoft.com/office/officeart/2005/8/layout/vList6"/>
    <dgm:cxn modelId="{66749D70-2424-49B0-8620-1717CE8B08CA}" type="presParOf" srcId="{09CA1156-F6E6-42FE-BFD9-58A714C70410}" destId="{DF601DCE-6BA7-462C-A2DF-123D5E53FD04}" srcOrd="10" destOrd="0" presId="urn:microsoft.com/office/officeart/2005/8/layout/vList6"/>
    <dgm:cxn modelId="{DAA09DFE-2D5A-4F99-9B76-2BA20D0F993B}" type="presParOf" srcId="{DF601DCE-6BA7-462C-A2DF-123D5E53FD04}" destId="{8373CC4D-AB92-4D39-8941-92085ECC9C80}" srcOrd="0" destOrd="0" presId="urn:microsoft.com/office/officeart/2005/8/layout/vList6"/>
    <dgm:cxn modelId="{B7508EDD-B43F-4A91-95F1-1C42F1BC8632}" type="presParOf" srcId="{DF601DCE-6BA7-462C-A2DF-123D5E53FD04}" destId="{3EC37DB5-CF9F-4089-811D-A2AF21D01A65}" srcOrd="1" destOrd="0" presId="urn:microsoft.com/office/officeart/2005/8/layout/vList6"/>
    <dgm:cxn modelId="{783C7449-42E1-475B-82D0-3A7DC98F5BEE}" type="presParOf" srcId="{09CA1156-F6E6-42FE-BFD9-58A714C70410}" destId="{FEA25A25-FCB6-48CD-B60A-3DAC13C4CE74}" srcOrd="11" destOrd="0" presId="urn:microsoft.com/office/officeart/2005/8/layout/vList6"/>
    <dgm:cxn modelId="{CD2AE396-8033-40D7-B30B-24DD77B973D8}" type="presParOf" srcId="{09CA1156-F6E6-42FE-BFD9-58A714C70410}" destId="{821608F1-53CC-4078-99D7-78E43FAAAC22}" srcOrd="12" destOrd="0" presId="urn:microsoft.com/office/officeart/2005/8/layout/vList6"/>
    <dgm:cxn modelId="{B39F1788-4D17-42C4-9CEF-043DB31AD1C7}" type="presParOf" srcId="{821608F1-53CC-4078-99D7-78E43FAAAC22}" destId="{71171FD6-C7D2-4F1A-B73A-A0BBB06E5A62}" srcOrd="0" destOrd="0" presId="urn:microsoft.com/office/officeart/2005/8/layout/vList6"/>
    <dgm:cxn modelId="{F6F74F5D-F670-4F80-B4EE-2BFC20A0344D}" type="presParOf" srcId="{821608F1-53CC-4078-99D7-78E43FAAAC22}" destId="{12FC3C36-17D6-4826-BD78-DB2079E5D721}" srcOrd="1" destOrd="0" presId="urn:microsoft.com/office/officeart/2005/8/layout/vList6"/>
    <dgm:cxn modelId="{C1C4BA39-8D39-4C3E-AB93-57BA61E6A263}" type="presParOf" srcId="{09CA1156-F6E6-42FE-BFD9-58A714C70410}" destId="{BCB14993-0D84-4E88-8ABE-4AF15B5F8E6C}" srcOrd="13" destOrd="0" presId="urn:microsoft.com/office/officeart/2005/8/layout/vList6"/>
    <dgm:cxn modelId="{8DE14F74-80A7-492B-89E9-640D6139C9C2}" type="presParOf" srcId="{09CA1156-F6E6-42FE-BFD9-58A714C70410}" destId="{E61E759C-1838-4BD7-9513-2DF284540AF2}" srcOrd="14" destOrd="0" presId="urn:microsoft.com/office/officeart/2005/8/layout/vList6"/>
    <dgm:cxn modelId="{46A1FE55-68E0-404D-9A27-1466BF4E9727}" type="presParOf" srcId="{E61E759C-1838-4BD7-9513-2DF284540AF2}" destId="{0B3341C8-05D1-4192-BE2C-A1B2474387F5}" srcOrd="0" destOrd="0" presId="urn:microsoft.com/office/officeart/2005/8/layout/vList6"/>
    <dgm:cxn modelId="{5E6C46BD-59A3-41BF-A687-EE8134A6CB17}" type="presParOf" srcId="{E61E759C-1838-4BD7-9513-2DF284540AF2}" destId="{F0CA7DDB-1957-431C-8AB2-39893C664587}" srcOrd="1" destOrd="0" presId="urn:microsoft.com/office/officeart/2005/8/layout/vList6"/>
    <dgm:cxn modelId="{F3F43A1F-3E63-458C-AAD7-11642CF18AAB}" type="presParOf" srcId="{09CA1156-F6E6-42FE-BFD9-58A714C70410}" destId="{BA76346E-6A6C-4ED6-A95C-91CAE7A6E3EB}" srcOrd="15" destOrd="0" presId="urn:microsoft.com/office/officeart/2005/8/layout/vList6"/>
    <dgm:cxn modelId="{1D4230D3-016B-48EB-8A18-188370498883}" type="presParOf" srcId="{09CA1156-F6E6-42FE-BFD9-58A714C70410}" destId="{FEE9420A-E903-408E-AAF1-7429882435C5}" srcOrd="16" destOrd="0" presId="urn:microsoft.com/office/officeart/2005/8/layout/vList6"/>
    <dgm:cxn modelId="{C0B7AAEF-3FA1-45F3-A77A-B292941CADEC}" type="presParOf" srcId="{FEE9420A-E903-408E-AAF1-7429882435C5}" destId="{741B3B62-5A94-46AC-BA02-409FC0AA1844}" srcOrd="0" destOrd="0" presId="urn:microsoft.com/office/officeart/2005/8/layout/vList6"/>
    <dgm:cxn modelId="{77199A46-DA7C-4C70-9B26-B6BCD18F7CB4}" type="presParOf" srcId="{FEE9420A-E903-408E-AAF1-7429882435C5}" destId="{6457BC6C-3B2E-472B-B504-681AC4DB0211}" srcOrd="1" destOrd="0" presId="urn:microsoft.com/office/officeart/2005/8/layout/vList6"/>
    <dgm:cxn modelId="{2919BE75-542A-4071-B231-A9D2AF630936}" type="presParOf" srcId="{09CA1156-F6E6-42FE-BFD9-58A714C70410}" destId="{492A7ABD-50C4-4CE1-BD08-3424F7708E5D}" srcOrd="17" destOrd="0" presId="urn:microsoft.com/office/officeart/2005/8/layout/vList6"/>
    <dgm:cxn modelId="{2B241A63-A39C-4A48-9664-5FFF4CC6F75C}" type="presParOf" srcId="{09CA1156-F6E6-42FE-BFD9-58A714C70410}" destId="{91F359A7-B158-43AB-B3CD-158AC53DF9A4}" srcOrd="18" destOrd="0" presId="urn:microsoft.com/office/officeart/2005/8/layout/vList6"/>
    <dgm:cxn modelId="{46034471-9CFD-4C55-902A-3593C0427F35}" type="presParOf" srcId="{91F359A7-B158-43AB-B3CD-158AC53DF9A4}" destId="{DDC98D05-FF89-4B4B-993B-7C7B0D52DDAD}" srcOrd="0" destOrd="0" presId="urn:microsoft.com/office/officeart/2005/8/layout/vList6"/>
    <dgm:cxn modelId="{D68BBE89-49FC-44EA-B89B-9B88487BED24}" type="presParOf" srcId="{91F359A7-B158-43AB-B3CD-158AC53DF9A4}" destId="{64BD8420-2D5B-48C7-9642-2B31FCACFD23}" srcOrd="1" destOrd="0" presId="urn:microsoft.com/office/officeart/2005/8/layout/vList6"/>
    <dgm:cxn modelId="{C4F0211F-A53E-4CD7-A577-260F7155A104}" type="presParOf" srcId="{09CA1156-F6E6-42FE-BFD9-58A714C70410}" destId="{AFC3C0D4-5AE2-4680-94B4-4DE639EF62C5}" srcOrd="19" destOrd="0" presId="urn:microsoft.com/office/officeart/2005/8/layout/vList6"/>
    <dgm:cxn modelId="{06C24357-9F83-4F5D-8DA1-BF476AC32AA1}" type="presParOf" srcId="{09CA1156-F6E6-42FE-BFD9-58A714C70410}" destId="{5D1402DB-D4A7-469A-8627-501377FDDCE7}" srcOrd="20" destOrd="0" presId="urn:microsoft.com/office/officeart/2005/8/layout/vList6"/>
    <dgm:cxn modelId="{47FEED86-3E38-4BA1-866C-7E94B37D7236}" type="presParOf" srcId="{5D1402DB-D4A7-469A-8627-501377FDDCE7}" destId="{7E191181-B1C8-4E95-82B6-53D2477AD89E}" srcOrd="0" destOrd="0" presId="urn:microsoft.com/office/officeart/2005/8/layout/vList6"/>
    <dgm:cxn modelId="{CEC487A6-D699-4DC3-8E1A-6732C73699FC}" type="presParOf" srcId="{5D1402DB-D4A7-469A-8627-501377FDDCE7}" destId="{54AA430C-9DCC-47C9-9388-0F826AEB96D6}" srcOrd="1" destOrd="0" presId="urn:microsoft.com/office/officeart/2005/8/layout/vList6"/>
    <dgm:cxn modelId="{99C4A960-5262-4056-A936-BC10BD73789F}" type="presParOf" srcId="{09CA1156-F6E6-42FE-BFD9-58A714C70410}" destId="{A17FAB0D-3CF7-49EB-A19B-906754039B57}" srcOrd="21" destOrd="0" presId="urn:microsoft.com/office/officeart/2005/8/layout/vList6"/>
    <dgm:cxn modelId="{BFEBCDAF-07CA-41CE-B50B-AD722E71617F}" type="presParOf" srcId="{09CA1156-F6E6-42FE-BFD9-58A714C70410}" destId="{504FECB7-FD96-4067-9CC0-9FEAA28BEFC5}" srcOrd="22" destOrd="0" presId="urn:microsoft.com/office/officeart/2005/8/layout/vList6"/>
    <dgm:cxn modelId="{3472A590-8230-4039-AD6E-92BAF3A9DEE6}" type="presParOf" srcId="{504FECB7-FD96-4067-9CC0-9FEAA28BEFC5}" destId="{EDF80900-15E2-421D-BA71-4972B7A6D735}" srcOrd="0" destOrd="0" presId="urn:microsoft.com/office/officeart/2005/8/layout/vList6"/>
    <dgm:cxn modelId="{A0CF501C-17F0-4FF7-B625-C046E2CC2BB8}" type="presParOf" srcId="{504FECB7-FD96-4067-9CC0-9FEAA28BEFC5}" destId="{E4B855CC-BA8B-488B-AB7A-9E47253BF699}" srcOrd="1" destOrd="0" presId="urn:microsoft.com/office/officeart/2005/8/layout/vList6"/>
    <dgm:cxn modelId="{61BB77C7-81A2-44DA-8118-BB1CFA4F5556}" type="presParOf" srcId="{09CA1156-F6E6-42FE-BFD9-58A714C70410}" destId="{D418D6A2-E3B0-4F50-B9A0-BE4F5521D91A}" srcOrd="23" destOrd="0" presId="urn:microsoft.com/office/officeart/2005/8/layout/vList6"/>
    <dgm:cxn modelId="{18B00DAE-06E6-47BD-918E-0C7D01C5BB8A}" type="presParOf" srcId="{09CA1156-F6E6-42FE-BFD9-58A714C70410}" destId="{845EDFF6-A7F9-4B2F-9524-CA1A54FC5040}" srcOrd="24" destOrd="0" presId="urn:microsoft.com/office/officeart/2005/8/layout/vList6"/>
    <dgm:cxn modelId="{9B01B80D-8399-44B7-83A9-D2480B7DE062}" type="presParOf" srcId="{845EDFF6-A7F9-4B2F-9524-CA1A54FC5040}" destId="{58792E8B-7FD3-4E14-AFF0-427316142946}" srcOrd="0" destOrd="0" presId="urn:microsoft.com/office/officeart/2005/8/layout/vList6"/>
    <dgm:cxn modelId="{F0B532FB-C9AF-4940-9708-B7D6CF42C9B5}" type="presParOf" srcId="{845EDFF6-A7F9-4B2F-9524-CA1A54FC5040}" destId="{C75C1933-B744-40B8-8925-314377F679B7}" srcOrd="1" destOrd="0" presId="urn:microsoft.com/office/officeart/2005/8/layout/vList6"/>
    <dgm:cxn modelId="{EAE9658A-8A11-4B84-8452-AD6DEAAA302E}" type="presParOf" srcId="{09CA1156-F6E6-42FE-BFD9-58A714C70410}" destId="{9D5683A3-18D2-45E2-A8B4-149474652918}" srcOrd="25" destOrd="0" presId="urn:microsoft.com/office/officeart/2005/8/layout/vList6"/>
    <dgm:cxn modelId="{8A2614BB-2B4B-42DF-A1EC-60103AD34EC9}" type="presParOf" srcId="{09CA1156-F6E6-42FE-BFD9-58A714C70410}" destId="{80DF9851-E654-4B57-A4B2-45604484F04D}" srcOrd="26" destOrd="0" presId="urn:microsoft.com/office/officeart/2005/8/layout/vList6"/>
    <dgm:cxn modelId="{D000F882-B6BE-4FEE-999C-CC586C28BF02}" type="presParOf" srcId="{80DF9851-E654-4B57-A4B2-45604484F04D}" destId="{B049EB33-678D-47A1-B5DE-CCE8D244F858}" srcOrd="0" destOrd="0" presId="urn:microsoft.com/office/officeart/2005/8/layout/vList6"/>
    <dgm:cxn modelId="{8975BF05-F59D-4AB1-8A89-B2391D5A2474}" type="presParOf" srcId="{80DF9851-E654-4B57-A4B2-45604484F04D}" destId="{92928011-3BA4-46D8-A31D-B9E488AB6014}" srcOrd="1" destOrd="0" presId="urn:microsoft.com/office/officeart/2005/8/layout/vList6"/>
    <dgm:cxn modelId="{F53A0340-3253-42C4-9052-13C829A50AC3}" type="presParOf" srcId="{09CA1156-F6E6-42FE-BFD9-58A714C70410}" destId="{2486F333-05F6-42E0-AB88-CFEA9B0E2843}" srcOrd="27" destOrd="0" presId="urn:microsoft.com/office/officeart/2005/8/layout/vList6"/>
    <dgm:cxn modelId="{AC12A31A-33EE-476F-BD97-5B1974EA6406}" type="presParOf" srcId="{09CA1156-F6E6-42FE-BFD9-58A714C70410}" destId="{DA79B617-E0E1-4796-B1F5-9C42E13A91DA}" srcOrd="28" destOrd="0" presId="urn:microsoft.com/office/officeart/2005/8/layout/vList6"/>
    <dgm:cxn modelId="{7D5ABA1C-2527-48C9-B4D4-A6CF5C9DAA27}" type="presParOf" srcId="{DA79B617-E0E1-4796-B1F5-9C42E13A91DA}" destId="{31520E99-41D3-4F1D-93B8-91F985CC1447}" srcOrd="0" destOrd="0" presId="urn:microsoft.com/office/officeart/2005/8/layout/vList6"/>
    <dgm:cxn modelId="{AB728934-851E-4CAD-97AF-4903F23429A7}" type="presParOf" srcId="{DA79B617-E0E1-4796-B1F5-9C42E13A91DA}" destId="{FEA15453-E673-440D-A2BE-9A924C8D21EB}" srcOrd="1" destOrd="0" presId="urn:microsoft.com/office/officeart/2005/8/layout/vList6"/>
    <dgm:cxn modelId="{D51A277F-3E8E-42DA-BC6A-29658EAA957A}" type="presParOf" srcId="{09CA1156-F6E6-42FE-BFD9-58A714C70410}" destId="{575C1D8E-63D7-414F-A8F3-3FCC23310EFC}" srcOrd="29" destOrd="0" presId="urn:microsoft.com/office/officeart/2005/8/layout/vList6"/>
    <dgm:cxn modelId="{ADB02E74-E6DF-4AD9-BDB8-A480AE5099BB}" type="presParOf" srcId="{09CA1156-F6E6-42FE-BFD9-58A714C70410}" destId="{ECDEE4EC-2ABC-469C-AF97-5DCBA036B7FA}" srcOrd="30" destOrd="0" presId="urn:microsoft.com/office/officeart/2005/8/layout/vList6"/>
    <dgm:cxn modelId="{9417FF16-8A44-4043-977D-788067BCE300}" type="presParOf" srcId="{ECDEE4EC-2ABC-469C-AF97-5DCBA036B7FA}" destId="{9F884A77-8457-4A44-B32C-BBF68318AD22}" srcOrd="0" destOrd="0" presId="urn:microsoft.com/office/officeart/2005/8/layout/vList6"/>
    <dgm:cxn modelId="{B1C042D0-7FFA-4391-98E9-C50317C81E07}" type="presParOf" srcId="{ECDEE4EC-2ABC-469C-AF97-5DCBA036B7FA}" destId="{413118C7-B61A-4694-AF02-A4490DA26E9F}"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2BAB98-D8DA-4DED-941F-FB0C251FF5BB}" type="doc">
      <dgm:prSet loTypeId="urn:microsoft.com/office/officeart/2005/8/layout/venn1" loCatId="relationship" qsTypeId="urn:microsoft.com/office/officeart/2005/8/quickstyle/3d1" qsCatId="3D" csTypeId="urn:microsoft.com/office/officeart/2005/8/colors/accent2_2" csCatId="accent2" phldr="1"/>
      <dgm:spPr/>
    </dgm:pt>
    <dgm:pt modelId="{F1F4A6E8-426D-4EE0-B04A-5F355EA9B297}">
      <dgm:prSet phldrT="[Text]" custT="1"/>
      <dgm:spPr/>
      <dgm:t>
        <a:bodyPr/>
        <a:lstStyle/>
        <a:p>
          <a:r>
            <a:rPr lang="en-US" sz="2400" noProof="0" dirty="0" smtClean="0"/>
            <a:t>Information</a:t>
          </a:r>
        </a:p>
        <a:p>
          <a:r>
            <a:rPr lang="en-US" sz="1600" noProof="0" dirty="0" smtClean="0"/>
            <a:t>Environmental information definition</a:t>
          </a:r>
        </a:p>
        <a:p>
          <a:r>
            <a:rPr lang="en-US" sz="1600" noProof="0" dirty="0" smtClean="0"/>
            <a:t>Production</a:t>
          </a:r>
        </a:p>
        <a:p>
          <a:r>
            <a:rPr lang="en-US" sz="1600" noProof="0" dirty="0" smtClean="0"/>
            <a:t>access</a:t>
          </a:r>
          <a:endParaRPr lang="en-US" sz="1600" noProof="0" dirty="0"/>
        </a:p>
      </dgm:t>
    </dgm:pt>
    <dgm:pt modelId="{70785B73-DB05-4F69-9CA4-0510B19B3C7F}" type="parTrans" cxnId="{3351D18C-3CB1-4206-8545-EB330C5922BD}">
      <dgm:prSet/>
      <dgm:spPr/>
      <dgm:t>
        <a:bodyPr/>
        <a:lstStyle/>
        <a:p>
          <a:endParaRPr lang="en-US" noProof="0"/>
        </a:p>
      </dgm:t>
    </dgm:pt>
    <dgm:pt modelId="{24C30578-BE7C-4B09-944E-1EC6776B0A70}" type="sibTrans" cxnId="{3351D18C-3CB1-4206-8545-EB330C5922BD}">
      <dgm:prSet/>
      <dgm:spPr/>
      <dgm:t>
        <a:bodyPr/>
        <a:lstStyle/>
        <a:p>
          <a:endParaRPr lang="en-US" noProof="0"/>
        </a:p>
      </dgm:t>
    </dgm:pt>
    <dgm:pt modelId="{7510D3B5-86D1-4377-B2CC-64AF366E9ADE}">
      <dgm:prSet phldrT="[Text]" custT="1"/>
      <dgm:spPr/>
      <dgm:t>
        <a:bodyPr/>
        <a:lstStyle/>
        <a:p>
          <a:pPr algn="r"/>
          <a:r>
            <a:rPr lang="en-US" sz="2400" noProof="0" dirty="0" smtClean="0"/>
            <a:t>Justice</a:t>
          </a:r>
        </a:p>
        <a:p>
          <a:pPr algn="r"/>
          <a:r>
            <a:rPr lang="en-US" sz="1600" noProof="0" dirty="0" smtClean="0"/>
            <a:t>Legal framework</a:t>
          </a:r>
        </a:p>
        <a:p>
          <a:pPr algn="r"/>
          <a:r>
            <a:rPr lang="en-US" sz="1600" noProof="0" dirty="0" smtClean="0"/>
            <a:t>Impartial arbitrator</a:t>
          </a:r>
        </a:p>
        <a:p>
          <a:pPr algn="r"/>
          <a:r>
            <a:rPr lang="en-US" sz="1600" noProof="0" dirty="0" smtClean="0"/>
            <a:t>Specialized</a:t>
          </a:r>
        </a:p>
        <a:p>
          <a:pPr algn="r"/>
          <a:endParaRPr lang="en-US" sz="1800" noProof="0" dirty="0" smtClean="0"/>
        </a:p>
      </dgm:t>
    </dgm:pt>
    <dgm:pt modelId="{6C975D1D-04D4-4131-BCEB-140ACCF21E0C}" type="parTrans" cxnId="{A53D9ADB-379C-4F04-B9BA-35BD09FFE1EE}">
      <dgm:prSet/>
      <dgm:spPr/>
      <dgm:t>
        <a:bodyPr/>
        <a:lstStyle/>
        <a:p>
          <a:endParaRPr lang="en-US" noProof="0"/>
        </a:p>
      </dgm:t>
    </dgm:pt>
    <dgm:pt modelId="{D0D7E4B4-5601-40E2-B082-A1A7D5BA0AB2}" type="sibTrans" cxnId="{A53D9ADB-379C-4F04-B9BA-35BD09FFE1EE}">
      <dgm:prSet/>
      <dgm:spPr/>
      <dgm:t>
        <a:bodyPr/>
        <a:lstStyle/>
        <a:p>
          <a:endParaRPr lang="en-US" noProof="0"/>
        </a:p>
      </dgm:t>
    </dgm:pt>
    <dgm:pt modelId="{B41BEDF5-2B1B-4646-830F-3FA1620E9476}">
      <dgm:prSet phldrT="[Text]" custT="1"/>
      <dgm:spPr/>
      <dgm:t>
        <a:bodyPr/>
        <a:lstStyle/>
        <a:p>
          <a:pPr algn="l"/>
          <a:r>
            <a:rPr lang="en-US" sz="2400" noProof="0" dirty="0" smtClean="0"/>
            <a:t>Participation</a:t>
          </a:r>
        </a:p>
        <a:p>
          <a:pPr algn="l"/>
          <a:r>
            <a:rPr lang="en-US" sz="1600" noProof="0" dirty="0" smtClean="0"/>
            <a:t>Informed</a:t>
          </a:r>
        </a:p>
        <a:p>
          <a:pPr algn="l"/>
          <a:r>
            <a:rPr lang="en-US" sz="1600" noProof="0" dirty="0" smtClean="0"/>
            <a:t>Timely</a:t>
          </a:r>
        </a:p>
        <a:p>
          <a:pPr algn="l"/>
          <a:r>
            <a:rPr lang="en-US" sz="1600" noProof="0" dirty="0" smtClean="0"/>
            <a:t>Effective</a:t>
          </a:r>
          <a:endParaRPr lang="en-US" sz="1600" noProof="0" dirty="0"/>
        </a:p>
      </dgm:t>
    </dgm:pt>
    <dgm:pt modelId="{EFED6F2D-361C-4E62-B905-4972BAAD54BC}" type="parTrans" cxnId="{EA55864A-21F7-44A0-8963-6AC3D160A8A5}">
      <dgm:prSet/>
      <dgm:spPr/>
      <dgm:t>
        <a:bodyPr/>
        <a:lstStyle/>
        <a:p>
          <a:endParaRPr lang="en-US" noProof="0"/>
        </a:p>
      </dgm:t>
    </dgm:pt>
    <dgm:pt modelId="{29A60C0D-8A63-407E-9939-71EE09A940D2}" type="sibTrans" cxnId="{EA55864A-21F7-44A0-8963-6AC3D160A8A5}">
      <dgm:prSet/>
      <dgm:spPr/>
      <dgm:t>
        <a:bodyPr/>
        <a:lstStyle/>
        <a:p>
          <a:endParaRPr lang="en-US" noProof="0"/>
        </a:p>
      </dgm:t>
    </dgm:pt>
    <dgm:pt modelId="{77D2D2B5-73FC-43D5-9AD1-6003E4DA8820}" type="pres">
      <dgm:prSet presAssocID="{B02BAB98-D8DA-4DED-941F-FB0C251FF5BB}" presName="compositeShape" presStyleCnt="0">
        <dgm:presLayoutVars>
          <dgm:chMax val="7"/>
          <dgm:dir/>
          <dgm:resizeHandles val="exact"/>
        </dgm:presLayoutVars>
      </dgm:prSet>
      <dgm:spPr/>
    </dgm:pt>
    <dgm:pt modelId="{27552040-E5F4-4F2C-A961-9DC4FAFBD8B2}" type="pres">
      <dgm:prSet presAssocID="{F1F4A6E8-426D-4EE0-B04A-5F355EA9B297}" presName="circ1" presStyleLbl="vennNode1" presStyleIdx="0" presStyleCnt="3"/>
      <dgm:spPr/>
      <dgm:t>
        <a:bodyPr/>
        <a:lstStyle/>
        <a:p>
          <a:endParaRPr lang="en-US"/>
        </a:p>
      </dgm:t>
    </dgm:pt>
    <dgm:pt modelId="{BD23CF67-971E-42D9-8E7E-A01A2AE5DF4D}" type="pres">
      <dgm:prSet presAssocID="{F1F4A6E8-426D-4EE0-B04A-5F355EA9B297}" presName="circ1Tx" presStyleLbl="revTx" presStyleIdx="0" presStyleCnt="0">
        <dgm:presLayoutVars>
          <dgm:chMax val="0"/>
          <dgm:chPref val="0"/>
          <dgm:bulletEnabled val="1"/>
        </dgm:presLayoutVars>
      </dgm:prSet>
      <dgm:spPr/>
      <dgm:t>
        <a:bodyPr/>
        <a:lstStyle/>
        <a:p>
          <a:endParaRPr lang="en-US"/>
        </a:p>
      </dgm:t>
    </dgm:pt>
    <dgm:pt modelId="{D6ECD7DE-CEB0-4DAC-9BB8-DAC55C533B09}" type="pres">
      <dgm:prSet presAssocID="{7510D3B5-86D1-4377-B2CC-64AF366E9ADE}" presName="circ2" presStyleLbl="vennNode1" presStyleIdx="1" presStyleCnt="3"/>
      <dgm:spPr/>
      <dgm:t>
        <a:bodyPr/>
        <a:lstStyle/>
        <a:p>
          <a:endParaRPr lang="en-US"/>
        </a:p>
      </dgm:t>
    </dgm:pt>
    <dgm:pt modelId="{08A81156-731C-4A11-B6C4-7E3F1AED28A4}" type="pres">
      <dgm:prSet presAssocID="{7510D3B5-86D1-4377-B2CC-64AF366E9ADE}" presName="circ2Tx" presStyleLbl="revTx" presStyleIdx="0" presStyleCnt="0">
        <dgm:presLayoutVars>
          <dgm:chMax val="0"/>
          <dgm:chPref val="0"/>
          <dgm:bulletEnabled val="1"/>
        </dgm:presLayoutVars>
      </dgm:prSet>
      <dgm:spPr/>
      <dgm:t>
        <a:bodyPr/>
        <a:lstStyle/>
        <a:p>
          <a:endParaRPr lang="en-US"/>
        </a:p>
      </dgm:t>
    </dgm:pt>
    <dgm:pt modelId="{F96ACC72-C001-447F-A2C5-63418C6385C6}" type="pres">
      <dgm:prSet presAssocID="{B41BEDF5-2B1B-4646-830F-3FA1620E9476}" presName="circ3" presStyleLbl="vennNode1" presStyleIdx="2" presStyleCnt="3"/>
      <dgm:spPr/>
      <dgm:t>
        <a:bodyPr/>
        <a:lstStyle/>
        <a:p>
          <a:endParaRPr lang="en-US"/>
        </a:p>
      </dgm:t>
    </dgm:pt>
    <dgm:pt modelId="{BD05F412-F086-4616-960D-BD39755EE6A0}" type="pres">
      <dgm:prSet presAssocID="{B41BEDF5-2B1B-4646-830F-3FA1620E9476}" presName="circ3Tx" presStyleLbl="revTx" presStyleIdx="0" presStyleCnt="0">
        <dgm:presLayoutVars>
          <dgm:chMax val="0"/>
          <dgm:chPref val="0"/>
          <dgm:bulletEnabled val="1"/>
        </dgm:presLayoutVars>
      </dgm:prSet>
      <dgm:spPr/>
      <dgm:t>
        <a:bodyPr/>
        <a:lstStyle/>
        <a:p>
          <a:endParaRPr lang="en-US"/>
        </a:p>
      </dgm:t>
    </dgm:pt>
  </dgm:ptLst>
  <dgm:cxnLst>
    <dgm:cxn modelId="{5CC656FF-73C3-004D-9EE5-001DEA66BA66}" type="presOf" srcId="{F1F4A6E8-426D-4EE0-B04A-5F355EA9B297}" destId="{BD23CF67-971E-42D9-8E7E-A01A2AE5DF4D}" srcOrd="1" destOrd="0" presId="urn:microsoft.com/office/officeart/2005/8/layout/venn1"/>
    <dgm:cxn modelId="{EA55864A-21F7-44A0-8963-6AC3D160A8A5}" srcId="{B02BAB98-D8DA-4DED-941F-FB0C251FF5BB}" destId="{B41BEDF5-2B1B-4646-830F-3FA1620E9476}" srcOrd="2" destOrd="0" parTransId="{EFED6F2D-361C-4E62-B905-4972BAAD54BC}" sibTransId="{29A60C0D-8A63-407E-9939-71EE09A940D2}"/>
    <dgm:cxn modelId="{8D184129-81F2-5041-9DC9-25F35DF46C6A}" type="presOf" srcId="{B02BAB98-D8DA-4DED-941F-FB0C251FF5BB}" destId="{77D2D2B5-73FC-43D5-9AD1-6003E4DA8820}" srcOrd="0" destOrd="0" presId="urn:microsoft.com/office/officeart/2005/8/layout/venn1"/>
    <dgm:cxn modelId="{718C9786-F688-884A-87B0-A66E46413E4A}" type="presOf" srcId="{B41BEDF5-2B1B-4646-830F-3FA1620E9476}" destId="{F96ACC72-C001-447F-A2C5-63418C6385C6}" srcOrd="0" destOrd="0" presId="urn:microsoft.com/office/officeart/2005/8/layout/venn1"/>
    <dgm:cxn modelId="{A53D9ADB-379C-4F04-B9BA-35BD09FFE1EE}" srcId="{B02BAB98-D8DA-4DED-941F-FB0C251FF5BB}" destId="{7510D3B5-86D1-4377-B2CC-64AF366E9ADE}" srcOrd="1" destOrd="0" parTransId="{6C975D1D-04D4-4131-BCEB-140ACCF21E0C}" sibTransId="{D0D7E4B4-5601-40E2-B082-A1A7D5BA0AB2}"/>
    <dgm:cxn modelId="{CD96BE0F-F992-AC45-A5BD-1076DFC2C459}" type="presOf" srcId="{7510D3B5-86D1-4377-B2CC-64AF366E9ADE}" destId="{08A81156-731C-4A11-B6C4-7E3F1AED28A4}" srcOrd="1" destOrd="0" presId="urn:microsoft.com/office/officeart/2005/8/layout/venn1"/>
    <dgm:cxn modelId="{74187765-6EEF-BF4A-9F7D-F843751DD042}" type="presOf" srcId="{7510D3B5-86D1-4377-B2CC-64AF366E9ADE}" destId="{D6ECD7DE-CEB0-4DAC-9BB8-DAC55C533B09}" srcOrd="0" destOrd="0" presId="urn:microsoft.com/office/officeart/2005/8/layout/venn1"/>
    <dgm:cxn modelId="{51093F57-B810-8D43-8A39-58FFC778A58D}" type="presOf" srcId="{F1F4A6E8-426D-4EE0-B04A-5F355EA9B297}" destId="{27552040-E5F4-4F2C-A961-9DC4FAFBD8B2}" srcOrd="0" destOrd="0" presId="urn:microsoft.com/office/officeart/2005/8/layout/venn1"/>
    <dgm:cxn modelId="{3351D18C-3CB1-4206-8545-EB330C5922BD}" srcId="{B02BAB98-D8DA-4DED-941F-FB0C251FF5BB}" destId="{F1F4A6E8-426D-4EE0-B04A-5F355EA9B297}" srcOrd="0" destOrd="0" parTransId="{70785B73-DB05-4F69-9CA4-0510B19B3C7F}" sibTransId="{24C30578-BE7C-4B09-944E-1EC6776B0A70}"/>
    <dgm:cxn modelId="{AE94C31C-44AD-B04F-9039-F29439AC75F1}" type="presOf" srcId="{B41BEDF5-2B1B-4646-830F-3FA1620E9476}" destId="{BD05F412-F086-4616-960D-BD39755EE6A0}" srcOrd="1" destOrd="0" presId="urn:microsoft.com/office/officeart/2005/8/layout/venn1"/>
    <dgm:cxn modelId="{47ACA168-1011-7C44-B9BF-B5EF8FBEBC61}" type="presParOf" srcId="{77D2D2B5-73FC-43D5-9AD1-6003E4DA8820}" destId="{27552040-E5F4-4F2C-A961-9DC4FAFBD8B2}" srcOrd="0" destOrd="0" presId="urn:microsoft.com/office/officeart/2005/8/layout/venn1"/>
    <dgm:cxn modelId="{98FA0702-762A-2E4E-BFE2-1D55C8BA452D}" type="presParOf" srcId="{77D2D2B5-73FC-43D5-9AD1-6003E4DA8820}" destId="{BD23CF67-971E-42D9-8E7E-A01A2AE5DF4D}" srcOrd="1" destOrd="0" presId="urn:microsoft.com/office/officeart/2005/8/layout/venn1"/>
    <dgm:cxn modelId="{7B2A5A26-8874-A845-85FE-F1E952BB712D}" type="presParOf" srcId="{77D2D2B5-73FC-43D5-9AD1-6003E4DA8820}" destId="{D6ECD7DE-CEB0-4DAC-9BB8-DAC55C533B09}" srcOrd="2" destOrd="0" presId="urn:microsoft.com/office/officeart/2005/8/layout/venn1"/>
    <dgm:cxn modelId="{8BDA8B33-8857-974F-AD44-C71A92F75C71}" type="presParOf" srcId="{77D2D2B5-73FC-43D5-9AD1-6003E4DA8820}" destId="{08A81156-731C-4A11-B6C4-7E3F1AED28A4}" srcOrd="3" destOrd="0" presId="urn:microsoft.com/office/officeart/2005/8/layout/venn1"/>
    <dgm:cxn modelId="{9DCD5538-6522-B349-8FB3-D96877E24E7B}" type="presParOf" srcId="{77D2D2B5-73FC-43D5-9AD1-6003E4DA8820}" destId="{F96ACC72-C001-447F-A2C5-63418C6385C6}" srcOrd="4" destOrd="0" presId="urn:microsoft.com/office/officeart/2005/8/layout/venn1"/>
    <dgm:cxn modelId="{BEF63B34-BD3B-5E48-AAC7-61C90624D389}" type="presParOf" srcId="{77D2D2B5-73FC-43D5-9AD1-6003E4DA8820}" destId="{BD05F412-F086-4616-960D-BD39755EE6A0}"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51C43F-2752-204A-9F7C-66F9179026CD}" type="doc">
      <dgm:prSet loTypeId="urn:microsoft.com/office/officeart/2005/8/layout/hList1" loCatId="" qsTypeId="urn:microsoft.com/office/officeart/2005/8/quickstyle/simple4" qsCatId="simple" csTypeId="urn:microsoft.com/office/officeart/2005/8/colors/accent1_2" csCatId="accent1" phldr="1"/>
      <dgm:spPr/>
    </dgm:pt>
    <dgm:pt modelId="{0A3773A5-B7D1-A14A-9604-77357C00CDF7}">
      <dgm:prSet phldrT="[Text]"/>
      <dgm:spPr/>
      <dgm:t>
        <a:bodyPr/>
        <a:lstStyle/>
        <a:p>
          <a:r>
            <a:rPr lang="en-US" noProof="0" smtClean="0"/>
            <a:t>Access to information</a:t>
          </a:r>
          <a:endParaRPr lang="en-US" noProof="0"/>
        </a:p>
      </dgm:t>
    </dgm:pt>
    <dgm:pt modelId="{66E90E17-B9CF-7D47-B084-8D422641E30E}" type="parTrans" cxnId="{A393327B-F90D-DE47-94C5-2C63B3749BDD}">
      <dgm:prSet/>
      <dgm:spPr/>
      <dgm:t>
        <a:bodyPr/>
        <a:lstStyle/>
        <a:p>
          <a:endParaRPr lang="en-US"/>
        </a:p>
      </dgm:t>
    </dgm:pt>
    <dgm:pt modelId="{04641B5E-BEE9-7145-AEA6-4C80D2037970}" type="sibTrans" cxnId="{A393327B-F90D-DE47-94C5-2C63B3749BDD}">
      <dgm:prSet/>
      <dgm:spPr/>
      <dgm:t>
        <a:bodyPr/>
        <a:lstStyle/>
        <a:p>
          <a:endParaRPr lang="en-US"/>
        </a:p>
      </dgm:t>
    </dgm:pt>
    <dgm:pt modelId="{8A6AD16E-638D-4C41-B115-0878C8445F86}">
      <dgm:prSet phldrT="[Text]"/>
      <dgm:spPr/>
      <dgm:t>
        <a:bodyPr/>
        <a:lstStyle/>
        <a:p>
          <a:r>
            <a:rPr lang="en-US" noProof="0" smtClean="0"/>
            <a:t>Access to participation</a:t>
          </a:r>
          <a:endParaRPr lang="en-US" noProof="0"/>
        </a:p>
      </dgm:t>
    </dgm:pt>
    <dgm:pt modelId="{DDA98730-0ABD-4A4B-85EE-6DEA093ED7A9}" type="parTrans" cxnId="{616F00EE-20BD-B443-BA2A-F134304511CA}">
      <dgm:prSet/>
      <dgm:spPr/>
      <dgm:t>
        <a:bodyPr/>
        <a:lstStyle/>
        <a:p>
          <a:endParaRPr lang="en-US"/>
        </a:p>
      </dgm:t>
    </dgm:pt>
    <dgm:pt modelId="{B1CD2E25-B378-8444-92AA-2C2182207F70}" type="sibTrans" cxnId="{616F00EE-20BD-B443-BA2A-F134304511CA}">
      <dgm:prSet/>
      <dgm:spPr/>
      <dgm:t>
        <a:bodyPr/>
        <a:lstStyle/>
        <a:p>
          <a:endParaRPr lang="en-US"/>
        </a:p>
      </dgm:t>
    </dgm:pt>
    <dgm:pt modelId="{4761BD6D-B62B-524D-8B7B-6AA2CF0ADC13}">
      <dgm:prSet phldrT="[Text]"/>
      <dgm:spPr/>
      <dgm:t>
        <a:bodyPr/>
        <a:lstStyle/>
        <a:p>
          <a:r>
            <a:rPr lang="en-US" noProof="0" smtClean="0"/>
            <a:t>Access to justice</a:t>
          </a:r>
          <a:endParaRPr lang="en-US" noProof="0"/>
        </a:p>
      </dgm:t>
    </dgm:pt>
    <dgm:pt modelId="{F7E0670D-7BF9-1E4F-999E-4E3EAE24F8C3}" type="parTrans" cxnId="{133C861A-6BA6-204F-A4C1-30096398833B}">
      <dgm:prSet/>
      <dgm:spPr/>
      <dgm:t>
        <a:bodyPr/>
        <a:lstStyle/>
        <a:p>
          <a:endParaRPr lang="en-US"/>
        </a:p>
      </dgm:t>
    </dgm:pt>
    <dgm:pt modelId="{F0F0FD2B-7C27-7645-AD98-DC051A1D17B3}" type="sibTrans" cxnId="{133C861A-6BA6-204F-A4C1-30096398833B}">
      <dgm:prSet/>
      <dgm:spPr/>
      <dgm:t>
        <a:bodyPr/>
        <a:lstStyle/>
        <a:p>
          <a:endParaRPr lang="en-US"/>
        </a:p>
      </dgm:t>
    </dgm:pt>
    <dgm:pt modelId="{252146B0-7BF9-BA4E-BD15-307340A84545}">
      <dgm:prSet/>
      <dgm:spPr>
        <a:solidFill>
          <a:schemeClr val="accent1">
            <a:tint val="40000"/>
            <a:hueOff val="0"/>
            <a:satOff val="0"/>
            <a:lumOff val="0"/>
            <a:alpha val="37000"/>
          </a:schemeClr>
        </a:solidFill>
      </dgm:spPr>
      <dgm:t>
        <a:bodyPr/>
        <a:lstStyle/>
        <a:p>
          <a:r>
            <a:rPr lang="en-US" noProof="0" smtClean="0"/>
            <a:t>Periodic reports</a:t>
          </a:r>
          <a:endParaRPr lang="en-US" noProof="0"/>
        </a:p>
      </dgm:t>
    </dgm:pt>
    <dgm:pt modelId="{5EC37E78-93A3-8648-B26E-55F92C8C9A52}" type="parTrans" cxnId="{D374EBC7-8024-D64B-92B9-A43D0E0DD2FF}">
      <dgm:prSet/>
      <dgm:spPr/>
      <dgm:t>
        <a:bodyPr/>
        <a:lstStyle/>
        <a:p>
          <a:endParaRPr lang="en-US"/>
        </a:p>
      </dgm:t>
    </dgm:pt>
    <dgm:pt modelId="{3F6B6DFC-5304-0441-81B3-C87FF56DA6EA}" type="sibTrans" cxnId="{D374EBC7-8024-D64B-92B9-A43D0E0DD2FF}">
      <dgm:prSet/>
      <dgm:spPr/>
      <dgm:t>
        <a:bodyPr/>
        <a:lstStyle/>
        <a:p>
          <a:endParaRPr lang="en-US"/>
        </a:p>
      </dgm:t>
    </dgm:pt>
    <dgm:pt modelId="{5BB93BC6-C6B2-214B-AF21-137712C62DC1}">
      <dgm:prSet/>
      <dgm:spPr>
        <a:solidFill>
          <a:schemeClr val="accent1">
            <a:tint val="40000"/>
            <a:hueOff val="0"/>
            <a:satOff val="0"/>
            <a:lumOff val="0"/>
            <a:alpha val="37000"/>
          </a:schemeClr>
        </a:solidFill>
      </dgm:spPr>
      <dgm:t>
        <a:bodyPr/>
        <a:lstStyle/>
        <a:p>
          <a:r>
            <a:rPr lang="en-US" noProof="0" smtClean="0"/>
            <a:t>PRTR</a:t>
          </a:r>
          <a:endParaRPr lang="en-US" noProof="0"/>
        </a:p>
      </dgm:t>
    </dgm:pt>
    <dgm:pt modelId="{65F065F0-44D7-384F-B5F1-D77BE4507454}" type="parTrans" cxnId="{A3E924A3-FE4D-6540-B5B4-5FFDDA33A336}">
      <dgm:prSet/>
      <dgm:spPr/>
      <dgm:t>
        <a:bodyPr/>
        <a:lstStyle/>
        <a:p>
          <a:endParaRPr lang="en-US"/>
        </a:p>
      </dgm:t>
    </dgm:pt>
    <dgm:pt modelId="{2278B25A-2A7D-3547-8A85-F0F44A7601C3}" type="sibTrans" cxnId="{A3E924A3-FE4D-6540-B5B4-5FFDDA33A336}">
      <dgm:prSet/>
      <dgm:spPr/>
      <dgm:t>
        <a:bodyPr/>
        <a:lstStyle/>
        <a:p>
          <a:endParaRPr lang="en-US"/>
        </a:p>
      </dgm:t>
    </dgm:pt>
    <dgm:pt modelId="{9080DA0B-08A4-154C-86F5-58E35C870CD2}">
      <dgm:prSet/>
      <dgm:spPr>
        <a:solidFill>
          <a:schemeClr val="accent1">
            <a:tint val="40000"/>
            <a:hueOff val="0"/>
            <a:satOff val="0"/>
            <a:lumOff val="0"/>
            <a:alpha val="37000"/>
          </a:schemeClr>
        </a:solidFill>
      </dgm:spPr>
      <dgm:t>
        <a:bodyPr/>
        <a:lstStyle/>
        <a:p>
          <a:r>
            <a:rPr lang="en-US" noProof="0" smtClean="0"/>
            <a:t>Emergency information systems (fires, tsunamis, earthquakes, vocanic eruptions, etc.)</a:t>
          </a:r>
          <a:endParaRPr lang="en-US" noProof="0"/>
        </a:p>
      </dgm:t>
    </dgm:pt>
    <dgm:pt modelId="{3699A482-364C-B040-A510-C8E1B4ECD272}" type="parTrans" cxnId="{F6CBE41D-2CA5-B64F-BAEA-AEFA4C251D04}">
      <dgm:prSet/>
      <dgm:spPr/>
      <dgm:t>
        <a:bodyPr/>
        <a:lstStyle/>
        <a:p>
          <a:endParaRPr lang="en-US"/>
        </a:p>
      </dgm:t>
    </dgm:pt>
    <dgm:pt modelId="{367D45F5-CF89-0549-9651-569A87810342}" type="sibTrans" cxnId="{F6CBE41D-2CA5-B64F-BAEA-AEFA4C251D04}">
      <dgm:prSet/>
      <dgm:spPr/>
      <dgm:t>
        <a:bodyPr/>
        <a:lstStyle/>
        <a:p>
          <a:endParaRPr lang="en-US"/>
        </a:p>
      </dgm:t>
    </dgm:pt>
    <dgm:pt modelId="{79646E60-5EFD-8844-9813-8A1F0E8E080C}">
      <dgm:prSet/>
      <dgm:spPr>
        <a:solidFill>
          <a:schemeClr val="accent1">
            <a:tint val="40000"/>
            <a:hueOff val="0"/>
            <a:satOff val="0"/>
            <a:lumOff val="0"/>
            <a:alpha val="37000"/>
          </a:schemeClr>
        </a:solidFill>
      </dgm:spPr>
      <dgm:t>
        <a:bodyPr/>
        <a:lstStyle/>
        <a:p>
          <a:r>
            <a:rPr lang="en-US" noProof="0" smtClean="0"/>
            <a:t>Sistematized monitoring systems of environtemal quality (urban national)</a:t>
          </a:r>
          <a:endParaRPr lang="en-US" noProof="0"/>
        </a:p>
      </dgm:t>
    </dgm:pt>
    <dgm:pt modelId="{BF4A7B30-951A-0A4C-B437-BD79BFE3BBF9}" type="parTrans" cxnId="{CFF5AB18-A10A-E642-B2D6-1DDC954DF055}">
      <dgm:prSet/>
      <dgm:spPr/>
      <dgm:t>
        <a:bodyPr/>
        <a:lstStyle/>
        <a:p>
          <a:endParaRPr lang="en-US"/>
        </a:p>
      </dgm:t>
    </dgm:pt>
    <dgm:pt modelId="{67913DF5-8AC7-ED4A-BAD8-CAD573D33B1E}" type="sibTrans" cxnId="{CFF5AB18-A10A-E642-B2D6-1DDC954DF055}">
      <dgm:prSet/>
      <dgm:spPr/>
      <dgm:t>
        <a:bodyPr/>
        <a:lstStyle/>
        <a:p>
          <a:endParaRPr lang="en-US"/>
        </a:p>
      </dgm:t>
    </dgm:pt>
    <dgm:pt modelId="{E6AB4D58-3DE7-2642-944B-A2421F67230C}">
      <dgm:prSet/>
      <dgm:spPr>
        <a:solidFill>
          <a:schemeClr val="accent1">
            <a:tint val="40000"/>
            <a:hueOff val="0"/>
            <a:satOff val="0"/>
            <a:lumOff val="0"/>
            <a:alpha val="37000"/>
          </a:schemeClr>
        </a:solidFill>
      </dgm:spPr>
      <dgm:t>
        <a:bodyPr/>
        <a:lstStyle/>
        <a:p>
          <a:r>
            <a:rPr lang="en-US" noProof="0" smtClean="0"/>
            <a:t>EIA</a:t>
          </a:r>
          <a:endParaRPr lang="en-US" noProof="0"/>
        </a:p>
      </dgm:t>
    </dgm:pt>
    <dgm:pt modelId="{A21B2687-CB05-FA40-8239-6A8AD9519DEC}" type="parTrans" cxnId="{062859AB-8B9B-684C-BD52-489D2148D7C4}">
      <dgm:prSet/>
      <dgm:spPr/>
      <dgm:t>
        <a:bodyPr/>
        <a:lstStyle/>
        <a:p>
          <a:endParaRPr lang="en-US"/>
        </a:p>
      </dgm:t>
    </dgm:pt>
    <dgm:pt modelId="{BD7E6DEC-A8EC-EC4D-9AF3-686D43BAC0B2}" type="sibTrans" cxnId="{062859AB-8B9B-684C-BD52-489D2148D7C4}">
      <dgm:prSet/>
      <dgm:spPr/>
      <dgm:t>
        <a:bodyPr/>
        <a:lstStyle/>
        <a:p>
          <a:endParaRPr lang="en-US"/>
        </a:p>
      </dgm:t>
    </dgm:pt>
    <dgm:pt modelId="{2BF31B07-CC70-F746-A720-CCACD92537B3}">
      <dgm:prSet/>
      <dgm:spPr>
        <a:solidFill>
          <a:schemeClr val="accent1">
            <a:tint val="40000"/>
            <a:hueOff val="0"/>
            <a:satOff val="0"/>
            <a:lumOff val="0"/>
            <a:alpha val="37000"/>
          </a:schemeClr>
        </a:solidFill>
      </dgm:spPr>
      <dgm:t>
        <a:bodyPr/>
        <a:lstStyle/>
        <a:p>
          <a:r>
            <a:rPr lang="en-US" noProof="0" smtClean="0"/>
            <a:t>EAE</a:t>
          </a:r>
          <a:endParaRPr lang="en-US" noProof="0"/>
        </a:p>
      </dgm:t>
    </dgm:pt>
    <dgm:pt modelId="{F2AF33EE-2D30-DF49-9E34-D37954E95049}" type="parTrans" cxnId="{02626528-9A18-4443-84C5-E1871E0FD56A}">
      <dgm:prSet/>
      <dgm:spPr/>
      <dgm:t>
        <a:bodyPr/>
        <a:lstStyle/>
        <a:p>
          <a:endParaRPr lang="en-US"/>
        </a:p>
      </dgm:t>
    </dgm:pt>
    <dgm:pt modelId="{18CD7E73-9D0D-ED46-B102-2D6D9CD5401A}" type="sibTrans" cxnId="{02626528-9A18-4443-84C5-E1871E0FD56A}">
      <dgm:prSet/>
      <dgm:spPr/>
      <dgm:t>
        <a:bodyPr/>
        <a:lstStyle/>
        <a:p>
          <a:endParaRPr lang="en-US"/>
        </a:p>
      </dgm:t>
    </dgm:pt>
    <dgm:pt modelId="{DFD6837B-40AC-954A-B023-62D7C87D9C50}">
      <dgm:prSet/>
      <dgm:spPr>
        <a:solidFill>
          <a:schemeClr val="accent1">
            <a:tint val="40000"/>
            <a:hueOff val="0"/>
            <a:satOff val="0"/>
            <a:lumOff val="0"/>
            <a:alpha val="37000"/>
          </a:schemeClr>
        </a:solidFill>
      </dgm:spPr>
      <dgm:t>
        <a:bodyPr/>
        <a:lstStyle/>
        <a:p>
          <a:r>
            <a:rPr lang="en-US" noProof="0" dirty="0" smtClean="0"/>
            <a:t>Prevention and decontamination plans</a:t>
          </a:r>
          <a:endParaRPr lang="en-US" noProof="0" dirty="0"/>
        </a:p>
      </dgm:t>
    </dgm:pt>
    <dgm:pt modelId="{40FFFEEF-9990-3746-A8E7-71A80D781037}" type="parTrans" cxnId="{87543049-6DF9-3B4D-8980-29D3AC6A6836}">
      <dgm:prSet/>
      <dgm:spPr/>
      <dgm:t>
        <a:bodyPr/>
        <a:lstStyle/>
        <a:p>
          <a:endParaRPr lang="en-US"/>
        </a:p>
      </dgm:t>
    </dgm:pt>
    <dgm:pt modelId="{F70323F7-E11B-C24F-9DD6-7F9C3B4C5DC7}" type="sibTrans" cxnId="{87543049-6DF9-3B4D-8980-29D3AC6A6836}">
      <dgm:prSet/>
      <dgm:spPr/>
      <dgm:t>
        <a:bodyPr/>
        <a:lstStyle/>
        <a:p>
          <a:endParaRPr lang="en-US"/>
        </a:p>
      </dgm:t>
    </dgm:pt>
    <dgm:pt modelId="{C5B28043-F8FB-A741-BE62-D95853B174D2}">
      <dgm:prSet/>
      <dgm:spPr>
        <a:solidFill>
          <a:schemeClr val="accent1">
            <a:tint val="40000"/>
            <a:hueOff val="0"/>
            <a:satOff val="0"/>
            <a:lumOff val="0"/>
            <a:alpha val="37000"/>
          </a:schemeClr>
        </a:solidFill>
      </dgm:spPr>
      <dgm:t>
        <a:bodyPr/>
        <a:lstStyle/>
        <a:p>
          <a:r>
            <a:rPr lang="en-US" noProof="0" dirty="0" smtClean="0"/>
            <a:t>Litigation</a:t>
          </a:r>
          <a:endParaRPr lang="en-US" noProof="0" dirty="0"/>
        </a:p>
      </dgm:t>
    </dgm:pt>
    <dgm:pt modelId="{E9FE3D9C-FECC-E247-B4D1-D211D9F0854E}" type="parTrans" cxnId="{2A01720B-36A5-D949-8D36-5171A73A2375}">
      <dgm:prSet/>
      <dgm:spPr/>
      <dgm:t>
        <a:bodyPr/>
        <a:lstStyle/>
        <a:p>
          <a:endParaRPr lang="en-US"/>
        </a:p>
      </dgm:t>
    </dgm:pt>
    <dgm:pt modelId="{6C9ED2F5-8DD0-6043-9DFF-B3D314392636}" type="sibTrans" cxnId="{2A01720B-36A5-D949-8D36-5171A73A2375}">
      <dgm:prSet/>
      <dgm:spPr/>
      <dgm:t>
        <a:bodyPr/>
        <a:lstStyle/>
        <a:p>
          <a:endParaRPr lang="en-US"/>
        </a:p>
      </dgm:t>
    </dgm:pt>
    <dgm:pt modelId="{E6A066E6-3BEB-A346-AB04-1F3F4BB81898}">
      <dgm:prSet/>
      <dgm:spPr>
        <a:solidFill>
          <a:schemeClr val="accent1">
            <a:tint val="40000"/>
            <a:hueOff val="0"/>
            <a:satOff val="0"/>
            <a:lumOff val="0"/>
            <a:alpha val="37000"/>
          </a:schemeClr>
        </a:solidFill>
      </dgm:spPr>
      <dgm:t>
        <a:bodyPr/>
        <a:lstStyle/>
        <a:p>
          <a:r>
            <a:rPr lang="en-US" noProof="0" dirty="0" smtClean="0"/>
            <a:t>Alternative resolution of conflicts</a:t>
          </a:r>
          <a:endParaRPr lang="en-US" noProof="0" dirty="0"/>
        </a:p>
      </dgm:t>
    </dgm:pt>
    <dgm:pt modelId="{42F54953-3CED-E743-A02A-FE22B0168640}" type="parTrans" cxnId="{FB18B518-9313-6E40-AB49-0BFF839A08BA}">
      <dgm:prSet/>
      <dgm:spPr/>
      <dgm:t>
        <a:bodyPr/>
        <a:lstStyle/>
        <a:p>
          <a:endParaRPr lang="en-US"/>
        </a:p>
      </dgm:t>
    </dgm:pt>
    <dgm:pt modelId="{1C4D9B0C-E873-A546-8114-481B311A7463}" type="sibTrans" cxnId="{FB18B518-9313-6E40-AB49-0BFF839A08BA}">
      <dgm:prSet/>
      <dgm:spPr/>
      <dgm:t>
        <a:bodyPr/>
        <a:lstStyle/>
        <a:p>
          <a:endParaRPr lang="en-US"/>
        </a:p>
      </dgm:t>
    </dgm:pt>
    <dgm:pt modelId="{79638479-6589-5E46-979B-6C0C86A595F5}">
      <dgm:prSet/>
      <dgm:spPr>
        <a:solidFill>
          <a:schemeClr val="accent1">
            <a:tint val="40000"/>
            <a:hueOff val="0"/>
            <a:satOff val="0"/>
            <a:lumOff val="0"/>
            <a:alpha val="37000"/>
          </a:schemeClr>
        </a:solidFill>
      </dgm:spPr>
      <dgm:t>
        <a:bodyPr/>
        <a:lstStyle/>
        <a:p>
          <a:r>
            <a:rPr lang="en-US" noProof="0" smtClean="0"/>
            <a:t>Administrative mechanisms</a:t>
          </a:r>
          <a:endParaRPr lang="en-US" noProof="0"/>
        </a:p>
      </dgm:t>
    </dgm:pt>
    <dgm:pt modelId="{28F1A20B-4AB9-0544-BEB5-5389B8D3E6D0}" type="parTrans" cxnId="{DFB10F14-B665-D94D-BBE4-D0372789AEAA}">
      <dgm:prSet/>
      <dgm:spPr/>
      <dgm:t>
        <a:bodyPr/>
        <a:lstStyle/>
        <a:p>
          <a:endParaRPr lang="en-US"/>
        </a:p>
      </dgm:t>
    </dgm:pt>
    <dgm:pt modelId="{BC8849DC-F6CB-FB41-BCAC-01B4833740E6}" type="sibTrans" cxnId="{DFB10F14-B665-D94D-BBE4-D0372789AEAA}">
      <dgm:prSet/>
      <dgm:spPr/>
      <dgm:t>
        <a:bodyPr/>
        <a:lstStyle/>
        <a:p>
          <a:endParaRPr lang="en-US"/>
        </a:p>
      </dgm:t>
    </dgm:pt>
    <dgm:pt modelId="{4E9A5C58-C71D-0644-8FA4-8C3F8512A5D7}">
      <dgm:prSet/>
      <dgm:spPr>
        <a:solidFill>
          <a:schemeClr val="accent1">
            <a:tint val="40000"/>
            <a:hueOff val="0"/>
            <a:satOff val="0"/>
            <a:lumOff val="0"/>
            <a:alpha val="37000"/>
          </a:schemeClr>
        </a:solidFill>
      </dgm:spPr>
      <dgm:t>
        <a:bodyPr/>
        <a:lstStyle/>
        <a:p>
          <a:r>
            <a:rPr lang="en-US" noProof="0" dirty="0" smtClean="0"/>
            <a:t>Specialized authorities in environmental jurisdiction</a:t>
          </a:r>
          <a:endParaRPr lang="en-US" noProof="0" dirty="0"/>
        </a:p>
      </dgm:t>
    </dgm:pt>
    <dgm:pt modelId="{DFD7D813-D69E-6F47-85D8-59201E42284C}" type="parTrans" cxnId="{DF50BA19-74B1-0246-9B41-4630E976C396}">
      <dgm:prSet/>
      <dgm:spPr/>
      <dgm:t>
        <a:bodyPr/>
        <a:lstStyle/>
        <a:p>
          <a:endParaRPr lang="en-US"/>
        </a:p>
      </dgm:t>
    </dgm:pt>
    <dgm:pt modelId="{5FB39453-F85D-FA41-B549-2D266D153DB3}" type="sibTrans" cxnId="{DF50BA19-74B1-0246-9B41-4630E976C396}">
      <dgm:prSet/>
      <dgm:spPr/>
      <dgm:t>
        <a:bodyPr/>
        <a:lstStyle/>
        <a:p>
          <a:endParaRPr lang="en-US"/>
        </a:p>
      </dgm:t>
    </dgm:pt>
    <dgm:pt modelId="{CF1D92F7-5E28-449C-A4D7-C76EAD468706}">
      <dgm:prSet/>
      <dgm:spPr>
        <a:solidFill>
          <a:schemeClr val="accent1">
            <a:tint val="40000"/>
            <a:hueOff val="0"/>
            <a:satOff val="0"/>
            <a:lumOff val="0"/>
            <a:alpha val="37000"/>
          </a:schemeClr>
        </a:solidFill>
      </dgm:spPr>
      <dgm:t>
        <a:bodyPr/>
        <a:lstStyle/>
        <a:p>
          <a:r>
            <a:rPr lang="en-US" noProof="0" dirty="0" smtClean="0"/>
            <a:t>Emission standards and environmental quality</a:t>
          </a:r>
          <a:endParaRPr lang="en-US" noProof="0" dirty="0"/>
        </a:p>
      </dgm:t>
    </dgm:pt>
    <dgm:pt modelId="{2EA554E8-BEA2-45BA-B55E-01391EACDAD3}" type="parTrans" cxnId="{132EF716-5BCD-4963-9021-D35308904324}">
      <dgm:prSet/>
      <dgm:spPr/>
    </dgm:pt>
    <dgm:pt modelId="{3E8C5300-38F8-4782-A303-0D03B769EDB2}" type="sibTrans" cxnId="{132EF716-5BCD-4963-9021-D35308904324}">
      <dgm:prSet/>
      <dgm:spPr/>
    </dgm:pt>
    <dgm:pt modelId="{360D2F7C-F83B-445D-BC69-5803A45E58C7}">
      <dgm:prSet/>
      <dgm:spPr>
        <a:solidFill>
          <a:schemeClr val="accent1">
            <a:tint val="40000"/>
            <a:hueOff val="0"/>
            <a:satOff val="0"/>
            <a:lumOff val="0"/>
            <a:alpha val="37000"/>
          </a:schemeClr>
        </a:solidFill>
      </dgm:spPr>
      <dgm:t>
        <a:bodyPr/>
        <a:lstStyle/>
        <a:p>
          <a:r>
            <a:rPr lang="en-US" noProof="0" dirty="0" smtClean="0"/>
            <a:t>Land use plans</a:t>
          </a:r>
          <a:endParaRPr lang="en-US" noProof="0" dirty="0"/>
        </a:p>
      </dgm:t>
    </dgm:pt>
    <dgm:pt modelId="{CFA89339-3A37-4C9B-A102-0A64AFBCE817}" type="parTrans" cxnId="{ABB3B3EC-FE00-4F2B-B36D-B277C4979383}">
      <dgm:prSet/>
      <dgm:spPr/>
    </dgm:pt>
    <dgm:pt modelId="{4A725623-57C0-4BC7-B965-4A602F340E5D}" type="sibTrans" cxnId="{ABB3B3EC-FE00-4F2B-B36D-B277C4979383}">
      <dgm:prSet/>
      <dgm:spPr/>
    </dgm:pt>
    <dgm:pt modelId="{F688CF4D-B4D0-4F64-80AA-64D6DD1DD192}">
      <dgm:prSet/>
      <dgm:spPr>
        <a:solidFill>
          <a:schemeClr val="accent1">
            <a:tint val="40000"/>
            <a:hueOff val="0"/>
            <a:satOff val="0"/>
            <a:lumOff val="0"/>
            <a:alpha val="37000"/>
          </a:schemeClr>
        </a:solidFill>
      </dgm:spPr>
      <dgm:t>
        <a:bodyPr/>
        <a:lstStyle/>
        <a:p>
          <a:r>
            <a:rPr lang="en-US" noProof="0" dirty="0" smtClean="0"/>
            <a:t>Hearing and planning permissions</a:t>
          </a:r>
          <a:endParaRPr lang="en-US" noProof="0" dirty="0"/>
        </a:p>
      </dgm:t>
    </dgm:pt>
    <dgm:pt modelId="{0D2791B9-0133-4656-A39F-9A1908C75C51}" type="parTrans" cxnId="{C8E49ED2-DF97-439B-B4CF-94FC6FD55356}">
      <dgm:prSet/>
      <dgm:spPr/>
    </dgm:pt>
    <dgm:pt modelId="{9DD7D37C-2763-4980-8527-BDE4EE38F47A}" type="sibTrans" cxnId="{C8E49ED2-DF97-439B-B4CF-94FC6FD55356}">
      <dgm:prSet/>
      <dgm:spPr/>
    </dgm:pt>
    <dgm:pt modelId="{CAB7BF0D-A817-49D3-A8CE-446EC3F2E080}">
      <dgm:prSet/>
      <dgm:spPr>
        <a:solidFill>
          <a:schemeClr val="accent1">
            <a:tint val="40000"/>
            <a:hueOff val="0"/>
            <a:satOff val="0"/>
            <a:lumOff val="0"/>
            <a:alpha val="37000"/>
          </a:schemeClr>
        </a:solidFill>
      </dgm:spPr>
      <dgm:t>
        <a:bodyPr/>
        <a:lstStyle/>
        <a:p>
          <a:r>
            <a:rPr lang="en-US" noProof="0" dirty="0" smtClean="0"/>
            <a:t>Legislative hearings</a:t>
          </a:r>
          <a:endParaRPr lang="en-US" noProof="0" dirty="0"/>
        </a:p>
      </dgm:t>
    </dgm:pt>
    <dgm:pt modelId="{4E2AFD44-EB5C-4D0D-B2F3-57062A78B686}" type="parTrans" cxnId="{33EAB8EF-7A76-4207-A0FC-0CE348CD0298}">
      <dgm:prSet/>
      <dgm:spPr/>
    </dgm:pt>
    <dgm:pt modelId="{914008BC-C2DC-40AE-96CF-F892479CFAEF}" type="sibTrans" cxnId="{33EAB8EF-7A76-4207-A0FC-0CE348CD0298}">
      <dgm:prSet/>
      <dgm:spPr/>
    </dgm:pt>
    <dgm:pt modelId="{C6AF5E29-033F-405A-9420-176538709960}">
      <dgm:prSet/>
      <dgm:spPr>
        <a:solidFill>
          <a:schemeClr val="accent1">
            <a:tint val="40000"/>
            <a:hueOff val="0"/>
            <a:satOff val="0"/>
            <a:lumOff val="0"/>
            <a:alpha val="37000"/>
          </a:schemeClr>
        </a:solidFill>
      </dgm:spPr>
      <dgm:t>
        <a:bodyPr/>
        <a:lstStyle/>
        <a:p>
          <a:r>
            <a:rPr lang="en-US" noProof="0" dirty="0" smtClean="0"/>
            <a:t>Claim procedure</a:t>
          </a:r>
          <a:endParaRPr lang="en-US" noProof="0" dirty="0"/>
        </a:p>
      </dgm:t>
    </dgm:pt>
    <dgm:pt modelId="{BAF63E41-F58C-4F36-B5DE-0D61E34D2F0D}" type="parTrans" cxnId="{23B74812-B96C-4625-8169-B74C08725D46}">
      <dgm:prSet/>
      <dgm:spPr/>
    </dgm:pt>
    <dgm:pt modelId="{1EAA79F6-4932-4BFA-906A-3EAAF8B42553}" type="sibTrans" cxnId="{23B74812-B96C-4625-8169-B74C08725D46}">
      <dgm:prSet/>
      <dgm:spPr/>
    </dgm:pt>
    <dgm:pt modelId="{F705421F-C580-694F-8CB3-9E1DFEE30212}" type="pres">
      <dgm:prSet presAssocID="{C451C43F-2752-204A-9F7C-66F9179026CD}" presName="Name0" presStyleCnt="0">
        <dgm:presLayoutVars>
          <dgm:dir/>
          <dgm:animLvl val="lvl"/>
          <dgm:resizeHandles val="exact"/>
        </dgm:presLayoutVars>
      </dgm:prSet>
      <dgm:spPr/>
    </dgm:pt>
    <dgm:pt modelId="{99E98E50-307D-8844-8D8A-E1467D462227}" type="pres">
      <dgm:prSet presAssocID="{0A3773A5-B7D1-A14A-9604-77357C00CDF7}" presName="composite" presStyleCnt="0"/>
      <dgm:spPr/>
    </dgm:pt>
    <dgm:pt modelId="{686B2FA8-D006-E249-B930-A969F440B5DA}" type="pres">
      <dgm:prSet presAssocID="{0A3773A5-B7D1-A14A-9604-77357C00CDF7}" presName="parTx" presStyleLbl="alignNode1" presStyleIdx="0" presStyleCnt="3">
        <dgm:presLayoutVars>
          <dgm:chMax val="0"/>
          <dgm:chPref val="0"/>
          <dgm:bulletEnabled val="1"/>
        </dgm:presLayoutVars>
      </dgm:prSet>
      <dgm:spPr/>
      <dgm:t>
        <a:bodyPr/>
        <a:lstStyle/>
        <a:p>
          <a:endParaRPr lang="en-US"/>
        </a:p>
      </dgm:t>
    </dgm:pt>
    <dgm:pt modelId="{E71457E9-0CB3-B84B-AE3C-715DE11212A7}" type="pres">
      <dgm:prSet presAssocID="{0A3773A5-B7D1-A14A-9604-77357C00CDF7}" presName="desTx" presStyleLbl="alignAccFollowNode1" presStyleIdx="0" presStyleCnt="3">
        <dgm:presLayoutVars>
          <dgm:bulletEnabled val="1"/>
        </dgm:presLayoutVars>
      </dgm:prSet>
      <dgm:spPr/>
      <dgm:t>
        <a:bodyPr/>
        <a:lstStyle/>
        <a:p>
          <a:endParaRPr lang="en-US"/>
        </a:p>
      </dgm:t>
    </dgm:pt>
    <dgm:pt modelId="{151C10F2-D47C-D947-854F-AE49BD5165E2}" type="pres">
      <dgm:prSet presAssocID="{04641B5E-BEE9-7145-AEA6-4C80D2037970}" presName="space" presStyleCnt="0"/>
      <dgm:spPr/>
    </dgm:pt>
    <dgm:pt modelId="{CCDFF61C-AA70-F54E-A810-232327C868DE}" type="pres">
      <dgm:prSet presAssocID="{8A6AD16E-638D-4C41-B115-0878C8445F86}" presName="composite" presStyleCnt="0"/>
      <dgm:spPr/>
    </dgm:pt>
    <dgm:pt modelId="{3632F535-D04E-1F4E-9A2E-E6B1B67DB99E}" type="pres">
      <dgm:prSet presAssocID="{8A6AD16E-638D-4C41-B115-0878C8445F86}" presName="parTx" presStyleLbl="alignNode1" presStyleIdx="1" presStyleCnt="3">
        <dgm:presLayoutVars>
          <dgm:chMax val="0"/>
          <dgm:chPref val="0"/>
          <dgm:bulletEnabled val="1"/>
        </dgm:presLayoutVars>
      </dgm:prSet>
      <dgm:spPr/>
      <dgm:t>
        <a:bodyPr/>
        <a:lstStyle/>
        <a:p>
          <a:endParaRPr lang="en-US"/>
        </a:p>
      </dgm:t>
    </dgm:pt>
    <dgm:pt modelId="{A8A2804F-C30B-BF44-8435-ED7747B2BAD5}" type="pres">
      <dgm:prSet presAssocID="{8A6AD16E-638D-4C41-B115-0878C8445F86}" presName="desTx" presStyleLbl="alignAccFollowNode1" presStyleIdx="1" presStyleCnt="3">
        <dgm:presLayoutVars>
          <dgm:bulletEnabled val="1"/>
        </dgm:presLayoutVars>
      </dgm:prSet>
      <dgm:spPr/>
      <dgm:t>
        <a:bodyPr/>
        <a:lstStyle/>
        <a:p>
          <a:endParaRPr lang="en-US"/>
        </a:p>
      </dgm:t>
    </dgm:pt>
    <dgm:pt modelId="{9762E1EE-2DC5-F04F-9A67-AFD26CB82347}" type="pres">
      <dgm:prSet presAssocID="{B1CD2E25-B378-8444-92AA-2C2182207F70}" presName="space" presStyleCnt="0"/>
      <dgm:spPr/>
    </dgm:pt>
    <dgm:pt modelId="{B81B10C5-9790-5245-85B8-2068651A3C1D}" type="pres">
      <dgm:prSet presAssocID="{4761BD6D-B62B-524D-8B7B-6AA2CF0ADC13}" presName="composite" presStyleCnt="0"/>
      <dgm:spPr/>
    </dgm:pt>
    <dgm:pt modelId="{B7E547FC-7DE1-F841-BF46-2BC8216B6878}" type="pres">
      <dgm:prSet presAssocID="{4761BD6D-B62B-524D-8B7B-6AA2CF0ADC13}" presName="parTx" presStyleLbl="alignNode1" presStyleIdx="2" presStyleCnt="3">
        <dgm:presLayoutVars>
          <dgm:chMax val="0"/>
          <dgm:chPref val="0"/>
          <dgm:bulletEnabled val="1"/>
        </dgm:presLayoutVars>
      </dgm:prSet>
      <dgm:spPr/>
      <dgm:t>
        <a:bodyPr/>
        <a:lstStyle/>
        <a:p>
          <a:endParaRPr lang="en-US"/>
        </a:p>
      </dgm:t>
    </dgm:pt>
    <dgm:pt modelId="{FDB2E36D-E3E6-B244-BA30-D5AC9CE7A005}" type="pres">
      <dgm:prSet presAssocID="{4761BD6D-B62B-524D-8B7B-6AA2CF0ADC13}" presName="desTx" presStyleLbl="alignAccFollowNode1" presStyleIdx="2" presStyleCnt="3">
        <dgm:presLayoutVars>
          <dgm:bulletEnabled val="1"/>
        </dgm:presLayoutVars>
      </dgm:prSet>
      <dgm:spPr/>
      <dgm:t>
        <a:bodyPr/>
        <a:lstStyle/>
        <a:p>
          <a:endParaRPr lang="en-US"/>
        </a:p>
      </dgm:t>
    </dgm:pt>
  </dgm:ptLst>
  <dgm:cxnLst>
    <dgm:cxn modelId="{DFB10F14-B665-D94D-BBE4-D0372789AEAA}" srcId="{4761BD6D-B62B-524D-8B7B-6AA2CF0ADC13}" destId="{79638479-6589-5E46-979B-6C0C86A595F5}" srcOrd="2" destOrd="0" parTransId="{28F1A20B-4AB9-0544-BEB5-5389B8D3E6D0}" sibTransId="{BC8849DC-F6CB-FB41-BCAC-01B4833740E6}"/>
    <dgm:cxn modelId="{FB18B518-9313-6E40-AB49-0BFF839A08BA}" srcId="{4761BD6D-B62B-524D-8B7B-6AA2CF0ADC13}" destId="{E6A066E6-3BEB-A346-AB04-1F3F4BB81898}" srcOrd="1" destOrd="0" parTransId="{42F54953-3CED-E743-A02A-FE22B0168640}" sibTransId="{1C4D9B0C-E873-A546-8114-481B311A7463}"/>
    <dgm:cxn modelId="{F6CBE41D-2CA5-B64F-BAEA-AEFA4C251D04}" srcId="{0A3773A5-B7D1-A14A-9604-77357C00CDF7}" destId="{9080DA0B-08A4-154C-86F5-58E35C870CD2}" srcOrd="2" destOrd="0" parTransId="{3699A482-364C-B040-A510-C8E1B4ECD272}" sibTransId="{367D45F5-CF89-0549-9651-569A87810342}"/>
    <dgm:cxn modelId="{45121481-DE71-BA4F-9B89-51B65FF604EA}" type="presOf" srcId="{E6AB4D58-3DE7-2642-944B-A2421F67230C}" destId="{A8A2804F-C30B-BF44-8435-ED7747B2BAD5}" srcOrd="0" destOrd="0" presId="urn:microsoft.com/office/officeart/2005/8/layout/hList1"/>
    <dgm:cxn modelId="{A3E924A3-FE4D-6540-B5B4-5FFDDA33A336}" srcId="{0A3773A5-B7D1-A14A-9604-77357C00CDF7}" destId="{5BB93BC6-C6B2-214B-AF21-137712C62DC1}" srcOrd="1" destOrd="0" parTransId="{65F065F0-44D7-384F-B5F1-D77BE4507454}" sibTransId="{2278B25A-2A7D-3547-8A85-F0F44A7601C3}"/>
    <dgm:cxn modelId="{C5BA7D2C-D167-2646-A0CF-1CC94880D3E4}" type="presOf" srcId="{C451C43F-2752-204A-9F7C-66F9179026CD}" destId="{F705421F-C580-694F-8CB3-9E1DFEE30212}" srcOrd="0" destOrd="0" presId="urn:microsoft.com/office/officeart/2005/8/layout/hList1"/>
    <dgm:cxn modelId="{23B74812-B96C-4625-8169-B74C08725D46}" srcId="{4761BD6D-B62B-524D-8B7B-6AA2CF0ADC13}" destId="{C6AF5E29-033F-405A-9420-176538709960}" srcOrd="4" destOrd="0" parTransId="{BAF63E41-F58C-4F36-B5DE-0D61E34D2F0D}" sibTransId="{1EAA79F6-4932-4BFA-906A-3EAAF8B42553}"/>
    <dgm:cxn modelId="{0B7385C8-1CE3-46C3-90B5-B52225AEC84D}" type="presOf" srcId="{360D2F7C-F83B-445D-BC69-5803A45E58C7}" destId="{A8A2804F-C30B-BF44-8435-ED7747B2BAD5}" srcOrd="0" destOrd="4" presId="urn:microsoft.com/office/officeart/2005/8/layout/hList1"/>
    <dgm:cxn modelId="{616F00EE-20BD-B443-BA2A-F134304511CA}" srcId="{C451C43F-2752-204A-9F7C-66F9179026CD}" destId="{8A6AD16E-638D-4C41-B115-0878C8445F86}" srcOrd="1" destOrd="0" parTransId="{DDA98730-0ABD-4A4B-85EE-6DEA093ED7A9}" sibTransId="{B1CD2E25-B378-8444-92AA-2C2182207F70}"/>
    <dgm:cxn modelId="{EFC8C988-0C34-1741-8B3D-295F6BC72696}" type="presOf" srcId="{5BB93BC6-C6B2-214B-AF21-137712C62DC1}" destId="{E71457E9-0CB3-B84B-AE3C-715DE11212A7}" srcOrd="0" destOrd="1" presId="urn:microsoft.com/office/officeart/2005/8/layout/hList1"/>
    <dgm:cxn modelId="{33EAB8EF-7A76-4207-A0FC-0CE348CD0298}" srcId="{8A6AD16E-638D-4C41-B115-0878C8445F86}" destId="{CAB7BF0D-A817-49D3-A8CE-446EC3F2E080}" srcOrd="6" destOrd="0" parTransId="{4E2AFD44-EB5C-4D0D-B2F3-57062A78B686}" sibTransId="{914008BC-C2DC-40AE-96CF-F892479CFAEF}"/>
    <dgm:cxn modelId="{CFF5AB18-A10A-E642-B2D6-1DDC954DF055}" srcId="{0A3773A5-B7D1-A14A-9604-77357C00CDF7}" destId="{79646E60-5EFD-8844-9813-8A1F0E8E080C}" srcOrd="3" destOrd="0" parTransId="{BF4A7B30-951A-0A4C-B437-BD79BFE3BBF9}" sibTransId="{67913DF5-8AC7-ED4A-BAD8-CAD573D33B1E}"/>
    <dgm:cxn modelId="{132EF716-5BCD-4963-9021-D35308904324}" srcId="{8A6AD16E-638D-4C41-B115-0878C8445F86}" destId="{CF1D92F7-5E28-449C-A4D7-C76EAD468706}" srcOrd="3" destOrd="0" parTransId="{2EA554E8-BEA2-45BA-B55E-01391EACDAD3}" sibTransId="{3E8C5300-38F8-4782-A303-0D03B769EDB2}"/>
    <dgm:cxn modelId="{A393327B-F90D-DE47-94C5-2C63B3749BDD}" srcId="{C451C43F-2752-204A-9F7C-66F9179026CD}" destId="{0A3773A5-B7D1-A14A-9604-77357C00CDF7}" srcOrd="0" destOrd="0" parTransId="{66E90E17-B9CF-7D47-B084-8D422641E30E}" sibTransId="{04641B5E-BEE9-7145-AEA6-4C80D2037970}"/>
    <dgm:cxn modelId="{D374EBC7-8024-D64B-92B9-A43D0E0DD2FF}" srcId="{0A3773A5-B7D1-A14A-9604-77357C00CDF7}" destId="{252146B0-7BF9-BA4E-BD15-307340A84545}" srcOrd="0" destOrd="0" parTransId="{5EC37E78-93A3-8648-B26E-55F92C8C9A52}" sibTransId="{3F6B6DFC-5304-0441-81B3-C87FF56DA6EA}"/>
    <dgm:cxn modelId="{E0A50067-57A9-4736-A06E-450BBBF98CDC}" type="presOf" srcId="{C6AF5E29-033F-405A-9420-176538709960}" destId="{FDB2E36D-E3E6-B244-BA30-D5AC9CE7A005}" srcOrd="0" destOrd="4" presId="urn:microsoft.com/office/officeart/2005/8/layout/hList1"/>
    <dgm:cxn modelId="{5956FFBE-A3D8-4C4F-9FF1-807D8270A814}" type="presOf" srcId="{4761BD6D-B62B-524D-8B7B-6AA2CF0ADC13}" destId="{B7E547FC-7DE1-F841-BF46-2BC8216B6878}" srcOrd="0" destOrd="0" presId="urn:microsoft.com/office/officeart/2005/8/layout/hList1"/>
    <dgm:cxn modelId="{ED4EAAFF-D212-4F4C-AF01-CA8D82C99994}" type="presOf" srcId="{79638479-6589-5E46-979B-6C0C86A595F5}" destId="{FDB2E36D-E3E6-B244-BA30-D5AC9CE7A005}" srcOrd="0" destOrd="2" presId="urn:microsoft.com/office/officeart/2005/8/layout/hList1"/>
    <dgm:cxn modelId="{02626528-9A18-4443-84C5-E1871E0FD56A}" srcId="{8A6AD16E-638D-4C41-B115-0878C8445F86}" destId="{2BF31B07-CC70-F746-A720-CCACD92537B3}" srcOrd="1" destOrd="0" parTransId="{F2AF33EE-2D30-DF49-9E34-D37954E95049}" sibTransId="{18CD7E73-9D0D-ED46-B102-2D6D9CD5401A}"/>
    <dgm:cxn modelId="{E0944F20-0A74-194C-9F72-778E2C023E0F}" type="presOf" srcId="{2BF31B07-CC70-F746-A720-CCACD92537B3}" destId="{A8A2804F-C30B-BF44-8435-ED7747B2BAD5}" srcOrd="0" destOrd="1" presId="urn:microsoft.com/office/officeart/2005/8/layout/hList1"/>
    <dgm:cxn modelId="{1991E631-EF38-3747-A382-8D36EB147EBA}" type="presOf" srcId="{252146B0-7BF9-BA4E-BD15-307340A84545}" destId="{E71457E9-0CB3-B84B-AE3C-715DE11212A7}" srcOrd="0" destOrd="0" presId="urn:microsoft.com/office/officeart/2005/8/layout/hList1"/>
    <dgm:cxn modelId="{2A01720B-36A5-D949-8D36-5171A73A2375}" srcId="{4761BD6D-B62B-524D-8B7B-6AA2CF0ADC13}" destId="{C5B28043-F8FB-A741-BE62-D95853B174D2}" srcOrd="0" destOrd="0" parTransId="{E9FE3D9C-FECC-E247-B4D1-D211D9F0854E}" sibTransId="{6C9ED2F5-8DD0-6043-9DFF-B3D314392636}"/>
    <dgm:cxn modelId="{DF50BA19-74B1-0246-9B41-4630E976C396}" srcId="{4761BD6D-B62B-524D-8B7B-6AA2CF0ADC13}" destId="{4E9A5C58-C71D-0644-8FA4-8C3F8512A5D7}" srcOrd="3" destOrd="0" parTransId="{DFD7D813-D69E-6F47-85D8-59201E42284C}" sibTransId="{5FB39453-F85D-FA41-B549-2D266D153DB3}"/>
    <dgm:cxn modelId="{0F95BD6D-DFF4-4CBD-8B72-95252722E510}" type="presOf" srcId="{CF1D92F7-5E28-449C-A4D7-C76EAD468706}" destId="{A8A2804F-C30B-BF44-8435-ED7747B2BAD5}" srcOrd="0" destOrd="3" presId="urn:microsoft.com/office/officeart/2005/8/layout/hList1"/>
    <dgm:cxn modelId="{133C861A-6BA6-204F-A4C1-30096398833B}" srcId="{C451C43F-2752-204A-9F7C-66F9179026CD}" destId="{4761BD6D-B62B-524D-8B7B-6AA2CF0ADC13}" srcOrd="2" destOrd="0" parTransId="{F7E0670D-7BF9-1E4F-999E-4E3EAE24F8C3}" sibTransId="{F0F0FD2B-7C27-7645-AD98-DC051A1D17B3}"/>
    <dgm:cxn modelId="{208FEE5C-992A-4D7A-A808-ABBFE8E7A55C}" type="presOf" srcId="{F688CF4D-B4D0-4F64-80AA-64D6DD1DD192}" destId="{A8A2804F-C30B-BF44-8435-ED7747B2BAD5}" srcOrd="0" destOrd="5" presId="urn:microsoft.com/office/officeart/2005/8/layout/hList1"/>
    <dgm:cxn modelId="{C8E49ED2-DF97-439B-B4CF-94FC6FD55356}" srcId="{8A6AD16E-638D-4C41-B115-0878C8445F86}" destId="{F688CF4D-B4D0-4F64-80AA-64D6DD1DD192}" srcOrd="5" destOrd="0" parTransId="{0D2791B9-0133-4656-A39F-9A1908C75C51}" sibTransId="{9DD7D37C-2763-4980-8527-BDE4EE38F47A}"/>
    <dgm:cxn modelId="{B29B352F-8C7A-8A4B-A176-ADF4B00A11FF}" type="presOf" srcId="{C5B28043-F8FB-A741-BE62-D95853B174D2}" destId="{FDB2E36D-E3E6-B244-BA30-D5AC9CE7A005}" srcOrd="0" destOrd="0" presId="urn:microsoft.com/office/officeart/2005/8/layout/hList1"/>
    <dgm:cxn modelId="{20F0204C-854F-4CC7-9BF0-1A7E78190F89}" type="presOf" srcId="{CAB7BF0D-A817-49D3-A8CE-446EC3F2E080}" destId="{A8A2804F-C30B-BF44-8435-ED7747B2BAD5}" srcOrd="0" destOrd="6" presId="urn:microsoft.com/office/officeart/2005/8/layout/hList1"/>
    <dgm:cxn modelId="{24427A76-F3FA-9E4D-8E16-CAB4522BF83D}" type="presOf" srcId="{4E9A5C58-C71D-0644-8FA4-8C3F8512A5D7}" destId="{FDB2E36D-E3E6-B244-BA30-D5AC9CE7A005}" srcOrd="0" destOrd="3" presId="urn:microsoft.com/office/officeart/2005/8/layout/hList1"/>
    <dgm:cxn modelId="{658764D4-B032-344F-8473-A79477385AD5}" type="presOf" srcId="{DFD6837B-40AC-954A-B023-62D7C87D9C50}" destId="{A8A2804F-C30B-BF44-8435-ED7747B2BAD5}" srcOrd="0" destOrd="2" presId="urn:microsoft.com/office/officeart/2005/8/layout/hList1"/>
    <dgm:cxn modelId="{0C5EDD54-2EA8-2A45-A3E4-B2813E9B0BD0}" type="presOf" srcId="{79646E60-5EFD-8844-9813-8A1F0E8E080C}" destId="{E71457E9-0CB3-B84B-AE3C-715DE11212A7}" srcOrd="0" destOrd="3" presId="urn:microsoft.com/office/officeart/2005/8/layout/hList1"/>
    <dgm:cxn modelId="{BCE27A3B-DC4F-B345-87E6-1A9B4040D58E}" type="presOf" srcId="{E6A066E6-3BEB-A346-AB04-1F3F4BB81898}" destId="{FDB2E36D-E3E6-B244-BA30-D5AC9CE7A005}" srcOrd="0" destOrd="1" presId="urn:microsoft.com/office/officeart/2005/8/layout/hList1"/>
    <dgm:cxn modelId="{062859AB-8B9B-684C-BD52-489D2148D7C4}" srcId="{8A6AD16E-638D-4C41-B115-0878C8445F86}" destId="{E6AB4D58-3DE7-2642-944B-A2421F67230C}" srcOrd="0" destOrd="0" parTransId="{A21B2687-CB05-FA40-8239-6A8AD9519DEC}" sibTransId="{BD7E6DEC-A8EC-EC4D-9AF3-686D43BAC0B2}"/>
    <dgm:cxn modelId="{0118CB0A-D6DD-6E4E-A63D-9517EA961F58}" type="presOf" srcId="{9080DA0B-08A4-154C-86F5-58E35C870CD2}" destId="{E71457E9-0CB3-B84B-AE3C-715DE11212A7}" srcOrd="0" destOrd="2" presId="urn:microsoft.com/office/officeart/2005/8/layout/hList1"/>
    <dgm:cxn modelId="{87543049-6DF9-3B4D-8980-29D3AC6A6836}" srcId="{8A6AD16E-638D-4C41-B115-0878C8445F86}" destId="{DFD6837B-40AC-954A-B023-62D7C87D9C50}" srcOrd="2" destOrd="0" parTransId="{40FFFEEF-9990-3746-A8E7-71A80D781037}" sibTransId="{F70323F7-E11B-C24F-9DD6-7F9C3B4C5DC7}"/>
    <dgm:cxn modelId="{8180260A-AAEE-B94E-910B-B84C18E9994D}" type="presOf" srcId="{0A3773A5-B7D1-A14A-9604-77357C00CDF7}" destId="{686B2FA8-D006-E249-B930-A969F440B5DA}" srcOrd="0" destOrd="0" presId="urn:microsoft.com/office/officeart/2005/8/layout/hList1"/>
    <dgm:cxn modelId="{ABB3B3EC-FE00-4F2B-B36D-B277C4979383}" srcId="{8A6AD16E-638D-4C41-B115-0878C8445F86}" destId="{360D2F7C-F83B-445D-BC69-5803A45E58C7}" srcOrd="4" destOrd="0" parTransId="{CFA89339-3A37-4C9B-A102-0A64AFBCE817}" sibTransId="{4A725623-57C0-4BC7-B965-4A602F340E5D}"/>
    <dgm:cxn modelId="{7382D0FE-C82F-8849-87E0-42E7C6AC1A37}" type="presOf" srcId="{8A6AD16E-638D-4C41-B115-0878C8445F86}" destId="{3632F535-D04E-1F4E-9A2E-E6B1B67DB99E}" srcOrd="0" destOrd="0" presId="urn:microsoft.com/office/officeart/2005/8/layout/hList1"/>
    <dgm:cxn modelId="{D3C5130F-3184-BF4D-9E01-997F5F7A9C46}" type="presParOf" srcId="{F705421F-C580-694F-8CB3-9E1DFEE30212}" destId="{99E98E50-307D-8844-8D8A-E1467D462227}" srcOrd="0" destOrd="0" presId="urn:microsoft.com/office/officeart/2005/8/layout/hList1"/>
    <dgm:cxn modelId="{E80D8515-CE27-6E42-9FBD-0C2FD8A5D324}" type="presParOf" srcId="{99E98E50-307D-8844-8D8A-E1467D462227}" destId="{686B2FA8-D006-E249-B930-A969F440B5DA}" srcOrd="0" destOrd="0" presId="urn:microsoft.com/office/officeart/2005/8/layout/hList1"/>
    <dgm:cxn modelId="{39518930-E67B-E44D-A674-77D9A2AD7BCE}" type="presParOf" srcId="{99E98E50-307D-8844-8D8A-E1467D462227}" destId="{E71457E9-0CB3-B84B-AE3C-715DE11212A7}" srcOrd="1" destOrd="0" presId="urn:microsoft.com/office/officeart/2005/8/layout/hList1"/>
    <dgm:cxn modelId="{6B73F486-780E-E04E-A668-A1F9A2937276}" type="presParOf" srcId="{F705421F-C580-694F-8CB3-9E1DFEE30212}" destId="{151C10F2-D47C-D947-854F-AE49BD5165E2}" srcOrd="1" destOrd="0" presId="urn:microsoft.com/office/officeart/2005/8/layout/hList1"/>
    <dgm:cxn modelId="{AA817848-CD45-8545-8CE0-334029617186}" type="presParOf" srcId="{F705421F-C580-694F-8CB3-9E1DFEE30212}" destId="{CCDFF61C-AA70-F54E-A810-232327C868DE}" srcOrd="2" destOrd="0" presId="urn:microsoft.com/office/officeart/2005/8/layout/hList1"/>
    <dgm:cxn modelId="{45B205F5-6465-B445-B547-EDDE0B2E09D2}" type="presParOf" srcId="{CCDFF61C-AA70-F54E-A810-232327C868DE}" destId="{3632F535-D04E-1F4E-9A2E-E6B1B67DB99E}" srcOrd="0" destOrd="0" presId="urn:microsoft.com/office/officeart/2005/8/layout/hList1"/>
    <dgm:cxn modelId="{6E4A40BD-112D-6C40-BE0B-E0B9F4B42092}" type="presParOf" srcId="{CCDFF61C-AA70-F54E-A810-232327C868DE}" destId="{A8A2804F-C30B-BF44-8435-ED7747B2BAD5}" srcOrd="1" destOrd="0" presId="urn:microsoft.com/office/officeart/2005/8/layout/hList1"/>
    <dgm:cxn modelId="{C09B0A2E-38BC-7942-A064-8AF5A853B3D0}" type="presParOf" srcId="{F705421F-C580-694F-8CB3-9E1DFEE30212}" destId="{9762E1EE-2DC5-F04F-9A67-AFD26CB82347}" srcOrd="3" destOrd="0" presId="urn:microsoft.com/office/officeart/2005/8/layout/hList1"/>
    <dgm:cxn modelId="{B22A9C33-6098-8B42-8673-18BBA8624F8E}" type="presParOf" srcId="{F705421F-C580-694F-8CB3-9E1DFEE30212}" destId="{B81B10C5-9790-5245-85B8-2068651A3C1D}" srcOrd="4" destOrd="0" presId="urn:microsoft.com/office/officeart/2005/8/layout/hList1"/>
    <dgm:cxn modelId="{87B04A0C-9397-C94D-940E-92669D37414F}" type="presParOf" srcId="{B81B10C5-9790-5245-85B8-2068651A3C1D}" destId="{B7E547FC-7DE1-F841-BF46-2BC8216B6878}" srcOrd="0" destOrd="0" presId="urn:microsoft.com/office/officeart/2005/8/layout/hList1"/>
    <dgm:cxn modelId="{8B5B9D70-0512-2047-833F-E3EA4D99C787}" type="presParOf" srcId="{B81B10C5-9790-5245-85B8-2068651A3C1D}" destId="{FDB2E36D-E3E6-B244-BA30-D5AC9CE7A00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67856-E443-4D1E-9ABA-BFD8A2C8C522}">
      <dsp:nvSpPr>
        <dsp:cNvPr id="0" name=""/>
        <dsp:cNvSpPr/>
      </dsp:nvSpPr>
      <dsp:spPr>
        <a:xfrm>
          <a:off x="0" y="14126"/>
          <a:ext cx="8343900" cy="2171595"/>
        </a:xfrm>
        <a:prstGeom prst="roundRect">
          <a:avLst>
            <a:gd name="adj" fmla="val 10000"/>
          </a:avLst>
        </a:prstGeom>
        <a:solidFill>
          <a:schemeClr val="bg1">
            <a:lumMod val="85000"/>
            <a:alpha val="9000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379791-1749-481E-BA1B-959F3892BB83}">
      <dsp:nvSpPr>
        <dsp:cNvPr id="0" name=""/>
        <dsp:cNvSpPr/>
      </dsp:nvSpPr>
      <dsp:spPr>
        <a:xfrm>
          <a:off x="187825" y="440496"/>
          <a:ext cx="1138239" cy="1218269"/>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FB86C5-A6D7-4095-9734-560FDA7053DE}">
      <dsp:nvSpPr>
        <dsp:cNvPr id="0" name=""/>
        <dsp:cNvSpPr/>
      </dsp:nvSpPr>
      <dsp:spPr>
        <a:xfrm rot="10800000">
          <a:off x="134418" y="1863917"/>
          <a:ext cx="1243582" cy="1604430"/>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ctr" defTabSz="577850" rtl="0">
            <a:lnSpc>
              <a:spcPct val="90000"/>
            </a:lnSpc>
            <a:spcBef>
              <a:spcPct val="0"/>
            </a:spcBef>
            <a:spcAft>
              <a:spcPts val="400"/>
            </a:spcAft>
          </a:pPr>
          <a:r>
            <a:rPr lang="es-AR" sz="1300" b="1" u="none" kern="1200" dirty="0" err="1" smtClean="0">
              <a:latin typeface="Arial" pitchFamily="34" charset="0"/>
              <a:cs typeface="Arial" pitchFamily="34" charset="0"/>
            </a:rPr>
            <a:t>Inequality</a:t>
          </a:r>
          <a:endParaRPr lang="es-AR" sz="1300" b="1" u="none" kern="1200" dirty="0" smtClean="0">
            <a:latin typeface="Arial" pitchFamily="34" charset="0"/>
            <a:cs typeface="Arial" pitchFamily="34" charset="0"/>
          </a:endParaRPr>
        </a:p>
        <a:p>
          <a:pPr lvl="0" algn="ctr" defTabSz="577850" rtl="0">
            <a:lnSpc>
              <a:spcPct val="85000"/>
            </a:lnSpc>
            <a:spcBef>
              <a:spcPct val="0"/>
            </a:spcBef>
            <a:spcAft>
              <a:spcPct val="35000"/>
            </a:spcAft>
          </a:pPr>
          <a:r>
            <a:rPr lang="es-ES" sz="1200" b="0" kern="1200" dirty="0" err="1" smtClean="0">
              <a:solidFill>
                <a:schemeClr val="bg1"/>
              </a:solidFill>
              <a:latin typeface="Arial" pitchFamily="34" charset="0"/>
              <a:cs typeface="Arial" pitchFamily="34" charset="0"/>
            </a:rPr>
            <a:t>For</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the</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first</a:t>
          </a:r>
          <a:r>
            <a:rPr lang="es-ES" sz="1200" b="0" kern="1200" dirty="0" smtClean="0">
              <a:solidFill>
                <a:schemeClr val="bg1"/>
              </a:solidFill>
              <a:latin typeface="Arial" pitchFamily="34" charset="0"/>
              <a:cs typeface="Arial" pitchFamily="34" charset="0"/>
            </a:rPr>
            <a:t> time in </a:t>
          </a:r>
          <a:r>
            <a:rPr lang="es-ES" sz="1200" b="0" kern="1200" dirty="0" err="1" smtClean="0">
              <a:solidFill>
                <a:schemeClr val="bg1"/>
              </a:solidFill>
              <a:latin typeface="Arial" pitchFamily="34" charset="0"/>
              <a:cs typeface="Arial" pitchFamily="34" charset="0"/>
            </a:rPr>
            <a:t>recent</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history</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there</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have</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been</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advances</a:t>
          </a:r>
          <a:r>
            <a:rPr lang="es-ES" sz="1200" b="0" kern="1200" dirty="0" smtClean="0">
              <a:solidFill>
                <a:schemeClr val="bg1"/>
              </a:solidFill>
              <a:latin typeface="Arial" pitchFamily="34" charset="0"/>
              <a:cs typeface="Arial" pitchFamily="34" charset="0"/>
            </a:rPr>
            <a:t> in </a:t>
          </a:r>
          <a:r>
            <a:rPr lang="es-ES" sz="1200" b="0" kern="1200" dirty="0" err="1" smtClean="0">
              <a:solidFill>
                <a:schemeClr val="bg1"/>
              </a:solidFill>
              <a:latin typeface="Arial" pitchFamily="34" charset="0"/>
              <a:cs typeface="Arial" pitchFamily="34" charset="0"/>
            </a:rPr>
            <a:t>combating</a:t>
          </a:r>
          <a:r>
            <a:rPr lang="es-ES" sz="1200" b="0" kern="1200" dirty="0" smtClean="0">
              <a:solidFill>
                <a:schemeClr val="bg1"/>
              </a:solidFill>
              <a:latin typeface="Arial" pitchFamily="34" charset="0"/>
              <a:cs typeface="Arial" pitchFamily="34" charset="0"/>
            </a:rPr>
            <a:t> </a:t>
          </a:r>
          <a:r>
            <a:rPr lang="es-ES" sz="1200" b="0" kern="1200" dirty="0" err="1" smtClean="0">
              <a:solidFill>
                <a:schemeClr val="bg1"/>
              </a:solidFill>
              <a:latin typeface="Arial" pitchFamily="34" charset="0"/>
              <a:cs typeface="Arial" pitchFamily="34" charset="0"/>
            </a:rPr>
            <a:t>inequality</a:t>
          </a:r>
          <a:endParaRPr lang="es-AR" sz="1200" b="0" kern="1200" dirty="0" smtClean="0">
            <a:solidFill>
              <a:schemeClr val="bg1"/>
            </a:solidFill>
            <a:latin typeface="Arial" pitchFamily="34" charset="0"/>
            <a:cs typeface="Arial" pitchFamily="34" charset="0"/>
          </a:endParaRPr>
        </a:p>
      </dsp:txBody>
      <dsp:txXfrm rot="10800000">
        <a:off x="172662" y="1863917"/>
        <a:ext cx="1167094" cy="1566186"/>
      </dsp:txXfrm>
    </dsp:sp>
    <dsp:sp modelId="{E5C08916-35A4-4674-9801-CB79CB89B915}">
      <dsp:nvSpPr>
        <dsp:cNvPr id="0" name=""/>
        <dsp:cNvSpPr/>
      </dsp:nvSpPr>
      <dsp:spPr>
        <a:xfrm>
          <a:off x="7027385" y="460848"/>
          <a:ext cx="1280775" cy="1187303"/>
        </a:xfrm>
        <a:prstGeom prst="roundRect">
          <a:avLst>
            <a:gd name="adj" fmla="val 10000"/>
          </a:avLst>
        </a:prstGeom>
        <a:blipFill rotWithShape="0">
          <a:blip xmlns:r="http://schemas.openxmlformats.org/officeDocument/2006/relationships" r:embed="rId2"/>
          <a:stretch>
            <a:fillRect/>
          </a:stretch>
        </a:blipFill>
        <a:ln w="19050"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dsp:style>
    </dsp:sp>
    <dsp:sp modelId="{70F325BE-5649-479A-BDB9-6D6D54A2A0EB}">
      <dsp:nvSpPr>
        <dsp:cNvPr id="0" name=""/>
        <dsp:cNvSpPr/>
      </dsp:nvSpPr>
      <dsp:spPr>
        <a:xfrm rot="10800000">
          <a:off x="7080044" y="1863911"/>
          <a:ext cx="1263855" cy="1600718"/>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ctr" defTabSz="573405" rtl="0">
            <a:lnSpc>
              <a:spcPct val="90000"/>
            </a:lnSpc>
            <a:spcBef>
              <a:spcPct val="0"/>
            </a:spcBef>
            <a:spcAft>
              <a:spcPts val="400"/>
            </a:spcAft>
          </a:pPr>
          <a:r>
            <a:rPr lang="es-AR" sz="1290" b="1" u="none" kern="1200" dirty="0" err="1" smtClean="0">
              <a:latin typeface="Arial" pitchFamily="34" charset="0"/>
              <a:cs typeface="Arial" pitchFamily="34" charset="0"/>
            </a:rPr>
            <a:t>Investment</a:t>
          </a:r>
          <a:endParaRPr lang="es-AR" sz="1290" b="1" u="none" kern="1200" dirty="0" smtClean="0">
            <a:latin typeface="Arial" pitchFamily="34" charset="0"/>
            <a:cs typeface="Arial" pitchFamily="34" charset="0"/>
          </a:endParaRPr>
        </a:p>
        <a:p>
          <a:pPr lvl="0" algn="ctr" defTabSz="573405" rtl="0">
            <a:lnSpc>
              <a:spcPct val="85000"/>
            </a:lnSpc>
            <a:spcBef>
              <a:spcPct val="0"/>
            </a:spcBef>
            <a:spcAft>
              <a:spcPct val="35000"/>
            </a:spcAft>
          </a:pPr>
          <a:r>
            <a:rPr lang="es-ES" sz="1180" b="0" kern="1200" dirty="0" err="1" smtClean="0">
              <a:solidFill>
                <a:schemeClr val="bg1"/>
              </a:solidFill>
              <a:latin typeface="Arial" pitchFamily="34" charset="0"/>
              <a:cs typeface="Arial" pitchFamily="34" charset="0"/>
            </a:rPr>
            <a:t>Investment</a:t>
          </a:r>
          <a:r>
            <a:rPr lang="es-ES" sz="1180" b="0" kern="1200" dirty="0" smtClean="0">
              <a:solidFill>
                <a:schemeClr val="bg1"/>
              </a:solidFill>
              <a:latin typeface="Arial" pitchFamily="34" charset="0"/>
              <a:cs typeface="Arial" pitchFamily="34" charset="0"/>
            </a:rPr>
            <a:t>, at 22.9% of GDP, </a:t>
          </a:r>
          <a:r>
            <a:rPr lang="es-ES" sz="1180" b="0" kern="1200" dirty="0" err="1" smtClean="0">
              <a:solidFill>
                <a:schemeClr val="bg1"/>
              </a:solidFill>
              <a:latin typeface="Arial" pitchFamily="34" charset="0"/>
              <a:cs typeface="Arial" pitchFamily="34" charset="0"/>
            </a:rPr>
            <a:t>is</a:t>
          </a:r>
          <a:r>
            <a:rPr lang="es-ES" sz="1180" b="0" kern="1200" dirty="0" smtClean="0">
              <a:solidFill>
                <a:schemeClr val="bg1"/>
              </a:solidFill>
              <a:latin typeface="Arial" pitchFamily="34" charset="0"/>
              <a:cs typeface="Arial" pitchFamily="34" charset="0"/>
            </a:rPr>
            <a:t> </a:t>
          </a:r>
          <a:r>
            <a:rPr lang="es-ES" sz="1180" b="0" kern="1200" dirty="0" err="1" smtClean="0">
              <a:solidFill>
                <a:schemeClr val="bg1"/>
              </a:solidFill>
              <a:latin typeface="Arial" pitchFamily="34" charset="0"/>
              <a:cs typeface="Arial" pitchFamily="34" charset="0"/>
            </a:rPr>
            <a:t>insufficient</a:t>
          </a:r>
          <a:r>
            <a:rPr lang="es-ES" sz="1180" b="0" kern="1200" dirty="0" smtClean="0">
              <a:solidFill>
                <a:schemeClr val="bg1"/>
              </a:solidFill>
              <a:latin typeface="Arial" pitchFamily="34" charset="0"/>
              <a:cs typeface="Arial" pitchFamily="34" charset="0"/>
            </a:rPr>
            <a:t> </a:t>
          </a:r>
          <a:r>
            <a:rPr lang="es-ES" sz="1180" b="0" kern="1200" dirty="0" err="1" smtClean="0">
              <a:solidFill>
                <a:schemeClr val="bg1"/>
              </a:solidFill>
              <a:latin typeface="Arial" pitchFamily="34" charset="0"/>
              <a:cs typeface="Arial" pitchFamily="34" charset="0"/>
            </a:rPr>
            <a:t>for</a:t>
          </a:r>
          <a:r>
            <a:rPr lang="es-ES" sz="1180" b="0" kern="1200" dirty="0" smtClean="0">
              <a:solidFill>
                <a:schemeClr val="bg1"/>
              </a:solidFill>
              <a:latin typeface="Arial" pitchFamily="34" charset="0"/>
              <a:cs typeface="Arial" pitchFamily="34" charset="0"/>
            </a:rPr>
            <a:t> </a:t>
          </a:r>
          <a:r>
            <a:rPr lang="es-ES" sz="1180" b="0" kern="1200" dirty="0" err="1" smtClean="0">
              <a:solidFill>
                <a:schemeClr val="bg1"/>
              </a:solidFill>
              <a:latin typeface="Arial" pitchFamily="34" charset="0"/>
              <a:cs typeface="Arial" pitchFamily="34" charset="0"/>
            </a:rPr>
            <a:t>development</a:t>
          </a:r>
          <a:endParaRPr lang="en-US" sz="1180" b="0" kern="1200" dirty="0">
            <a:solidFill>
              <a:schemeClr val="bg1"/>
            </a:solidFill>
            <a:latin typeface="Arial" pitchFamily="34" charset="0"/>
            <a:cs typeface="Arial" pitchFamily="34" charset="0"/>
          </a:endParaRPr>
        </a:p>
      </dsp:txBody>
      <dsp:txXfrm rot="10800000">
        <a:off x="7118912" y="1863911"/>
        <a:ext cx="1186119" cy="1561850"/>
      </dsp:txXfrm>
    </dsp:sp>
    <dsp:sp modelId="{5CBF9497-0805-40D8-815F-D12F6A69DE9E}">
      <dsp:nvSpPr>
        <dsp:cNvPr id="0" name=""/>
        <dsp:cNvSpPr/>
      </dsp:nvSpPr>
      <dsp:spPr>
        <a:xfrm>
          <a:off x="1563281" y="449058"/>
          <a:ext cx="1224775" cy="1238517"/>
        </a:xfrm>
        <a:prstGeom prst="roundRect">
          <a:avLst>
            <a:gd name="adj" fmla="val 10000"/>
          </a:avLst>
        </a:prstGeom>
        <a:blipFill rotWithShape="0">
          <a:blip xmlns:r="http://schemas.openxmlformats.org/officeDocument/2006/relationships" r:embed="rId3"/>
          <a:stretch>
            <a:fillRect/>
          </a:stretch>
        </a:blip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0B6B9F-75B7-408D-B768-6EE06A4CE1DF}">
      <dsp:nvSpPr>
        <dsp:cNvPr id="0" name=""/>
        <dsp:cNvSpPr/>
      </dsp:nvSpPr>
      <dsp:spPr>
        <a:xfrm rot="10800000">
          <a:off x="1528057" y="1859393"/>
          <a:ext cx="1319994" cy="1597123"/>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ctr" defTabSz="577850" rtl="0">
            <a:lnSpc>
              <a:spcPct val="90000"/>
            </a:lnSpc>
            <a:spcBef>
              <a:spcPct val="0"/>
            </a:spcBef>
            <a:spcAft>
              <a:spcPts val="400"/>
            </a:spcAft>
          </a:pPr>
          <a:r>
            <a:rPr lang="es-AR" sz="1300" b="1" u="none" kern="1200" dirty="0" err="1" smtClean="0">
              <a:latin typeface="Arial" pitchFamily="34" charset="0"/>
              <a:cs typeface="Arial" pitchFamily="34" charset="0"/>
            </a:rPr>
            <a:t>Productivity</a:t>
          </a:r>
          <a:endParaRPr lang="es-AR" sz="1300" b="1" u="none" kern="1200" dirty="0" smtClean="0">
            <a:latin typeface="Arial" pitchFamily="34" charset="0"/>
            <a:cs typeface="Arial" pitchFamily="34" charset="0"/>
          </a:endParaRPr>
        </a:p>
        <a:p>
          <a:pPr lvl="0" algn="ctr" defTabSz="577850" rtl="0">
            <a:lnSpc>
              <a:spcPct val="85000"/>
            </a:lnSpc>
            <a:spcBef>
              <a:spcPct val="0"/>
            </a:spcBef>
            <a:spcAft>
              <a:spcPct val="35000"/>
            </a:spcAft>
          </a:pPr>
          <a:r>
            <a:rPr lang="es-AR" sz="1150" b="0" kern="1200" dirty="0" err="1" smtClean="0">
              <a:solidFill>
                <a:schemeClr val="bg1"/>
              </a:solidFill>
              <a:latin typeface="Arial" pitchFamily="34" charset="0"/>
              <a:cs typeface="Arial" pitchFamily="34" charset="0"/>
            </a:rPr>
            <a:t>Closing</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the</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external</a:t>
          </a:r>
          <a:r>
            <a:rPr lang="es-AR" sz="1150" b="0" kern="1200" dirty="0" smtClean="0">
              <a:solidFill>
                <a:schemeClr val="bg1"/>
              </a:solidFill>
              <a:latin typeface="Arial" pitchFamily="34" charset="0"/>
              <a:cs typeface="Arial" pitchFamily="34" charset="0"/>
            </a:rPr>
            <a:t> gap (</a:t>
          </a:r>
          <a:r>
            <a:rPr lang="es-AR" sz="1150" b="0" kern="1200" dirty="0" err="1" smtClean="0">
              <a:solidFill>
                <a:schemeClr val="bg1"/>
              </a:solidFill>
              <a:latin typeface="Arial" pitchFamily="34" charset="0"/>
              <a:cs typeface="Arial" pitchFamily="34" charset="0"/>
            </a:rPr>
            <a:t>with</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the</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technological</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frontier</a:t>
          </a:r>
          <a:r>
            <a:rPr lang="es-AR" sz="1150" b="0" kern="1200" dirty="0" smtClean="0">
              <a:solidFill>
                <a:schemeClr val="bg1"/>
              </a:solidFill>
              <a:latin typeface="Arial" pitchFamily="34" charset="0"/>
              <a:cs typeface="Arial" pitchFamily="34" charset="0"/>
            </a:rPr>
            <a:t>) and </a:t>
          </a:r>
          <a:r>
            <a:rPr lang="es-AR" sz="1150" b="0" kern="1200" dirty="0" err="1" smtClean="0">
              <a:solidFill>
                <a:schemeClr val="bg1"/>
              </a:solidFill>
              <a:latin typeface="Arial" pitchFamily="34" charset="0"/>
              <a:cs typeface="Arial" pitchFamily="34" charset="0"/>
            </a:rPr>
            <a:t>the</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internal</a:t>
          </a:r>
          <a:r>
            <a:rPr lang="es-AR" sz="1150" b="0" kern="1200" dirty="0" smtClean="0">
              <a:solidFill>
                <a:schemeClr val="bg1"/>
              </a:solidFill>
              <a:latin typeface="Arial" pitchFamily="34" charset="0"/>
              <a:cs typeface="Arial" pitchFamily="34" charset="0"/>
            </a:rPr>
            <a:t> gap (</a:t>
          </a:r>
          <a:r>
            <a:rPr lang="es-AR" sz="1150" b="0" kern="1200" dirty="0" err="1" smtClean="0">
              <a:solidFill>
                <a:schemeClr val="bg1"/>
              </a:solidFill>
              <a:latin typeface="Arial" pitchFamily="34" charset="0"/>
              <a:cs typeface="Arial" pitchFamily="34" charset="0"/>
            </a:rPr>
            <a:t>between</a:t>
          </a:r>
          <a:r>
            <a:rPr lang="es-AR" sz="1150" b="0" kern="1200" dirty="0" smtClean="0">
              <a:solidFill>
                <a:schemeClr val="bg1"/>
              </a:solidFill>
              <a:latin typeface="Arial" pitchFamily="34" charset="0"/>
              <a:cs typeface="Arial" pitchFamily="34" charset="0"/>
            </a:rPr>
            <a:t> </a:t>
          </a:r>
          <a:r>
            <a:rPr lang="es-AR" sz="1150" b="0" kern="1200" dirty="0" err="1" smtClean="0">
              <a:solidFill>
                <a:schemeClr val="bg1"/>
              </a:solidFill>
              <a:latin typeface="Arial" pitchFamily="34" charset="0"/>
              <a:cs typeface="Arial" pitchFamily="34" charset="0"/>
            </a:rPr>
            <a:t>sectors</a:t>
          </a:r>
          <a:r>
            <a:rPr lang="es-AR" sz="1150" b="0" kern="1200" dirty="0" smtClean="0">
              <a:solidFill>
                <a:schemeClr val="bg1"/>
              </a:solidFill>
              <a:latin typeface="Arial" pitchFamily="34" charset="0"/>
              <a:cs typeface="Arial" pitchFamily="34" charset="0"/>
            </a:rPr>
            <a:t> and </a:t>
          </a:r>
          <a:r>
            <a:rPr lang="es-AR" sz="1150" b="0" kern="1200" dirty="0" err="1" smtClean="0">
              <a:solidFill>
                <a:schemeClr val="bg1"/>
              </a:solidFill>
              <a:latin typeface="Arial" pitchFamily="34" charset="0"/>
              <a:cs typeface="Arial" pitchFamily="34" charset="0"/>
            </a:rPr>
            <a:t>actors</a:t>
          </a:r>
          <a:r>
            <a:rPr lang="es-AR" sz="1150" b="0" kern="1200" dirty="0" smtClean="0">
              <a:solidFill>
                <a:schemeClr val="bg1"/>
              </a:solidFill>
              <a:latin typeface="Arial" pitchFamily="34" charset="0"/>
              <a:cs typeface="Arial" pitchFamily="34" charset="0"/>
            </a:rPr>
            <a:t>)</a:t>
          </a:r>
          <a:endParaRPr lang="en-US" sz="1150" b="0" kern="1200" dirty="0">
            <a:solidFill>
              <a:schemeClr val="bg1"/>
            </a:solidFill>
            <a:latin typeface="Arial" pitchFamily="34" charset="0"/>
            <a:cs typeface="Arial" pitchFamily="34" charset="0"/>
          </a:endParaRPr>
        </a:p>
      </dsp:txBody>
      <dsp:txXfrm rot="10800000">
        <a:off x="1568651" y="1859393"/>
        <a:ext cx="1238806" cy="1556529"/>
      </dsp:txXfrm>
    </dsp:sp>
    <dsp:sp modelId="{7C2FF637-3B5F-440A-92FC-774241C569CF}">
      <dsp:nvSpPr>
        <dsp:cNvPr id="0" name=""/>
        <dsp:cNvSpPr/>
      </dsp:nvSpPr>
      <dsp:spPr>
        <a:xfrm>
          <a:off x="5780284" y="468923"/>
          <a:ext cx="1016766" cy="1233358"/>
        </a:xfrm>
        <a:prstGeom prst="roundRect">
          <a:avLst>
            <a:gd name="adj" fmla="val 10000"/>
          </a:avLst>
        </a:prstGeom>
        <a:blipFill rotWithShape="0">
          <a:blip xmlns:r="http://schemas.openxmlformats.org/officeDocument/2006/relationships" r:embed="rId4"/>
          <a:stretch>
            <a:fillRect/>
          </a:stretch>
        </a:blip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D79411-D6DA-4FB8-BE6F-BEEDC9CD184B}">
      <dsp:nvSpPr>
        <dsp:cNvPr id="0" name=""/>
        <dsp:cNvSpPr/>
      </dsp:nvSpPr>
      <dsp:spPr>
        <a:xfrm rot="10800000">
          <a:off x="5790778" y="1873005"/>
          <a:ext cx="1157295" cy="1603438"/>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ctr" defTabSz="577850" rtl="0">
            <a:lnSpc>
              <a:spcPct val="90000"/>
            </a:lnSpc>
            <a:spcBef>
              <a:spcPct val="0"/>
            </a:spcBef>
            <a:spcAft>
              <a:spcPts val="400"/>
            </a:spcAft>
          </a:pPr>
          <a:r>
            <a:rPr lang="es-AR" sz="1300" b="1" u="none" kern="1200" dirty="0" err="1" smtClean="0">
              <a:latin typeface="Arial" pitchFamily="34" charset="0"/>
              <a:cs typeface="Arial" pitchFamily="34" charset="0"/>
            </a:rPr>
            <a:t>Taxation</a:t>
          </a:r>
          <a:endParaRPr lang="es-AR" sz="1300" b="1" u="none" kern="1200" dirty="0" smtClean="0">
            <a:latin typeface="Arial" pitchFamily="34" charset="0"/>
            <a:cs typeface="Arial" pitchFamily="34" charset="0"/>
          </a:endParaRPr>
        </a:p>
        <a:p>
          <a:pPr lvl="0" algn="ctr" defTabSz="577850" rtl="0">
            <a:lnSpc>
              <a:spcPct val="90000"/>
            </a:lnSpc>
            <a:spcBef>
              <a:spcPct val="0"/>
            </a:spcBef>
            <a:spcAft>
              <a:spcPts val="400"/>
            </a:spcAft>
          </a:pPr>
          <a:r>
            <a:rPr lang="es-ES" sz="1300" kern="1200" dirty="0" err="1" smtClean="0">
              <a:latin typeface="Arial" pitchFamily="34" charset="0"/>
              <a:cs typeface="Arial" pitchFamily="34" charset="0"/>
            </a:rPr>
            <a:t>Regressive</a:t>
          </a:r>
          <a:r>
            <a:rPr lang="es-ES" sz="1300" kern="1200" dirty="0" smtClean="0">
              <a:latin typeface="Arial" pitchFamily="34" charset="0"/>
              <a:cs typeface="Arial" pitchFamily="34" charset="0"/>
            </a:rPr>
            <a:t> </a:t>
          </a:r>
          <a:r>
            <a:rPr lang="es-ES" sz="1300" kern="1200" dirty="0" err="1" smtClean="0">
              <a:latin typeface="Arial" pitchFamily="34" charset="0"/>
              <a:cs typeface="Arial" pitchFamily="34" charset="0"/>
            </a:rPr>
            <a:t>tax</a:t>
          </a:r>
          <a:r>
            <a:rPr lang="es-ES" sz="1300" kern="1200" dirty="0" smtClean="0">
              <a:latin typeface="Arial" pitchFamily="34" charset="0"/>
              <a:cs typeface="Arial" pitchFamily="34" charset="0"/>
            </a:rPr>
            <a:t> </a:t>
          </a:r>
          <a:r>
            <a:rPr lang="es-ES" sz="1300" kern="1200" dirty="0" err="1" smtClean="0">
              <a:latin typeface="Arial" pitchFamily="34" charset="0"/>
              <a:cs typeface="Arial" pitchFamily="34" charset="0"/>
            </a:rPr>
            <a:t>systems</a:t>
          </a:r>
          <a:r>
            <a:rPr lang="es-ES" sz="1300" kern="1200" dirty="0" smtClean="0">
              <a:latin typeface="Arial" pitchFamily="34" charset="0"/>
              <a:cs typeface="Arial" pitchFamily="34" charset="0"/>
            </a:rPr>
            <a:t>; </a:t>
          </a:r>
          <a:r>
            <a:rPr lang="es-ES" sz="1300" kern="1200" dirty="0" err="1" smtClean="0">
              <a:latin typeface="Arial" pitchFamily="34" charset="0"/>
              <a:cs typeface="Arial" pitchFamily="34" charset="0"/>
            </a:rPr>
            <a:t>weak</a:t>
          </a:r>
          <a:r>
            <a:rPr lang="es-ES" sz="1300" kern="1200" dirty="0" smtClean="0">
              <a:latin typeface="Arial" pitchFamily="34" charset="0"/>
              <a:cs typeface="Arial" pitchFamily="34" charset="0"/>
            </a:rPr>
            <a:t> non-</a:t>
          </a:r>
          <a:r>
            <a:rPr lang="es-ES" sz="1300" kern="1200" dirty="0" err="1" smtClean="0">
              <a:latin typeface="Arial" pitchFamily="34" charset="0"/>
              <a:cs typeface="Arial" pitchFamily="34" charset="0"/>
            </a:rPr>
            <a:t>contributory</a:t>
          </a:r>
          <a:r>
            <a:rPr lang="es-ES" sz="1300" kern="1200" dirty="0" smtClean="0">
              <a:latin typeface="Arial" pitchFamily="34" charset="0"/>
              <a:cs typeface="Arial" pitchFamily="34" charset="0"/>
            </a:rPr>
            <a:t> pillar</a:t>
          </a:r>
          <a:r>
            <a:rPr lang="es-ES" sz="1200" b="1" kern="1200" dirty="0" smtClean="0">
              <a:latin typeface="Calibri" pitchFamily="34" charset="0"/>
            </a:rPr>
            <a:t>  </a:t>
          </a:r>
          <a:endParaRPr lang="es-AR" sz="1200" b="1" kern="1200" dirty="0" smtClean="0">
            <a:latin typeface="Arial" pitchFamily="34" charset="0"/>
            <a:cs typeface="Arial" pitchFamily="34" charset="0"/>
          </a:endParaRPr>
        </a:p>
      </dsp:txBody>
      <dsp:txXfrm rot="10800000">
        <a:off x="5826369" y="1873005"/>
        <a:ext cx="1086113" cy="1567847"/>
      </dsp:txXfrm>
    </dsp:sp>
    <dsp:sp modelId="{4D182F59-E999-4DC2-B43D-806281C80B69}">
      <dsp:nvSpPr>
        <dsp:cNvPr id="0" name=""/>
        <dsp:cNvSpPr/>
      </dsp:nvSpPr>
      <dsp:spPr>
        <a:xfrm>
          <a:off x="2989613" y="460529"/>
          <a:ext cx="1226500" cy="1207551"/>
        </a:xfrm>
        <a:prstGeom prst="roundRect">
          <a:avLst>
            <a:gd name="adj" fmla="val 10000"/>
          </a:avLst>
        </a:prstGeom>
        <a:blipFill rotWithShape="0">
          <a:blip xmlns:r="http://schemas.openxmlformats.org/officeDocument/2006/relationships" r:embed="rId5"/>
          <a:stretch>
            <a:fillRect/>
          </a:stretch>
        </a:blipFill>
        <a:ln w="19050"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dsp:style>
    </dsp:sp>
    <dsp:sp modelId="{9975EC07-2734-4FFD-8452-7B5E004EDF41}">
      <dsp:nvSpPr>
        <dsp:cNvPr id="0" name=""/>
        <dsp:cNvSpPr/>
      </dsp:nvSpPr>
      <dsp:spPr>
        <a:xfrm rot="10800000">
          <a:off x="2989805" y="1858454"/>
          <a:ext cx="1286782" cy="1620749"/>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lvl="0" algn="ctr" defTabSz="577850" rtl="0">
            <a:lnSpc>
              <a:spcPct val="90000"/>
            </a:lnSpc>
            <a:spcBef>
              <a:spcPct val="0"/>
            </a:spcBef>
            <a:spcAft>
              <a:spcPts val="400"/>
            </a:spcAft>
          </a:pPr>
          <a:r>
            <a:rPr lang="es-AR" sz="1300" b="1" u="none" kern="1200" dirty="0" smtClean="0">
              <a:latin typeface="Arial" pitchFamily="34" charset="0"/>
              <a:cs typeface="Arial" pitchFamily="34" charset="0"/>
            </a:rPr>
            <a:t>International </a:t>
          </a:r>
          <a:r>
            <a:rPr lang="es-AR" sz="1300" b="1" u="none" kern="1200" dirty="0" err="1" smtClean="0">
              <a:latin typeface="Arial" pitchFamily="34" charset="0"/>
              <a:cs typeface="Arial" pitchFamily="34" charset="0"/>
            </a:rPr>
            <a:t>linkages</a:t>
          </a:r>
          <a:endParaRPr lang="es-AR" sz="1300" b="1" u="none" kern="1200" dirty="0" smtClean="0">
            <a:latin typeface="Arial" pitchFamily="34" charset="0"/>
            <a:cs typeface="Arial" pitchFamily="34" charset="0"/>
          </a:endParaRPr>
        </a:p>
        <a:p>
          <a:pPr lvl="0" algn="ctr" defTabSz="577850" rtl="0">
            <a:lnSpc>
              <a:spcPct val="75000"/>
            </a:lnSpc>
            <a:spcBef>
              <a:spcPct val="0"/>
            </a:spcBef>
            <a:spcAft>
              <a:spcPts val="0"/>
            </a:spcAft>
          </a:pPr>
          <a:r>
            <a:rPr lang="es-AR" sz="1100" b="0" kern="1200" dirty="0" err="1" smtClean="0">
              <a:latin typeface="Arial" pitchFamily="34" charset="0"/>
              <a:cs typeface="Arial" pitchFamily="34" charset="0"/>
            </a:rPr>
            <a:t>Risk</a:t>
          </a:r>
          <a:r>
            <a:rPr lang="es-AR" sz="1100" b="0" kern="1200" dirty="0" smtClean="0">
              <a:latin typeface="Arial" pitchFamily="34" charset="0"/>
              <a:cs typeface="Arial" pitchFamily="34" charset="0"/>
            </a:rPr>
            <a:t> of “</a:t>
          </a:r>
          <a:r>
            <a:rPr lang="es-AR" sz="1100" b="0" kern="1200" dirty="0" err="1" smtClean="0">
              <a:latin typeface="Arial" pitchFamily="34" charset="0"/>
              <a:cs typeface="Arial" pitchFamily="34" charset="0"/>
            </a:rPr>
            <a:t>reprimarization</a:t>
          </a:r>
          <a:r>
            <a:rPr lang="es-AR" sz="1100" b="0" kern="1200" dirty="0" smtClean="0">
              <a:latin typeface="Arial" pitchFamily="34" charset="0"/>
              <a:cs typeface="Arial" pitchFamily="34" charset="0"/>
            </a:rPr>
            <a:t>” of </a:t>
          </a:r>
          <a:r>
            <a:rPr lang="es-AR" sz="1100" b="0" kern="1200" dirty="0" err="1" smtClean="0">
              <a:latin typeface="Arial" pitchFamily="34" charset="0"/>
              <a:cs typeface="Arial" pitchFamily="34" charset="0"/>
            </a:rPr>
            <a:t>the</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export</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structure</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with</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low</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value</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added</a:t>
          </a:r>
          <a:r>
            <a:rPr lang="es-AR" sz="1100" b="0" kern="1200" dirty="0" smtClean="0">
              <a:latin typeface="Arial" pitchFamily="34" charset="0"/>
              <a:cs typeface="Arial" pitchFamily="34" charset="0"/>
            </a:rPr>
            <a:t> and </a:t>
          </a:r>
          <a:r>
            <a:rPr lang="es-AR" sz="1100" b="0" kern="1200" dirty="0" err="1" smtClean="0">
              <a:latin typeface="Arial" pitchFamily="34" charset="0"/>
              <a:cs typeface="Arial" pitchFamily="34" charset="0"/>
            </a:rPr>
            <a:t>little</a:t>
          </a:r>
          <a:r>
            <a:rPr lang="es-AR" sz="1100" b="0" kern="1200" dirty="0" smtClean="0">
              <a:latin typeface="Arial" pitchFamily="34" charset="0"/>
              <a:cs typeface="Arial" pitchFamily="34" charset="0"/>
            </a:rPr>
            <a:t> </a:t>
          </a:r>
          <a:r>
            <a:rPr lang="es-AR" sz="1100" b="0" kern="1200" dirty="0" err="1" smtClean="0">
              <a:latin typeface="Arial" pitchFamily="34" charset="0"/>
              <a:cs typeface="Arial" pitchFamily="34" charset="0"/>
            </a:rPr>
            <a:t>investment</a:t>
          </a:r>
          <a:r>
            <a:rPr lang="es-AR" sz="1100" b="0" kern="1200" dirty="0" smtClean="0">
              <a:latin typeface="Arial" pitchFamily="34" charset="0"/>
              <a:cs typeface="Arial" pitchFamily="34" charset="0"/>
            </a:rPr>
            <a:t> in </a:t>
          </a:r>
          <a:r>
            <a:rPr lang="es-AR" sz="1100" b="0" kern="1200" dirty="0" err="1" smtClean="0">
              <a:latin typeface="Arial" pitchFamily="34" charset="0"/>
              <a:cs typeface="Arial" pitchFamily="34" charset="0"/>
            </a:rPr>
            <a:t>technology</a:t>
          </a:r>
          <a:endParaRPr lang="es-AR" sz="1100" b="1" kern="1200" dirty="0" smtClean="0">
            <a:latin typeface="Arial" pitchFamily="34" charset="0"/>
            <a:cs typeface="Arial" pitchFamily="34" charset="0"/>
          </a:endParaRPr>
        </a:p>
      </dsp:txBody>
      <dsp:txXfrm rot="10800000">
        <a:off x="3029378" y="1858454"/>
        <a:ext cx="1207636" cy="1581176"/>
      </dsp:txXfrm>
    </dsp:sp>
    <dsp:sp modelId="{B321D544-65FD-4A06-A378-CCDB1225FED5}">
      <dsp:nvSpPr>
        <dsp:cNvPr id="0" name=""/>
        <dsp:cNvSpPr/>
      </dsp:nvSpPr>
      <dsp:spPr>
        <a:xfrm>
          <a:off x="4334896" y="452060"/>
          <a:ext cx="1341522" cy="1189156"/>
        </a:xfrm>
        <a:prstGeom prst="roundRect">
          <a:avLst>
            <a:gd name="adj" fmla="val 10000"/>
          </a:avLst>
        </a:prstGeom>
        <a:blipFill rotWithShape="0">
          <a:blip xmlns:r="http://schemas.openxmlformats.org/officeDocument/2006/relationships" r:embed="rId6"/>
          <a:stretch>
            <a:fillRect/>
          </a:stretch>
        </a:blip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510948-B4E9-4780-938C-EC60882F0107}">
      <dsp:nvSpPr>
        <dsp:cNvPr id="0" name=""/>
        <dsp:cNvSpPr/>
      </dsp:nvSpPr>
      <dsp:spPr>
        <a:xfrm rot="10800000">
          <a:off x="4382888" y="1863917"/>
          <a:ext cx="1330376" cy="1620104"/>
        </a:xfrm>
        <a:prstGeom prst="round2SameRect">
          <a:avLst>
            <a:gd name="adj1" fmla="val 10500"/>
            <a:gd name="adj2" fmla="val 0"/>
          </a:avLst>
        </a:prstGeom>
        <a:solidFill>
          <a:schemeClr val="bg1">
            <a:lumMod val="5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lvl="0" algn="ctr" defTabSz="533400" rtl="0">
            <a:lnSpc>
              <a:spcPct val="80000"/>
            </a:lnSpc>
            <a:spcBef>
              <a:spcPct val="0"/>
            </a:spcBef>
            <a:spcAft>
              <a:spcPts val="400"/>
            </a:spcAft>
          </a:pPr>
          <a:r>
            <a:rPr lang="es-AR" sz="1200" b="1" u="none" kern="1200" dirty="0" err="1" smtClean="0">
              <a:latin typeface="Arial" pitchFamily="34" charset="0"/>
              <a:cs typeface="Arial" pitchFamily="34" charset="0"/>
            </a:rPr>
            <a:t>Environmen</a:t>
          </a:r>
          <a:r>
            <a:rPr lang="es-AR" sz="1200" b="1" u="none" kern="1200" dirty="0" smtClean="0">
              <a:latin typeface="Arial" pitchFamily="34" charset="0"/>
              <a:cs typeface="Arial" pitchFamily="34" charset="0"/>
            </a:rPr>
            <a:t>-tal </a:t>
          </a:r>
          <a:r>
            <a:rPr lang="es-AR" sz="1200" b="1" u="none" kern="1200" dirty="0" err="1" smtClean="0">
              <a:latin typeface="Arial" pitchFamily="34" charset="0"/>
              <a:cs typeface="Arial" pitchFamily="34" charset="0"/>
            </a:rPr>
            <a:t>sustainabiity</a:t>
          </a:r>
          <a:endParaRPr lang="es-AR" sz="1200" b="1" u="none" kern="1200" dirty="0" smtClean="0">
            <a:latin typeface="Arial" pitchFamily="34" charset="0"/>
            <a:cs typeface="Arial" pitchFamily="34" charset="0"/>
          </a:endParaRPr>
        </a:p>
        <a:p>
          <a:pPr lvl="0" algn="ctr" defTabSz="533400" rtl="0">
            <a:lnSpc>
              <a:spcPct val="80000"/>
            </a:lnSpc>
            <a:spcBef>
              <a:spcPct val="0"/>
            </a:spcBef>
            <a:spcAft>
              <a:spcPts val="400"/>
            </a:spcAft>
          </a:pPr>
          <a:r>
            <a:rPr lang="es-ES" sz="1150" kern="1200" dirty="0" err="1" smtClean="0">
              <a:latin typeface="Arial" pitchFamily="34" charset="0"/>
              <a:cs typeface="Arial" pitchFamily="34" charset="0"/>
            </a:rPr>
            <a:t>Move</a:t>
          </a:r>
          <a:r>
            <a:rPr lang="es-ES" sz="1150" kern="1200" dirty="0" smtClean="0">
              <a:latin typeface="Arial" pitchFamily="34" charset="0"/>
              <a:cs typeface="Arial" pitchFamily="34" charset="0"/>
            </a:rPr>
            <a:t> </a:t>
          </a:r>
          <a:r>
            <a:rPr lang="es-ES" sz="1150" kern="1200" dirty="0" err="1" smtClean="0">
              <a:latin typeface="Arial" pitchFamily="34" charset="0"/>
              <a:cs typeface="Arial" pitchFamily="34" charset="0"/>
            </a:rPr>
            <a:t>towards</a:t>
          </a:r>
          <a:r>
            <a:rPr lang="es-ES" sz="1150" kern="1200" dirty="0" smtClean="0">
              <a:latin typeface="Arial" pitchFamily="34" charset="0"/>
              <a:cs typeface="Arial" pitchFamily="34" charset="0"/>
            </a:rPr>
            <a:t> </a:t>
          </a:r>
          <a:r>
            <a:rPr lang="es-ES" sz="1150" kern="1200" dirty="0" err="1" smtClean="0">
              <a:latin typeface="Arial" pitchFamily="34" charset="0"/>
              <a:cs typeface="Arial" pitchFamily="34" charset="0"/>
            </a:rPr>
            <a:t>sustainable</a:t>
          </a:r>
          <a:r>
            <a:rPr lang="es-ES" sz="1150" kern="1200" dirty="0" smtClean="0">
              <a:latin typeface="Arial" pitchFamily="34" charset="0"/>
              <a:cs typeface="Arial" pitchFamily="34" charset="0"/>
            </a:rPr>
            <a:t> </a:t>
          </a:r>
          <a:r>
            <a:rPr lang="es-ES" sz="1150" kern="1200" dirty="0" err="1" smtClean="0">
              <a:latin typeface="Arial" pitchFamily="34" charset="0"/>
              <a:cs typeface="Arial" pitchFamily="34" charset="0"/>
            </a:rPr>
            <a:t>production</a:t>
          </a:r>
          <a:r>
            <a:rPr lang="es-ES" sz="1150" kern="1200" dirty="0" smtClean="0">
              <a:latin typeface="Arial" pitchFamily="34" charset="0"/>
              <a:cs typeface="Arial" pitchFamily="34" charset="0"/>
            </a:rPr>
            <a:t> and </a:t>
          </a:r>
          <a:r>
            <a:rPr lang="es-ES" sz="1150" kern="1200" dirty="0" err="1" smtClean="0">
              <a:latin typeface="Arial" pitchFamily="34" charset="0"/>
              <a:cs typeface="Arial" pitchFamily="34" charset="0"/>
            </a:rPr>
            <a:t>consumption</a:t>
          </a:r>
          <a:r>
            <a:rPr lang="es-ES" sz="1150" kern="1200" dirty="0" smtClean="0">
              <a:latin typeface="Arial" pitchFamily="34" charset="0"/>
              <a:cs typeface="Arial" pitchFamily="34" charset="0"/>
            </a:rPr>
            <a:t> </a:t>
          </a:r>
          <a:r>
            <a:rPr lang="es-ES" sz="1150" kern="1200" dirty="0" err="1" smtClean="0">
              <a:latin typeface="Arial" pitchFamily="34" charset="0"/>
              <a:cs typeface="Arial" pitchFamily="34" charset="0"/>
            </a:rPr>
            <a:t>patterns</a:t>
          </a:r>
          <a:endParaRPr lang="es-AR" sz="1150" b="0" i="0" kern="1200" dirty="0" smtClean="0">
            <a:latin typeface="Calibri" pitchFamily="34" charset="0"/>
          </a:endParaRPr>
        </a:p>
      </dsp:txBody>
      <dsp:txXfrm rot="10800000">
        <a:off x="4423802" y="1863917"/>
        <a:ext cx="1248548" cy="15791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EAD9EF-9DD3-4491-ABBC-A32BA917C8AB}">
      <dsp:nvSpPr>
        <dsp:cNvPr id="0" name=""/>
        <dsp:cNvSpPr/>
      </dsp:nvSpPr>
      <dsp:spPr>
        <a:xfrm>
          <a:off x="1289999" y="16309"/>
          <a:ext cx="6297626" cy="279679"/>
        </a:xfrm>
        <a:prstGeom prst="rightArrow">
          <a:avLst>
            <a:gd name="adj1" fmla="val 75000"/>
            <a:gd name="adj2" fmla="val 50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smtClean="0"/>
            <a:t>Rio </a:t>
          </a:r>
          <a:r>
            <a:rPr lang="es-ES" sz="1600" kern="1200" dirty="0" err="1" smtClean="0"/>
            <a:t>Declaration</a:t>
          </a:r>
          <a:endParaRPr lang="en-US" sz="1600" kern="1200" dirty="0"/>
        </a:p>
      </dsp:txBody>
      <dsp:txXfrm>
        <a:off x="1289999" y="51269"/>
        <a:ext cx="6192746" cy="209759"/>
      </dsp:txXfrm>
    </dsp:sp>
    <dsp:sp modelId="{7C973E4D-C672-4F37-8BD3-C92C4A79F740}">
      <dsp:nvSpPr>
        <dsp:cNvPr id="0" name=""/>
        <dsp:cNvSpPr/>
      </dsp:nvSpPr>
      <dsp:spPr>
        <a:xfrm>
          <a:off x="32374" y="662"/>
          <a:ext cx="1257625" cy="310973"/>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1992</a:t>
          </a:r>
          <a:endParaRPr lang="en-US" sz="1600" kern="1200" dirty="0"/>
        </a:p>
      </dsp:txBody>
      <dsp:txXfrm>
        <a:off x="47554" y="15842"/>
        <a:ext cx="1227265" cy="280613"/>
      </dsp:txXfrm>
    </dsp:sp>
    <dsp:sp modelId="{C9543D47-DE4B-4003-8FBD-62CD41905CC6}">
      <dsp:nvSpPr>
        <dsp:cNvPr id="0" name=""/>
        <dsp:cNvSpPr/>
      </dsp:nvSpPr>
      <dsp:spPr>
        <a:xfrm>
          <a:off x="1289999" y="340929"/>
          <a:ext cx="6297626" cy="279679"/>
        </a:xfrm>
        <a:prstGeom prst="rightArrow">
          <a:avLst>
            <a:gd name="adj1" fmla="val 75000"/>
            <a:gd name="adj2" fmla="val 50000"/>
          </a:avLst>
        </a:prstGeom>
        <a:solidFill>
          <a:schemeClr val="accent4">
            <a:tint val="40000"/>
            <a:alpha val="90000"/>
            <a:hueOff val="-115056"/>
            <a:satOff val="-4362"/>
            <a:lumOff val="-320"/>
            <a:alphaOff val="0"/>
          </a:schemeClr>
        </a:solidFill>
        <a:ln w="19050" cap="flat" cmpd="sng" algn="ctr">
          <a:solidFill>
            <a:schemeClr val="accent4">
              <a:tint val="40000"/>
              <a:alpha val="90000"/>
              <a:hueOff val="-115056"/>
              <a:satOff val="-4362"/>
              <a:lumOff val="-3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smtClean="0"/>
            <a:t>Agenda 21</a:t>
          </a:r>
        </a:p>
      </dsp:txBody>
      <dsp:txXfrm>
        <a:off x="1289999" y="375889"/>
        <a:ext cx="6192746" cy="209759"/>
      </dsp:txXfrm>
    </dsp:sp>
    <dsp:sp modelId="{65F592CE-5D27-4B83-990C-122105452080}">
      <dsp:nvSpPr>
        <dsp:cNvPr id="0" name=""/>
        <dsp:cNvSpPr/>
      </dsp:nvSpPr>
      <dsp:spPr>
        <a:xfrm>
          <a:off x="32374" y="325282"/>
          <a:ext cx="1257625" cy="310973"/>
        </a:xfrm>
        <a:prstGeom prst="roundRect">
          <a:avLst/>
        </a:prstGeom>
        <a:solidFill>
          <a:schemeClr val="accent4">
            <a:hueOff val="-118286"/>
            <a:satOff val="-3982"/>
            <a:lumOff val="-96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1992</a:t>
          </a:r>
        </a:p>
      </dsp:txBody>
      <dsp:txXfrm>
        <a:off x="47554" y="340462"/>
        <a:ext cx="1227265" cy="280613"/>
      </dsp:txXfrm>
    </dsp:sp>
    <dsp:sp modelId="{70E912B6-0FC6-44B9-A9DA-6C275B9B647F}">
      <dsp:nvSpPr>
        <dsp:cNvPr id="0" name=""/>
        <dsp:cNvSpPr/>
      </dsp:nvSpPr>
      <dsp:spPr>
        <a:xfrm>
          <a:off x="1289999" y="665550"/>
          <a:ext cx="6297626" cy="279679"/>
        </a:xfrm>
        <a:prstGeom prst="rightArrow">
          <a:avLst>
            <a:gd name="adj1" fmla="val 75000"/>
            <a:gd name="adj2" fmla="val 50000"/>
          </a:avLst>
        </a:prstGeom>
        <a:solidFill>
          <a:schemeClr val="accent4">
            <a:tint val="40000"/>
            <a:alpha val="90000"/>
            <a:hueOff val="-230113"/>
            <a:satOff val="-8724"/>
            <a:lumOff val="-639"/>
            <a:alphaOff val="0"/>
          </a:schemeClr>
        </a:solidFill>
        <a:ln w="19050" cap="flat" cmpd="sng" algn="ctr">
          <a:solidFill>
            <a:schemeClr val="accent4">
              <a:tint val="40000"/>
              <a:alpha val="90000"/>
              <a:hueOff val="-230113"/>
              <a:satOff val="-8724"/>
              <a:lumOff val="-6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b="1" kern="1200" dirty="0" err="1" smtClean="0"/>
            <a:t>Declaration</a:t>
          </a:r>
          <a:r>
            <a:rPr lang="es-ES" sz="1600" b="1" kern="1200" dirty="0" smtClean="0"/>
            <a:t> of Barbados and </a:t>
          </a:r>
          <a:r>
            <a:rPr lang="es-ES" sz="1600" b="1" kern="1200" dirty="0" err="1" smtClean="0"/>
            <a:t>Programme</a:t>
          </a:r>
          <a:r>
            <a:rPr lang="es-ES" sz="1600" b="1" kern="1200" dirty="0" smtClean="0"/>
            <a:t> of </a:t>
          </a:r>
          <a:r>
            <a:rPr lang="es-ES" sz="1600" b="1" kern="1200" dirty="0" err="1" smtClean="0"/>
            <a:t>Action</a:t>
          </a:r>
          <a:r>
            <a:rPr lang="es-ES" sz="1600" b="1" kern="1200" dirty="0" smtClean="0"/>
            <a:t> SIDS</a:t>
          </a:r>
        </a:p>
      </dsp:txBody>
      <dsp:txXfrm>
        <a:off x="1289999" y="700510"/>
        <a:ext cx="6192746" cy="209759"/>
      </dsp:txXfrm>
    </dsp:sp>
    <dsp:sp modelId="{F390DCA3-3F5C-452A-93DF-CB027D4D2C53}">
      <dsp:nvSpPr>
        <dsp:cNvPr id="0" name=""/>
        <dsp:cNvSpPr/>
      </dsp:nvSpPr>
      <dsp:spPr>
        <a:xfrm>
          <a:off x="32374" y="649902"/>
          <a:ext cx="1257625" cy="310973"/>
        </a:xfrm>
        <a:prstGeom prst="roundRect">
          <a:avLst/>
        </a:prstGeom>
        <a:solidFill>
          <a:schemeClr val="accent4">
            <a:hueOff val="-236572"/>
            <a:satOff val="-7965"/>
            <a:lumOff val="-19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1994</a:t>
          </a:r>
        </a:p>
      </dsp:txBody>
      <dsp:txXfrm>
        <a:off x="47554" y="665082"/>
        <a:ext cx="1227265" cy="280613"/>
      </dsp:txXfrm>
    </dsp:sp>
    <dsp:sp modelId="{80C85775-50A0-4BD0-9731-8BBD9A0DD8A4}">
      <dsp:nvSpPr>
        <dsp:cNvPr id="0" name=""/>
        <dsp:cNvSpPr/>
      </dsp:nvSpPr>
      <dsp:spPr>
        <a:xfrm>
          <a:off x="1289999" y="990170"/>
          <a:ext cx="6297626" cy="279679"/>
        </a:xfrm>
        <a:prstGeom prst="rightArrow">
          <a:avLst>
            <a:gd name="adj1" fmla="val 75000"/>
            <a:gd name="adj2" fmla="val 50000"/>
          </a:avLst>
        </a:prstGeom>
        <a:solidFill>
          <a:schemeClr val="accent4">
            <a:tint val="40000"/>
            <a:alpha val="90000"/>
            <a:hueOff val="-345169"/>
            <a:satOff val="-13086"/>
            <a:lumOff val="-959"/>
            <a:alphaOff val="0"/>
          </a:schemeClr>
        </a:solidFill>
        <a:ln w="19050" cap="flat" cmpd="sng" algn="ctr">
          <a:solidFill>
            <a:schemeClr val="accent4">
              <a:tint val="40000"/>
              <a:alpha val="90000"/>
              <a:hueOff val="-345169"/>
              <a:satOff val="-13086"/>
              <a:lumOff val="-9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err="1" smtClean="0"/>
            <a:t>Aarhus</a:t>
          </a:r>
          <a:r>
            <a:rPr lang="es-ES" sz="1600" kern="1200" dirty="0" smtClean="0"/>
            <a:t> </a:t>
          </a:r>
          <a:r>
            <a:rPr lang="es-ES" sz="1600" kern="1200" dirty="0" err="1" smtClean="0"/>
            <a:t>Convention</a:t>
          </a:r>
          <a:endParaRPr lang="es-ES" sz="1600" kern="1200" dirty="0" smtClean="0"/>
        </a:p>
      </dsp:txBody>
      <dsp:txXfrm>
        <a:off x="1289999" y="1025130"/>
        <a:ext cx="6192746" cy="209759"/>
      </dsp:txXfrm>
    </dsp:sp>
    <dsp:sp modelId="{85CC2EE1-7802-49DF-96AD-6ACC0EBAA5A6}">
      <dsp:nvSpPr>
        <dsp:cNvPr id="0" name=""/>
        <dsp:cNvSpPr/>
      </dsp:nvSpPr>
      <dsp:spPr>
        <a:xfrm>
          <a:off x="32374" y="974522"/>
          <a:ext cx="1257625" cy="310973"/>
        </a:xfrm>
        <a:prstGeom prst="roundRect">
          <a:avLst/>
        </a:prstGeom>
        <a:solidFill>
          <a:schemeClr val="accent4">
            <a:hueOff val="-354858"/>
            <a:satOff val="-11947"/>
            <a:lumOff val="-290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1998</a:t>
          </a:r>
        </a:p>
      </dsp:txBody>
      <dsp:txXfrm>
        <a:off x="47554" y="989702"/>
        <a:ext cx="1227265" cy="280613"/>
      </dsp:txXfrm>
    </dsp:sp>
    <dsp:sp modelId="{030D19A9-7886-4B0F-9EF0-A0D893EE911B}">
      <dsp:nvSpPr>
        <dsp:cNvPr id="0" name=""/>
        <dsp:cNvSpPr/>
      </dsp:nvSpPr>
      <dsp:spPr>
        <a:xfrm>
          <a:off x="1289999" y="1314790"/>
          <a:ext cx="6297626" cy="279679"/>
        </a:xfrm>
        <a:prstGeom prst="rightArrow">
          <a:avLst>
            <a:gd name="adj1" fmla="val 75000"/>
            <a:gd name="adj2" fmla="val 50000"/>
          </a:avLst>
        </a:prstGeom>
        <a:solidFill>
          <a:schemeClr val="accent4">
            <a:tint val="40000"/>
            <a:alpha val="90000"/>
            <a:hueOff val="-460225"/>
            <a:satOff val="-17448"/>
            <a:lumOff val="-1278"/>
            <a:alphaOff val="0"/>
          </a:schemeClr>
        </a:solidFill>
        <a:ln w="19050" cap="flat" cmpd="sng" algn="ctr">
          <a:solidFill>
            <a:schemeClr val="accent4">
              <a:tint val="40000"/>
              <a:alpha val="90000"/>
              <a:hueOff val="-460225"/>
              <a:satOff val="-17448"/>
              <a:lumOff val="-12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smtClean="0"/>
            <a:t>Inter-American </a:t>
          </a:r>
          <a:r>
            <a:rPr lang="es-ES" sz="1600" kern="1200" dirty="0" err="1" smtClean="0"/>
            <a:t>Strategy</a:t>
          </a:r>
          <a:r>
            <a:rPr lang="es-ES" sz="1600" kern="1200" dirty="0" smtClean="0"/>
            <a:t> </a:t>
          </a:r>
          <a:r>
            <a:rPr lang="es-ES" sz="1600" kern="1200" dirty="0" err="1" smtClean="0"/>
            <a:t>for</a:t>
          </a:r>
          <a:r>
            <a:rPr lang="es-ES" sz="1600" kern="1200" dirty="0" smtClean="0"/>
            <a:t> </a:t>
          </a:r>
          <a:r>
            <a:rPr lang="es-ES" sz="1600" kern="1200" dirty="0" err="1" smtClean="0"/>
            <a:t>the</a:t>
          </a:r>
          <a:r>
            <a:rPr lang="es-ES" sz="1600" kern="1200" dirty="0" smtClean="0"/>
            <a:t> </a:t>
          </a:r>
          <a:r>
            <a:rPr lang="es-ES" sz="1600" kern="1200" dirty="0" err="1" smtClean="0"/>
            <a:t>Promotion</a:t>
          </a:r>
          <a:r>
            <a:rPr lang="es-ES" sz="1600" kern="1200" dirty="0" smtClean="0"/>
            <a:t> of </a:t>
          </a:r>
          <a:r>
            <a:rPr lang="es-ES" sz="1600" kern="1200" dirty="0" err="1" smtClean="0"/>
            <a:t>Public</a:t>
          </a:r>
          <a:r>
            <a:rPr lang="es-ES" sz="1600" kern="1200" dirty="0" smtClean="0"/>
            <a:t> </a:t>
          </a:r>
          <a:r>
            <a:rPr lang="es-ES" sz="1600" kern="1200" dirty="0" err="1" smtClean="0"/>
            <a:t>Participation</a:t>
          </a:r>
          <a:r>
            <a:rPr lang="es-ES" sz="1600" kern="1200" dirty="0" smtClean="0"/>
            <a:t> in SD</a:t>
          </a:r>
        </a:p>
      </dsp:txBody>
      <dsp:txXfrm>
        <a:off x="1289999" y="1349750"/>
        <a:ext cx="6192746" cy="209759"/>
      </dsp:txXfrm>
    </dsp:sp>
    <dsp:sp modelId="{395AE9A8-326C-473C-9B82-9DBCE45331FE}">
      <dsp:nvSpPr>
        <dsp:cNvPr id="0" name=""/>
        <dsp:cNvSpPr/>
      </dsp:nvSpPr>
      <dsp:spPr>
        <a:xfrm>
          <a:off x="32374" y="1299143"/>
          <a:ext cx="1257625" cy="310973"/>
        </a:xfrm>
        <a:prstGeom prst="roundRect">
          <a:avLst/>
        </a:prstGeom>
        <a:solidFill>
          <a:schemeClr val="accent4">
            <a:hueOff val="-473144"/>
            <a:satOff val="-15929"/>
            <a:lumOff val="-38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1999</a:t>
          </a:r>
        </a:p>
      </dsp:txBody>
      <dsp:txXfrm>
        <a:off x="47554" y="1314323"/>
        <a:ext cx="1227265" cy="280613"/>
      </dsp:txXfrm>
    </dsp:sp>
    <dsp:sp modelId="{3EC37DB5-CF9F-4089-811D-A2AF21D01A65}">
      <dsp:nvSpPr>
        <dsp:cNvPr id="0" name=""/>
        <dsp:cNvSpPr/>
      </dsp:nvSpPr>
      <dsp:spPr>
        <a:xfrm>
          <a:off x="1289999" y="1639410"/>
          <a:ext cx="6297626" cy="279679"/>
        </a:xfrm>
        <a:prstGeom prst="rightArrow">
          <a:avLst>
            <a:gd name="adj1" fmla="val 75000"/>
            <a:gd name="adj2" fmla="val 50000"/>
          </a:avLst>
        </a:prstGeom>
        <a:solidFill>
          <a:schemeClr val="accent4">
            <a:tint val="40000"/>
            <a:alpha val="90000"/>
            <a:hueOff val="-575282"/>
            <a:satOff val="-21810"/>
            <a:lumOff val="-1598"/>
            <a:alphaOff val="0"/>
          </a:schemeClr>
        </a:solidFill>
        <a:ln w="19050" cap="flat" cmpd="sng" algn="ctr">
          <a:solidFill>
            <a:schemeClr val="accent4">
              <a:tint val="40000"/>
              <a:alpha val="90000"/>
              <a:hueOff val="-575282"/>
              <a:satOff val="-21810"/>
              <a:lumOff val="-15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err="1" smtClean="0"/>
            <a:t>Johannesburg</a:t>
          </a:r>
          <a:r>
            <a:rPr lang="es-ES" sz="1600" kern="1200" dirty="0" smtClean="0"/>
            <a:t> Plan of </a:t>
          </a:r>
          <a:r>
            <a:rPr lang="es-ES" sz="1600" kern="1200" dirty="0" err="1" smtClean="0"/>
            <a:t>Implementation</a:t>
          </a:r>
          <a:endParaRPr lang="es-ES" sz="1600" kern="1200" dirty="0" smtClean="0"/>
        </a:p>
      </dsp:txBody>
      <dsp:txXfrm>
        <a:off x="1289999" y="1674370"/>
        <a:ext cx="6192746" cy="209759"/>
      </dsp:txXfrm>
    </dsp:sp>
    <dsp:sp modelId="{8373CC4D-AB92-4D39-8941-92085ECC9C80}">
      <dsp:nvSpPr>
        <dsp:cNvPr id="0" name=""/>
        <dsp:cNvSpPr/>
      </dsp:nvSpPr>
      <dsp:spPr>
        <a:xfrm>
          <a:off x="32374" y="1623763"/>
          <a:ext cx="1257625" cy="310973"/>
        </a:xfrm>
        <a:prstGeom prst="roundRect">
          <a:avLst/>
        </a:prstGeom>
        <a:solidFill>
          <a:schemeClr val="accent4">
            <a:hueOff val="-591430"/>
            <a:satOff val="-19911"/>
            <a:lumOff val="-48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2002</a:t>
          </a:r>
        </a:p>
      </dsp:txBody>
      <dsp:txXfrm>
        <a:off x="47554" y="1638943"/>
        <a:ext cx="1227265" cy="280613"/>
      </dsp:txXfrm>
    </dsp:sp>
    <dsp:sp modelId="{12FC3C36-17D6-4826-BD78-DB2079E5D721}">
      <dsp:nvSpPr>
        <dsp:cNvPr id="0" name=""/>
        <dsp:cNvSpPr/>
      </dsp:nvSpPr>
      <dsp:spPr>
        <a:xfrm>
          <a:off x="1289999" y="1964030"/>
          <a:ext cx="6297626" cy="279679"/>
        </a:xfrm>
        <a:prstGeom prst="rightArrow">
          <a:avLst>
            <a:gd name="adj1" fmla="val 75000"/>
            <a:gd name="adj2" fmla="val 50000"/>
          </a:avLst>
        </a:prstGeom>
        <a:solidFill>
          <a:schemeClr val="accent4">
            <a:tint val="40000"/>
            <a:alpha val="90000"/>
            <a:hueOff val="-690338"/>
            <a:satOff val="-26172"/>
            <a:lumOff val="-1918"/>
            <a:alphaOff val="0"/>
          </a:schemeClr>
        </a:solidFill>
        <a:ln w="19050" cap="flat" cmpd="sng" algn="ctr">
          <a:solidFill>
            <a:schemeClr val="accent4">
              <a:tint val="40000"/>
              <a:alpha val="90000"/>
              <a:hueOff val="-690338"/>
              <a:satOff val="-26172"/>
              <a:lumOff val="-19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s-ES" sz="1600" b="1" kern="1200" dirty="0" err="1" smtClean="0"/>
            <a:t>Mauritius</a:t>
          </a:r>
          <a:r>
            <a:rPr lang="es-ES" sz="1600" b="1" kern="1200" dirty="0" smtClean="0"/>
            <a:t> </a:t>
          </a:r>
          <a:r>
            <a:rPr lang="es-ES" sz="1600" b="1" kern="1200" dirty="0" err="1" smtClean="0"/>
            <a:t>Declaration</a:t>
          </a:r>
          <a:r>
            <a:rPr lang="es-ES" sz="1600" b="1" kern="1200" dirty="0" smtClean="0"/>
            <a:t> and </a:t>
          </a:r>
          <a:r>
            <a:rPr lang="es-ES" sz="1600" b="1" kern="1200" dirty="0" err="1" smtClean="0"/>
            <a:t>Strategy</a:t>
          </a:r>
          <a:r>
            <a:rPr lang="es-ES" sz="1600" b="1" kern="1200" dirty="0" smtClean="0"/>
            <a:t> of </a:t>
          </a:r>
          <a:r>
            <a:rPr lang="es-ES" sz="1600" b="1" kern="1200" dirty="0" err="1" smtClean="0"/>
            <a:t>Implementation</a:t>
          </a:r>
          <a:endParaRPr lang="es-ES" sz="1600" b="1" kern="1200" dirty="0" smtClean="0"/>
        </a:p>
      </dsp:txBody>
      <dsp:txXfrm>
        <a:off x="1289999" y="1998990"/>
        <a:ext cx="6192746" cy="209759"/>
      </dsp:txXfrm>
    </dsp:sp>
    <dsp:sp modelId="{71171FD6-C7D2-4F1A-B73A-A0BBB06E5A62}">
      <dsp:nvSpPr>
        <dsp:cNvPr id="0" name=""/>
        <dsp:cNvSpPr/>
      </dsp:nvSpPr>
      <dsp:spPr>
        <a:xfrm>
          <a:off x="32374" y="1948383"/>
          <a:ext cx="1257625" cy="310973"/>
        </a:xfrm>
        <a:prstGeom prst="roundRect">
          <a:avLst/>
        </a:prstGeom>
        <a:solidFill>
          <a:schemeClr val="accent4">
            <a:hueOff val="-709716"/>
            <a:satOff val="-23894"/>
            <a:lumOff val="-580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100000"/>
            </a:lnSpc>
            <a:spcBef>
              <a:spcPct val="0"/>
            </a:spcBef>
            <a:spcAft>
              <a:spcPts val="0"/>
            </a:spcAft>
          </a:pPr>
          <a:r>
            <a:rPr lang="es-ES" sz="1600" kern="1200" dirty="0" smtClean="0"/>
            <a:t>2005</a:t>
          </a:r>
        </a:p>
      </dsp:txBody>
      <dsp:txXfrm>
        <a:off x="47554" y="1963563"/>
        <a:ext cx="1227265" cy="280613"/>
      </dsp:txXfrm>
    </dsp:sp>
    <dsp:sp modelId="{F0CA7DDB-1957-431C-8AB2-39893C664587}">
      <dsp:nvSpPr>
        <dsp:cNvPr id="0" name=""/>
        <dsp:cNvSpPr/>
      </dsp:nvSpPr>
      <dsp:spPr>
        <a:xfrm>
          <a:off x="1289999" y="2288650"/>
          <a:ext cx="6297626" cy="279679"/>
        </a:xfrm>
        <a:prstGeom prst="rightArrow">
          <a:avLst>
            <a:gd name="adj1" fmla="val 75000"/>
            <a:gd name="adj2" fmla="val 50000"/>
          </a:avLst>
        </a:prstGeom>
        <a:solidFill>
          <a:schemeClr val="accent4">
            <a:tint val="40000"/>
            <a:alpha val="90000"/>
            <a:hueOff val="-805394"/>
            <a:satOff val="-30534"/>
            <a:lumOff val="-2237"/>
            <a:alphaOff val="0"/>
          </a:schemeClr>
        </a:solidFill>
        <a:ln w="19050" cap="flat" cmpd="sng" algn="ctr">
          <a:solidFill>
            <a:schemeClr val="accent4">
              <a:tint val="40000"/>
              <a:alpha val="90000"/>
              <a:hueOff val="-805394"/>
              <a:satOff val="-30534"/>
              <a:lumOff val="-22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err="1" smtClean="0"/>
            <a:t>Declaration</a:t>
          </a:r>
          <a:r>
            <a:rPr lang="es-ES" sz="1600" kern="1200" dirty="0" smtClean="0"/>
            <a:t> of Santa Cruz / Derecho humano fundamental</a:t>
          </a:r>
        </a:p>
      </dsp:txBody>
      <dsp:txXfrm>
        <a:off x="1289999" y="2323610"/>
        <a:ext cx="6192746" cy="209759"/>
      </dsp:txXfrm>
    </dsp:sp>
    <dsp:sp modelId="{0B3341C8-05D1-4192-BE2C-A1B2474387F5}">
      <dsp:nvSpPr>
        <dsp:cNvPr id="0" name=""/>
        <dsp:cNvSpPr/>
      </dsp:nvSpPr>
      <dsp:spPr>
        <a:xfrm>
          <a:off x="32374" y="2273003"/>
          <a:ext cx="1257625" cy="310973"/>
        </a:xfrm>
        <a:prstGeom prst="roundRect">
          <a:avLst/>
        </a:prstGeom>
        <a:solidFill>
          <a:schemeClr val="accent4">
            <a:hueOff val="-828002"/>
            <a:satOff val="-27876"/>
            <a:lumOff val="-677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2006</a:t>
          </a:r>
        </a:p>
      </dsp:txBody>
      <dsp:txXfrm>
        <a:off x="47554" y="2288183"/>
        <a:ext cx="1227265" cy="280613"/>
      </dsp:txXfrm>
    </dsp:sp>
    <dsp:sp modelId="{6457BC6C-3B2E-472B-B504-681AC4DB0211}">
      <dsp:nvSpPr>
        <dsp:cNvPr id="0" name=""/>
        <dsp:cNvSpPr/>
      </dsp:nvSpPr>
      <dsp:spPr>
        <a:xfrm>
          <a:off x="1289999" y="2613270"/>
          <a:ext cx="6297626" cy="279679"/>
        </a:xfrm>
        <a:prstGeom prst="rightArrow">
          <a:avLst>
            <a:gd name="adj1" fmla="val 75000"/>
            <a:gd name="adj2" fmla="val 50000"/>
          </a:avLst>
        </a:prstGeom>
        <a:solidFill>
          <a:schemeClr val="accent4">
            <a:tint val="40000"/>
            <a:alpha val="90000"/>
            <a:hueOff val="-920451"/>
            <a:satOff val="-34895"/>
            <a:lumOff val="-2557"/>
            <a:alphaOff val="0"/>
          </a:schemeClr>
        </a:solidFill>
        <a:ln w="19050" cap="flat" cmpd="sng" algn="ctr">
          <a:solidFill>
            <a:schemeClr val="accent4">
              <a:tint val="40000"/>
              <a:alpha val="90000"/>
              <a:hueOff val="-920451"/>
              <a:satOff val="-34895"/>
              <a:lumOff val="-25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smtClean="0"/>
            <a:t>Bali </a:t>
          </a:r>
          <a:r>
            <a:rPr lang="es-ES" sz="1600" kern="1200" dirty="0" err="1" smtClean="0"/>
            <a:t>Guidelines</a:t>
          </a:r>
          <a:r>
            <a:rPr lang="es-ES" sz="1600" kern="1200" dirty="0" smtClean="0"/>
            <a:t> </a:t>
          </a:r>
        </a:p>
      </dsp:txBody>
      <dsp:txXfrm>
        <a:off x="1289999" y="2648230"/>
        <a:ext cx="6192746" cy="209759"/>
      </dsp:txXfrm>
    </dsp:sp>
    <dsp:sp modelId="{741B3B62-5A94-46AC-BA02-409FC0AA1844}">
      <dsp:nvSpPr>
        <dsp:cNvPr id="0" name=""/>
        <dsp:cNvSpPr/>
      </dsp:nvSpPr>
      <dsp:spPr>
        <a:xfrm>
          <a:off x="32374" y="2597623"/>
          <a:ext cx="1257625" cy="310973"/>
        </a:xfrm>
        <a:prstGeom prst="roundRect">
          <a:avLst/>
        </a:prstGeom>
        <a:solidFill>
          <a:schemeClr val="accent4">
            <a:hueOff val="-946288"/>
            <a:satOff val="-31858"/>
            <a:lumOff val="-773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2010</a:t>
          </a:r>
        </a:p>
      </dsp:txBody>
      <dsp:txXfrm>
        <a:off x="47554" y="2612803"/>
        <a:ext cx="1227265" cy="280613"/>
      </dsp:txXfrm>
    </dsp:sp>
    <dsp:sp modelId="{64BD8420-2D5B-48C7-9642-2B31FCACFD23}">
      <dsp:nvSpPr>
        <dsp:cNvPr id="0" name=""/>
        <dsp:cNvSpPr/>
      </dsp:nvSpPr>
      <dsp:spPr>
        <a:xfrm>
          <a:off x="1289999" y="2937890"/>
          <a:ext cx="6297626" cy="279679"/>
        </a:xfrm>
        <a:prstGeom prst="rightArrow">
          <a:avLst>
            <a:gd name="adj1" fmla="val 75000"/>
            <a:gd name="adj2" fmla="val 50000"/>
          </a:avLst>
        </a:prstGeom>
        <a:solidFill>
          <a:schemeClr val="accent4">
            <a:tint val="40000"/>
            <a:alpha val="90000"/>
            <a:hueOff val="-1035507"/>
            <a:satOff val="-39257"/>
            <a:lumOff val="-2876"/>
            <a:alphaOff val="0"/>
          </a:schemeClr>
        </a:solidFill>
        <a:ln w="19050" cap="flat" cmpd="sng" algn="ctr">
          <a:solidFill>
            <a:schemeClr val="accent4">
              <a:tint val="40000"/>
              <a:alpha val="90000"/>
              <a:hueOff val="-1035507"/>
              <a:satOff val="-39257"/>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s-ES" sz="1600" b="1" kern="1200" dirty="0" err="1" smtClean="0"/>
            <a:t>Mauritius</a:t>
          </a:r>
          <a:r>
            <a:rPr lang="es-ES" sz="1600" b="1" kern="1200" dirty="0" smtClean="0"/>
            <a:t> </a:t>
          </a:r>
          <a:r>
            <a:rPr lang="es-ES" sz="1600" b="1" kern="1200" dirty="0" err="1" smtClean="0"/>
            <a:t>Strategy</a:t>
          </a:r>
          <a:r>
            <a:rPr lang="es-ES" sz="1600" b="1" kern="1200" dirty="0" smtClean="0"/>
            <a:t> of </a:t>
          </a:r>
          <a:r>
            <a:rPr lang="es-ES" sz="1600" b="1" kern="1200" dirty="0" err="1" smtClean="0"/>
            <a:t>Implementation</a:t>
          </a:r>
          <a:r>
            <a:rPr lang="es-ES" sz="1600" b="1" kern="1200" dirty="0" smtClean="0"/>
            <a:t> </a:t>
          </a:r>
          <a:r>
            <a:rPr lang="es-ES" sz="1600" b="1" kern="1200" dirty="0" err="1" smtClean="0"/>
            <a:t>Review</a:t>
          </a:r>
          <a:r>
            <a:rPr lang="es-ES" sz="1600" b="1" kern="1200" dirty="0" smtClean="0"/>
            <a:t> (MSI+5)</a:t>
          </a:r>
        </a:p>
      </dsp:txBody>
      <dsp:txXfrm>
        <a:off x="1289999" y="2972850"/>
        <a:ext cx="6192746" cy="209759"/>
      </dsp:txXfrm>
    </dsp:sp>
    <dsp:sp modelId="{DDC98D05-FF89-4B4B-993B-7C7B0D52DDAD}">
      <dsp:nvSpPr>
        <dsp:cNvPr id="0" name=""/>
        <dsp:cNvSpPr/>
      </dsp:nvSpPr>
      <dsp:spPr>
        <a:xfrm>
          <a:off x="32374" y="2922243"/>
          <a:ext cx="1257625" cy="310973"/>
        </a:xfrm>
        <a:prstGeom prst="roundRect">
          <a:avLst/>
        </a:prstGeom>
        <a:solidFill>
          <a:schemeClr val="accent4">
            <a:hueOff val="-1064574"/>
            <a:satOff val="-35840"/>
            <a:lumOff val="-8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100000"/>
            </a:lnSpc>
            <a:spcBef>
              <a:spcPct val="0"/>
            </a:spcBef>
            <a:spcAft>
              <a:spcPts val="0"/>
            </a:spcAft>
          </a:pPr>
          <a:r>
            <a:rPr lang="es-ES" sz="1600" kern="1200" dirty="0" smtClean="0"/>
            <a:t>2010</a:t>
          </a:r>
        </a:p>
      </dsp:txBody>
      <dsp:txXfrm>
        <a:off x="47554" y="2937423"/>
        <a:ext cx="1227265" cy="280613"/>
      </dsp:txXfrm>
    </dsp:sp>
    <dsp:sp modelId="{54AA430C-9DCC-47C9-9388-0F826AEB96D6}">
      <dsp:nvSpPr>
        <dsp:cNvPr id="0" name=""/>
        <dsp:cNvSpPr/>
      </dsp:nvSpPr>
      <dsp:spPr>
        <a:xfrm>
          <a:off x="1289999" y="3262510"/>
          <a:ext cx="6297626" cy="279679"/>
        </a:xfrm>
        <a:prstGeom prst="rightArrow">
          <a:avLst>
            <a:gd name="adj1" fmla="val 75000"/>
            <a:gd name="adj2" fmla="val 50000"/>
          </a:avLst>
        </a:prstGeom>
        <a:solidFill>
          <a:schemeClr val="accent4">
            <a:tint val="40000"/>
            <a:alpha val="90000"/>
            <a:hueOff val="-1150563"/>
            <a:satOff val="-43619"/>
            <a:lumOff val="-3196"/>
            <a:alphaOff val="0"/>
          </a:schemeClr>
        </a:solidFill>
        <a:ln w="19050" cap="flat" cmpd="sng" algn="ctr">
          <a:solidFill>
            <a:schemeClr val="accent4">
              <a:tint val="40000"/>
              <a:alpha val="90000"/>
              <a:hueOff val="-1150563"/>
              <a:satOff val="-43619"/>
              <a:lumOff val="-3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s-ES" sz="1600" kern="1200" dirty="0" err="1" smtClean="0"/>
            <a:t>Model</a:t>
          </a:r>
          <a:r>
            <a:rPr lang="es-ES" sz="1600" kern="1200" dirty="0" smtClean="0"/>
            <a:t> Inter American </a:t>
          </a:r>
          <a:r>
            <a:rPr lang="es-ES" sz="1600" kern="1200" dirty="0" err="1" smtClean="0"/>
            <a:t>Law</a:t>
          </a:r>
          <a:r>
            <a:rPr lang="es-ES" sz="1600" kern="1200" dirty="0" smtClean="0"/>
            <a:t> </a:t>
          </a:r>
          <a:r>
            <a:rPr lang="es-ES" sz="1600" kern="1200" dirty="0" err="1" smtClean="0"/>
            <a:t>on</a:t>
          </a:r>
          <a:r>
            <a:rPr lang="es-ES" sz="1600" kern="1200" dirty="0" smtClean="0"/>
            <a:t> Access </a:t>
          </a:r>
          <a:r>
            <a:rPr lang="es-ES" sz="1600" kern="1200" dirty="0" err="1" smtClean="0"/>
            <a:t>to</a:t>
          </a:r>
          <a:r>
            <a:rPr lang="es-ES" sz="1600" kern="1200" dirty="0" smtClean="0"/>
            <a:t> </a:t>
          </a:r>
          <a:r>
            <a:rPr lang="es-ES" sz="1600" kern="1200" dirty="0" err="1" smtClean="0"/>
            <a:t>Information</a:t>
          </a:r>
          <a:r>
            <a:rPr lang="es-ES" sz="1600" kern="1200" dirty="0" smtClean="0"/>
            <a:t> (OAS)</a:t>
          </a:r>
        </a:p>
      </dsp:txBody>
      <dsp:txXfrm>
        <a:off x="1289999" y="3297470"/>
        <a:ext cx="6192746" cy="209759"/>
      </dsp:txXfrm>
    </dsp:sp>
    <dsp:sp modelId="{7E191181-B1C8-4E95-82B6-53D2477AD89E}">
      <dsp:nvSpPr>
        <dsp:cNvPr id="0" name=""/>
        <dsp:cNvSpPr/>
      </dsp:nvSpPr>
      <dsp:spPr>
        <a:xfrm>
          <a:off x="32374" y="3246863"/>
          <a:ext cx="1257625" cy="310973"/>
        </a:xfrm>
        <a:prstGeom prst="roundRect">
          <a:avLst/>
        </a:prstGeom>
        <a:solidFill>
          <a:schemeClr val="accent4">
            <a:hueOff val="-1182860"/>
            <a:satOff val="-39823"/>
            <a:lumOff val="-96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100000"/>
            </a:lnSpc>
            <a:spcBef>
              <a:spcPct val="0"/>
            </a:spcBef>
            <a:spcAft>
              <a:spcPts val="0"/>
            </a:spcAft>
          </a:pPr>
          <a:r>
            <a:rPr lang="es-ES" sz="1600" kern="1200" dirty="0" smtClean="0"/>
            <a:t>2010</a:t>
          </a:r>
        </a:p>
      </dsp:txBody>
      <dsp:txXfrm>
        <a:off x="47554" y="3262043"/>
        <a:ext cx="1227265" cy="280613"/>
      </dsp:txXfrm>
    </dsp:sp>
    <dsp:sp modelId="{E4B855CC-BA8B-488B-AB7A-9E47253BF699}">
      <dsp:nvSpPr>
        <dsp:cNvPr id="0" name=""/>
        <dsp:cNvSpPr/>
      </dsp:nvSpPr>
      <dsp:spPr>
        <a:xfrm>
          <a:off x="1289999" y="3587130"/>
          <a:ext cx="6297626" cy="279679"/>
        </a:xfrm>
        <a:prstGeom prst="rightArrow">
          <a:avLst>
            <a:gd name="adj1" fmla="val 75000"/>
            <a:gd name="adj2" fmla="val 50000"/>
          </a:avLst>
        </a:prstGeom>
        <a:solidFill>
          <a:schemeClr val="accent4">
            <a:tint val="40000"/>
            <a:alpha val="90000"/>
            <a:hueOff val="-1265620"/>
            <a:satOff val="-47981"/>
            <a:lumOff val="-3516"/>
            <a:alphaOff val="0"/>
          </a:schemeClr>
        </a:solidFill>
        <a:ln w="19050" cap="flat" cmpd="sng" algn="ctr">
          <a:solidFill>
            <a:schemeClr val="accent4">
              <a:tint val="40000"/>
              <a:alpha val="90000"/>
              <a:hueOff val="-1265620"/>
              <a:satOff val="-47981"/>
              <a:lumOff val="-35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err="1" smtClean="0"/>
            <a:t>Conclusions</a:t>
          </a:r>
          <a:r>
            <a:rPr lang="es-ES" sz="1600" kern="1200" dirty="0" smtClean="0"/>
            <a:t> of </a:t>
          </a:r>
          <a:r>
            <a:rPr lang="es-ES" sz="1600" kern="1200" dirty="0" err="1" smtClean="0"/>
            <a:t>the</a:t>
          </a:r>
          <a:r>
            <a:rPr lang="es-ES" sz="1600" kern="1200" dirty="0" smtClean="0"/>
            <a:t> LAC </a:t>
          </a:r>
          <a:r>
            <a:rPr lang="es-ES" sz="1600" kern="1200" dirty="0" err="1" smtClean="0"/>
            <a:t>countries</a:t>
          </a:r>
          <a:r>
            <a:rPr lang="es-ES" sz="1600" kern="1200" dirty="0" smtClean="0"/>
            <a:t> Rio+20 </a:t>
          </a:r>
          <a:r>
            <a:rPr lang="es-ES" sz="1600" kern="1200" dirty="0" err="1" smtClean="0"/>
            <a:t>preparatory</a:t>
          </a:r>
          <a:r>
            <a:rPr lang="es-ES" sz="1600" kern="1200" dirty="0" smtClean="0"/>
            <a:t> </a:t>
          </a:r>
          <a:r>
            <a:rPr lang="es-ES" sz="1600" kern="1200" dirty="0" err="1" smtClean="0"/>
            <a:t>meetings</a:t>
          </a:r>
          <a:endParaRPr lang="es-ES" sz="1600" kern="1200" dirty="0" smtClean="0"/>
        </a:p>
      </dsp:txBody>
      <dsp:txXfrm>
        <a:off x="1289999" y="3622090"/>
        <a:ext cx="6192746" cy="209759"/>
      </dsp:txXfrm>
    </dsp:sp>
    <dsp:sp modelId="{EDF80900-15E2-421D-BA71-4972B7A6D735}">
      <dsp:nvSpPr>
        <dsp:cNvPr id="0" name=""/>
        <dsp:cNvSpPr/>
      </dsp:nvSpPr>
      <dsp:spPr>
        <a:xfrm>
          <a:off x="32374" y="3571483"/>
          <a:ext cx="1257625" cy="310973"/>
        </a:xfrm>
        <a:prstGeom prst="roundRect">
          <a:avLst/>
        </a:prstGeom>
        <a:solidFill>
          <a:schemeClr val="accent4">
            <a:hueOff val="-1301146"/>
            <a:satOff val="-43805"/>
            <a:lumOff val="-1064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2011</a:t>
          </a:r>
        </a:p>
      </dsp:txBody>
      <dsp:txXfrm>
        <a:off x="47554" y="3586663"/>
        <a:ext cx="1227265" cy="280613"/>
      </dsp:txXfrm>
    </dsp:sp>
    <dsp:sp modelId="{C75C1933-B744-40B8-8925-314377F679B7}">
      <dsp:nvSpPr>
        <dsp:cNvPr id="0" name=""/>
        <dsp:cNvSpPr/>
      </dsp:nvSpPr>
      <dsp:spPr>
        <a:xfrm>
          <a:off x="1289999" y="3911750"/>
          <a:ext cx="6297626" cy="279679"/>
        </a:xfrm>
        <a:prstGeom prst="rightArrow">
          <a:avLst>
            <a:gd name="adj1" fmla="val 75000"/>
            <a:gd name="adj2" fmla="val 50000"/>
          </a:avLst>
        </a:prstGeom>
        <a:solidFill>
          <a:schemeClr val="accent4">
            <a:tint val="40000"/>
            <a:alpha val="90000"/>
            <a:hueOff val="-1380676"/>
            <a:satOff val="-52343"/>
            <a:lumOff val="-3835"/>
            <a:alphaOff val="0"/>
          </a:schemeClr>
        </a:solidFill>
        <a:ln w="19050" cap="flat" cmpd="sng" algn="ctr">
          <a:solidFill>
            <a:schemeClr val="accent4">
              <a:tint val="40000"/>
              <a:alpha val="90000"/>
              <a:hueOff val="-1380676"/>
              <a:satOff val="-52343"/>
              <a:lumOff val="-38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smtClean="0"/>
            <a:t>Rio+20 </a:t>
          </a:r>
          <a:r>
            <a:rPr lang="es-ES" sz="1600" kern="1200" dirty="0" err="1" smtClean="0"/>
            <a:t>outcome</a:t>
          </a:r>
          <a:r>
            <a:rPr lang="es-ES" sz="1600" kern="1200" dirty="0" smtClean="0"/>
            <a:t> </a:t>
          </a:r>
          <a:r>
            <a:rPr lang="es-ES" sz="1600" kern="1200" dirty="0" err="1" smtClean="0"/>
            <a:t>document</a:t>
          </a:r>
          <a:r>
            <a:rPr lang="es-ES" sz="1600" kern="1200" dirty="0" smtClean="0"/>
            <a:t> “</a:t>
          </a:r>
          <a:r>
            <a:rPr lang="es-ES" sz="1600" kern="1200" dirty="0" err="1" smtClean="0"/>
            <a:t>The</a:t>
          </a:r>
          <a:r>
            <a:rPr lang="es-ES" sz="1600" kern="1200" dirty="0" smtClean="0"/>
            <a:t> </a:t>
          </a:r>
          <a:r>
            <a:rPr lang="es-ES" sz="1600" kern="1200" dirty="0" err="1" smtClean="0"/>
            <a:t>future</a:t>
          </a:r>
          <a:r>
            <a:rPr lang="es-ES" sz="1600" kern="1200" dirty="0" smtClean="0"/>
            <a:t> </a:t>
          </a:r>
          <a:r>
            <a:rPr lang="es-ES" sz="1600" kern="1200" dirty="0" err="1" smtClean="0"/>
            <a:t>we</a:t>
          </a:r>
          <a:r>
            <a:rPr lang="es-ES" sz="1600" kern="1200" dirty="0" smtClean="0"/>
            <a:t> </a:t>
          </a:r>
          <a:r>
            <a:rPr lang="es-ES" sz="1600" kern="1200" dirty="0" err="1" smtClean="0"/>
            <a:t>want</a:t>
          </a:r>
          <a:r>
            <a:rPr lang="es-ES" sz="1600" kern="1200" dirty="0" smtClean="0"/>
            <a:t>” (p. 43, 44, 99)</a:t>
          </a:r>
        </a:p>
      </dsp:txBody>
      <dsp:txXfrm>
        <a:off x="1289999" y="3946710"/>
        <a:ext cx="6192746" cy="209759"/>
      </dsp:txXfrm>
    </dsp:sp>
    <dsp:sp modelId="{58792E8B-7FD3-4E14-AFF0-427316142946}">
      <dsp:nvSpPr>
        <dsp:cNvPr id="0" name=""/>
        <dsp:cNvSpPr/>
      </dsp:nvSpPr>
      <dsp:spPr>
        <a:xfrm>
          <a:off x="32374" y="3896103"/>
          <a:ext cx="1257625" cy="310973"/>
        </a:xfrm>
        <a:prstGeom prst="roundRect">
          <a:avLst/>
        </a:prstGeom>
        <a:solidFill>
          <a:schemeClr val="accent4">
            <a:hueOff val="-1419432"/>
            <a:satOff val="-47787"/>
            <a:lumOff val="-1160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kern="1200" dirty="0" smtClean="0"/>
            <a:t>2012</a:t>
          </a:r>
        </a:p>
      </dsp:txBody>
      <dsp:txXfrm>
        <a:off x="47554" y="3911283"/>
        <a:ext cx="1227265" cy="280613"/>
      </dsp:txXfrm>
    </dsp:sp>
    <dsp:sp modelId="{92928011-3BA4-46D8-A31D-B9E488AB6014}">
      <dsp:nvSpPr>
        <dsp:cNvPr id="0" name=""/>
        <dsp:cNvSpPr/>
      </dsp:nvSpPr>
      <dsp:spPr>
        <a:xfrm>
          <a:off x="1289999" y="4236370"/>
          <a:ext cx="6297626" cy="279679"/>
        </a:xfrm>
        <a:prstGeom prst="rightArrow">
          <a:avLst>
            <a:gd name="adj1" fmla="val 75000"/>
            <a:gd name="adj2" fmla="val 50000"/>
          </a:avLst>
        </a:prstGeom>
        <a:solidFill>
          <a:schemeClr val="accent4">
            <a:tint val="40000"/>
            <a:alpha val="90000"/>
            <a:hueOff val="-1495732"/>
            <a:satOff val="-56705"/>
            <a:lumOff val="-4155"/>
            <a:alphaOff val="0"/>
          </a:schemeClr>
        </a:solidFill>
        <a:ln w="19050" cap="flat" cmpd="sng" algn="ctr">
          <a:solidFill>
            <a:schemeClr val="accent4">
              <a:tint val="40000"/>
              <a:alpha val="90000"/>
              <a:hueOff val="-1495732"/>
              <a:satOff val="-56705"/>
              <a:lumOff val="-41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100000"/>
            </a:lnSpc>
            <a:spcBef>
              <a:spcPct val="0"/>
            </a:spcBef>
            <a:spcAft>
              <a:spcPts val="0"/>
            </a:spcAft>
            <a:buChar char="••"/>
          </a:pPr>
          <a:r>
            <a:rPr lang="es-ES" sz="1600" kern="1200" dirty="0" err="1" smtClean="0"/>
            <a:t>Declaration</a:t>
          </a:r>
          <a:r>
            <a:rPr lang="es-ES" sz="1600" kern="1200" dirty="0" smtClean="0"/>
            <a:t> </a:t>
          </a:r>
          <a:r>
            <a:rPr lang="es-ES" sz="1600" kern="1200" dirty="0" err="1" smtClean="0"/>
            <a:t>on</a:t>
          </a:r>
          <a:r>
            <a:rPr lang="es-ES" sz="1600" kern="1200" dirty="0" smtClean="0"/>
            <a:t> </a:t>
          </a:r>
          <a:r>
            <a:rPr lang="es-ES" sz="1600" kern="1200" dirty="0" err="1" smtClean="0"/>
            <a:t>the</a:t>
          </a:r>
          <a:r>
            <a:rPr lang="es-ES" sz="1600" kern="1200" dirty="0" smtClean="0"/>
            <a:t> </a:t>
          </a:r>
          <a:r>
            <a:rPr lang="es-ES" sz="1600" kern="1200" dirty="0" err="1" smtClean="0"/>
            <a:t>application</a:t>
          </a:r>
          <a:r>
            <a:rPr lang="es-ES" sz="1600" kern="1200" dirty="0" smtClean="0"/>
            <a:t> of </a:t>
          </a:r>
          <a:r>
            <a:rPr lang="es-ES" sz="1600" kern="1200" dirty="0" err="1" smtClean="0"/>
            <a:t>Principle</a:t>
          </a:r>
          <a:r>
            <a:rPr lang="es-ES" sz="1600" kern="1200" dirty="0" smtClean="0"/>
            <a:t> 10 in LAC </a:t>
          </a:r>
        </a:p>
      </dsp:txBody>
      <dsp:txXfrm>
        <a:off x="1289999" y="4271330"/>
        <a:ext cx="6192746" cy="209759"/>
      </dsp:txXfrm>
    </dsp:sp>
    <dsp:sp modelId="{B049EB33-678D-47A1-B5DE-CCE8D244F858}">
      <dsp:nvSpPr>
        <dsp:cNvPr id="0" name=""/>
        <dsp:cNvSpPr/>
      </dsp:nvSpPr>
      <dsp:spPr>
        <a:xfrm>
          <a:off x="32374" y="4220723"/>
          <a:ext cx="1257625" cy="310973"/>
        </a:xfrm>
        <a:prstGeom prst="roundRect">
          <a:avLst/>
        </a:prstGeom>
        <a:solidFill>
          <a:schemeClr val="accent4">
            <a:hueOff val="-1537718"/>
            <a:satOff val="-51769"/>
            <a:lumOff val="-1257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s-ES" sz="1600" b="0" kern="1200" dirty="0" smtClean="0"/>
            <a:t>2012</a:t>
          </a:r>
        </a:p>
      </dsp:txBody>
      <dsp:txXfrm>
        <a:off x="47554" y="4235903"/>
        <a:ext cx="1227265" cy="280613"/>
      </dsp:txXfrm>
    </dsp:sp>
    <dsp:sp modelId="{FEA15453-E673-440D-A2BE-9A924C8D21EB}">
      <dsp:nvSpPr>
        <dsp:cNvPr id="0" name=""/>
        <dsp:cNvSpPr/>
      </dsp:nvSpPr>
      <dsp:spPr>
        <a:xfrm>
          <a:off x="1289999" y="4560990"/>
          <a:ext cx="6297626" cy="279679"/>
        </a:xfrm>
        <a:prstGeom prst="rightArrow">
          <a:avLst>
            <a:gd name="adj1" fmla="val 75000"/>
            <a:gd name="adj2" fmla="val 50000"/>
          </a:avLst>
        </a:prstGeom>
        <a:solidFill>
          <a:schemeClr val="accent4">
            <a:tint val="40000"/>
            <a:alpha val="90000"/>
            <a:hueOff val="-1610789"/>
            <a:satOff val="-61067"/>
            <a:lumOff val="-4474"/>
            <a:alphaOff val="0"/>
          </a:schemeClr>
        </a:solidFill>
        <a:ln w="19050" cap="flat" cmpd="sng" algn="ctr">
          <a:solidFill>
            <a:schemeClr val="accent4">
              <a:tint val="40000"/>
              <a:alpha val="90000"/>
              <a:hueOff val="-1610789"/>
              <a:satOff val="-61067"/>
              <a:lumOff val="-44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Santiago Declaration CELAC / Santiago Declaration CELAC - EU</a:t>
          </a:r>
          <a:endParaRPr lang="en-US" sz="1600" kern="1200" dirty="0"/>
        </a:p>
      </dsp:txBody>
      <dsp:txXfrm>
        <a:off x="1289999" y="4595950"/>
        <a:ext cx="6192746" cy="209759"/>
      </dsp:txXfrm>
    </dsp:sp>
    <dsp:sp modelId="{31520E99-41D3-4F1D-93B8-91F985CC1447}">
      <dsp:nvSpPr>
        <dsp:cNvPr id="0" name=""/>
        <dsp:cNvSpPr/>
      </dsp:nvSpPr>
      <dsp:spPr>
        <a:xfrm>
          <a:off x="32374" y="4545343"/>
          <a:ext cx="1257625" cy="310973"/>
        </a:xfrm>
        <a:prstGeom prst="roundRect">
          <a:avLst/>
        </a:prstGeom>
        <a:solidFill>
          <a:schemeClr val="accent4">
            <a:hueOff val="-1656004"/>
            <a:satOff val="-55752"/>
            <a:lumOff val="-1354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2013</a:t>
          </a:r>
          <a:endParaRPr lang="en-US" sz="1600" kern="1200" dirty="0"/>
        </a:p>
      </dsp:txBody>
      <dsp:txXfrm>
        <a:off x="47554" y="4560523"/>
        <a:ext cx="1227265" cy="280613"/>
      </dsp:txXfrm>
    </dsp:sp>
    <dsp:sp modelId="{413118C7-B61A-4694-AF02-A4490DA26E9F}">
      <dsp:nvSpPr>
        <dsp:cNvPr id="0" name=""/>
        <dsp:cNvSpPr/>
      </dsp:nvSpPr>
      <dsp:spPr>
        <a:xfrm>
          <a:off x="1289999" y="4885611"/>
          <a:ext cx="6297626" cy="279679"/>
        </a:xfrm>
        <a:prstGeom prst="rightArrow">
          <a:avLst>
            <a:gd name="adj1" fmla="val 75000"/>
            <a:gd name="adj2" fmla="val 50000"/>
          </a:avLst>
        </a:prstGeom>
        <a:solidFill>
          <a:schemeClr val="accent4">
            <a:tint val="40000"/>
            <a:alpha val="90000"/>
            <a:hueOff val="-1725845"/>
            <a:satOff val="-65429"/>
            <a:lumOff val="-4794"/>
            <a:alphaOff val="0"/>
          </a:schemeClr>
        </a:solidFill>
        <a:ln w="19050" cap="flat" cmpd="sng" algn="ctr">
          <a:solidFill>
            <a:schemeClr val="accent4">
              <a:tint val="40000"/>
              <a:alpha val="90000"/>
              <a:hueOff val="-1725845"/>
              <a:satOff val="-65429"/>
              <a:lumOff val="-47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Caribbean Preparatory meeting for the III Conference on SIDS</a:t>
          </a:r>
          <a:endParaRPr lang="en-US" sz="1600" b="1" kern="1200" dirty="0"/>
        </a:p>
      </dsp:txBody>
      <dsp:txXfrm>
        <a:off x="1289999" y="4920571"/>
        <a:ext cx="6192746" cy="209759"/>
      </dsp:txXfrm>
    </dsp:sp>
    <dsp:sp modelId="{9F884A77-8457-4A44-B32C-BBF68318AD22}">
      <dsp:nvSpPr>
        <dsp:cNvPr id="0" name=""/>
        <dsp:cNvSpPr/>
      </dsp:nvSpPr>
      <dsp:spPr>
        <a:xfrm>
          <a:off x="32374" y="4869963"/>
          <a:ext cx="1257625" cy="310973"/>
        </a:xfrm>
        <a:prstGeom prst="roundRect">
          <a:avLst/>
        </a:prstGeom>
        <a:solidFill>
          <a:schemeClr val="accent4">
            <a:hueOff val="-1774290"/>
            <a:satOff val="-59734"/>
            <a:lumOff val="-1451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smtClean="0"/>
            <a:t>2013</a:t>
          </a:r>
          <a:endParaRPr lang="en-US" sz="1600" kern="1200" dirty="0"/>
        </a:p>
      </dsp:txBody>
      <dsp:txXfrm>
        <a:off x="47554" y="4885143"/>
        <a:ext cx="1227265" cy="2806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971" cy="463867"/>
          </a:xfrm>
          <a:prstGeom prst="rect">
            <a:avLst/>
          </a:prstGeom>
        </p:spPr>
        <p:txBody>
          <a:bodyPr vert="horz" lIns="91212" tIns="45605" rIns="91212" bIns="45605" rtlCol="0"/>
          <a:lstStyle>
            <a:lvl1pPr algn="l">
              <a:defRPr sz="1200"/>
            </a:lvl1pPr>
          </a:lstStyle>
          <a:p>
            <a:endParaRPr lang="en-US"/>
          </a:p>
        </p:txBody>
      </p:sp>
      <p:sp>
        <p:nvSpPr>
          <p:cNvPr id="3" name="Date Placeholder 2"/>
          <p:cNvSpPr>
            <a:spLocks noGrp="1"/>
          </p:cNvSpPr>
          <p:nvPr>
            <p:ph type="dt" sz="quarter" idx="1"/>
          </p:nvPr>
        </p:nvSpPr>
        <p:spPr>
          <a:xfrm>
            <a:off x="3963147" y="0"/>
            <a:ext cx="3032971" cy="463867"/>
          </a:xfrm>
          <a:prstGeom prst="rect">
            <a:avLst/>
          </a:prstGeom>
        </p:spPr>
        <p:txBody>
          <a:bodyPr vert="horz" lIns="91212" tIns="45605" rIns="91212" bIns="45605" rtlCol="0"/>
          <a:lstStyle>
            <a:lvl1pPr algn="r">
              <a:defRPr sz="1200"/>
            </a:lvl1pPr>
          </a:lstStyle>
          <a:p>
            <a:fld id="{320CF1D0-16DC-4788-A971-3CF598578479}" type="datetimeFigureOut">
              <a:rPr lang="en-US" smtClean="0"/>
              <a:pPr/>
              <a:t>19/12/2016</a:t>
            </a:fld>
            <a:endParaRPr lang="en-US"/>
          </a:p>
        </p:txBody>
      </p:sp>
      <p:sp>
        <p:nvSpPr>
          <p:cNvPr id="4" name="Footer Placeholder 3"/>
          <p:cNvSpPr>
            <a:spLocks noGrp="1"/>
          </p:cNvSpPr>
          <p:nvPr>
            <p:ph type="ftr" sz="quarter" idx="2"/>
          </p:nvPr>
        </p:nvSpPr>
        <p:spPr>
          <a:xfrm>
            <a:off x="1" y="8805550"/>
            <a:ext cx="3032971" cy="463867"/>
          </a:xfrm>
          <a:prstGeom prst="rect">
            <a:avLst/>
          </a:prstGeom>
        </p:spPr>
        <p:txBody>
          <a:bodyPr vert="horz" lIns="91212" tIns="45605" rIns="91212" bIns="45605" rtlCol="0" anchor="b"/>
          <a:lstStyle>
            <a:lvl1pPr algn="l">
              <a:defRPr sz="1200"/>
            </a:lvl1pPr>
          </a:lstStyle>
          <a:p>
            <a:endParaRPr lang="en-US"/>
          </a:p>
        </p:txBody>
      </p:sp>
      <p:sp>
        <p:nvSpPr>
          <p:cNvPr id="5" name="Slide Number Placeholder 4"/>
          <p:cNvSpPr>
            <a:spLocks noGrp="1"/>
          </p:cNvSpPr>
          <p:nvPr>
            <p:ph type="sldNum" sz="quarter" idx="3"/>
          </p:nvPr>
        </p:nvSpPr>
        <p:spPr>
          <a:xfrm>
            <a:off x="3963147" y="8805550"/>
            <a:ext cx="3032971" cy="463867"/>
          </a:xfrm>
          <a:prstGeom prst="rect">
            <a:avLst/>
          </a:prstGeom>
        </p:spPr>
        <p:txBody>
          <a:bodyPr vert="horz" lIns="91212" tIns="45605" rIns="91212" bIns="45605" rtlCol="0" anchor="b"/>
          <a:lstStyle>
            <a:lvl1pPr algn="r">
              <a:defRPr sz="1200"/>
            </a:lvl1pPr>
          </a:lstStyle>
          <a:p>
            <a:fld id="{67EC9C5A-3829-487E-B2E4-73529F55C832}" type="slidenum">
              <a:rPr lang="en-US" smtClean="0"/>
              <a:pPr/>
              <a:t>‹#›</a:t>
            </a:fld>
            <a:endParaRPr lang="en-US"/>
          </a:p>
        </p:txBody>
      </p:sp>
    </p:spTree>
    <p:extLst>
      <p:ext uri="{BB962C8B-B14F-4D97-AF65-F5344CB8AC3E}">
        <p14:creationId xmlns:p14="http://schemas.microsoft.com/office/powerpoint/2010/main" val="616985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7" cy="463550"/>
          </a:xfrm>
          <a:prstGeom prst="rect">
            <a:avLst/>
          </a:prstGeom>
        </p:spPr>
        <p:txBody>
          <a:bodyPr vert="horz" lIns="92943" tIns="46472" rIns="92943" bIns="46472" rtlCol="0"/>
          <a:lstStyle>
            <a:lvl1pPr algn="l">
              <a:defRPr sz="1200"/>
            </a:lvl1pPr>
          </a:lstStyle>
          <a:p>
            <a:endParaRPr lang="en-US"/>
          </a:p>
        </p:txBody>
      </p:sp>
      <p:sp>
        <p:nvSpPr>
          <p:cNvPr id="3" name="Date Placeholder 2"/>
          <p:cNvSpPr>
            <a:spLocks noGrp="1"/>
          </p:cNvSpPr>
          <p:nvPr>
            <p:ph type="dt" idx="1"/>
          </p:nvPr>
        </p:nvSpPr>
        <p:spPr>
          <a:xfrm>
            <a:off x="3963744" y="0"/>
            <a:ext cx="3032337" cy="463550"/>
          </a:xfrm>
          <a:prstGeom prst="rect">
            <a:avLst/>
          </a:prstGeom>
        </p:spPr>
        <p:txBody>
          <a:bodyPr vert="horz" lIns="92943" tIns="46472" rIns="92943" bIns="46472" rtlCol="0"/>
          <a:lstStyle>
            <a:lvl1pPr algn="r">
              <a:defRPr sz="1200"/>
            </a:lvl1pPr>
          </a:lstStyle>
          <a:p>
            <a:fld id="{DA7D0066-6F2C-4CF3-BB05-37E44AC14B8A}" type="datetimeFigureOut">
              <a:rPr lang="en-US" smtClean="0"/>
              <a:pPr/>
              <a:t>19/12/2016</a:t>
            </a:fld>
            <a:endParaRPr lang="en-US"/>
          </a:p>
        </p:txBody>
      </p:sp>
      <p:sp>
        <p:nvSpPr>
          <p:cNvPr id="4" name="Slide Image Placeholder 3"/>
          <p:cNvSpPr>
            <a:spLocks noGrp="1" noRot="1" noChangeAspect="1"/>
          </p:cNvSpPr>
          <p:nvPr>
            <p:ph type="sldImg" idx="2"/>
          </p:nvPr>
        </p:nvSpPr>
        <p:spPr>
          <a:xfrm>
            <a:off x="1181100" y="695325"/>
            <a:ext cx="4635500" cy="3476625"/>
          </a:xfrm>
          <a:prstGeom prst="rect">
            <a:avLst/>
          </a:prstGeom>
          <a:noFill/>
          <a:ln w="12700">
            <a:solidFill>
              <a:prstClr val="black"/>
            </a:solidFill>
          </a:ln>
        </p:spPr>
        <p:txBody>
          <a:bodyPr vert="horz" lIns="92943" tIns="46472" rIns="92943" bIns="46472" rtlCol="0" anchor="ctr"/>
          <a:lstStyle/>
          <a:p>
            <a:endParaRPr lang="en-US"/>
          </a:p>
        </p:txBody>
      </p:sp>
      <p:sp>
        <p:nvSpPr>
          <p:cNvPr id="5" name="Notes Placeholder 4"/>
          <p:cNvSpPr>
            <a:spLocks noGrp="1"/>
          </p:cNvSpPr>
          <p:nvPr>
            <p:ph type="body" sz="quarter" idx="3"/>
          </p:nvPr>
        </p:nvSpPr>
        <p:spPr>
          <a:xfrm>
            <a:off x="699770" y="4403725"/>
            <a:ext cx="5598160" cy="4171950"/>
          </a:xfrm>
          <a:prstGeom prst="rect">
            <a:avLst/>
          </a:prstGeom>
        </p:spPr>
        <p:txBody>
          <a:bodyPr vert="horz" lIns="92943" tIns="46472" rIns="92943" bIns="4647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05841"/>
            <a:ext cx="3032337" cy="463550"/>
          </a:xfrm>
          <a:prstGeom prst="rect">
            <a:avLst/>
          </a:prstGeom>
        </p:spPr>
        <p:txBody>
          <a:bodyPr vert="horz" lIns="92943" tIns="46472" rIns="92943" bIns="46472" rtlCol="0" anchor="b"/>
          <a:lstStyle>
            <a:lvl1pPr algn="l">
              <a:defRPr sz="1200"/>
            </a:lvl1pPr>
          </a:lstStyle>
          <a:p>
            <a:endParaRPr lang="en-US"/>
          </a:p>
        </p:txBody>
      </p:sp>
      <p:sp>
        <p:nvSpPr>
          <p:cNvPr id="7" name="Slide Number Placeholder 6"/>
          <p:cNvSpPr>
            <a:spLocks noGrp="1"/>
          </p:cNvSpPr>
          <p:nvPr>
            <p:ph type="sldNum" sz="quarter" idx="5"/>
          </p:nvPr>
        </p:nvSpPr>
        <p:spPr>
          <a:xfrm>
            <a:off x="3963744" y="8805841"/>
            <a:ext cx="3032337" cy="463550"/>
          </a:xfrm>
          <a:prstGeom prst="rect">
            <a:avLst/>
          </a:prstGeom>
        </p:spPr>
        <p:txBody>
          <a:bodyPr vert="horz" lIns="92943" tIns="46472" rIns="92943" bIns="46472" rtlCol="0" anchor="b"/>
          <a:lstStyle>
            <a:lvl1pPr algn="r">
              <a:defRPr sz="1200"/>
            </a:lvl1pPr>
          </a:lstStyle>
          <a:p>
            <a:fld id="{2CB095B9-647A-4968-89E8-395BA7E1B2BC}" type="slidenum">
              <a:rPr lang="en-US" smtClean="0"/>
              <a:pPr/>
              <a:t>‹#›</a:t>
            </a:fld>
            <a:endParaRPr lang="en-US"/>
          </a:p>
        </p:txBody>
      </p:sp>
    </p:spTree>
    <p:extLst>
      <p:ext uri="{BB962C8B-B14F-4D97-AF65-F5344CB8AC3E}">
        <p14:creationId xmlns:p14="http://schemas.microsoft.com/office/powerpoint/2010/main" val="291369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noProof="0" dirty="0" smtClean="0"/>
              <a:t>Desde</a:t>
            </a:r>
            <a:r>
              <a:rPr lang="es-ES" baseline="0" noProof="0" dirty="0" smtClean="0"/>
              <a:t> la adopción del Principio 10 en 1992, los derechos de acceso han sido reconocidos en varias iniciativas internacionales y regionales. Nuestra región ha sentado precedentes importantes para avanzar en la cabal implementación de los derechos de acceso. En 2006, por ejemplo, la Corte Interamericana de Derechos Humanos reconoció el derecho de acceso a la información pública como un derecho humano fundamental protegido por los tratados de derechos humanos, que debía ser respaldado por los Estados. En 2010, en tanto, los países de la región, en el marco de la OEA, adoptaron la Ley Modelo Interamericana sobre Acceso a la Información. </a:t>
            </a:r>
          </a:p>
          <a:p>
            <a:endParaRPr lang="es-ES" baseline="0" noProof="0" dirty="0" smtClean="0"/>
          </a:p>
          <a:p>
            <a:r>
              <a:rPr lang="es-ES" baseline="0" noProof="0" dirty="0" smtClean="0"/>
              <a:t>A nivel internacional, existe consenso que la Convención de Aarhus es el instrumento que más lejos ha llegado en cuanto a promover los derechos de acceso, al ser un instrumento vinculante. A la fecha ninguna otra región ha avanzado en el desarrollo de un instrumento legal vinculante similar a la Convención de Aarhus.</a:t>
            </a:r>
          </a:p>
          <a:p>
            <a:endParaRPr lang="es-ES" dirty="0" smtClean="0"/>
          </a:p>
          <a:p>
            <a:r>
              <a:rPr lang="es-ES" dirty="0" smtClean="0"/>
              <a:t>Recientemente</a:t>
            </a:r>
            <a:r>
              <a:rPr lang="es-ES" baseline="0" dirty="0" smtClean="0"/>
              <a:t>, los países latinoamericanos y caribeños respaldaron la importancia del Principio 10 tanto en la Conferencia de las Naciones Unidas para el Desarrollo (Río+20) como en el marco de la CELAC. </a:t>
            </a:r>
            <a:endParaRPr lang="es-E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s-ES" noProof="0" dirty="0" smtClean="0"/>
              <a:t>En la Declaración de Rio de 1992 ,178 gobiernos, incluidos los latinoamericanos y caribeños, acordaron que el mejor modo de tratar las cuestiones ambientales era con la participación de todos</a:t>
            </a:r>
            <a:r>
              <a:rPr lang="es-ES" baseline="0" noProof="0" dirty="0" smtClean="0"/>
              <a:t> los ciudadanos interesados. Para que la participación sea efectiva se requiere asimismo de acceso a la información relacionada con el medio ambiente y un marco eficaz de acceso a la justicia, que contemple el resarcimiento de daños y los recursos pertinentes. </a:t>
            </a:r>
          </a:p>
          <a:p>
            <a:pPr>
              <a:spcBef>
                <a:spcPct val="0"/>
              </a:spcBef>
            </a:pPr>
            <a:endParaRPr lang="es-ES" noProof="0" dirty="0" smtClean="0"/>
          </a:p>
          <a:p>
            <a:pPr>
              <a:spcBef>
                <a:spcPct val="0"/>
              </a:spcBef>
            </a:pPr>
            <a:r>
              <a:rPr lang="es-ES" noProof="0" dirty="0" smtClean="0"/>
              <a:t>Con</a:t>
            </a:r>
            <a:r>
              <a:rPr lang="es-ES" baseline="0" noProof="0" dirty="0" smtClean="0"/>
              <a:t> la adopción del Principio 10</a:t>
            </a:r>
            <a:r>
              <a:rPr lang="es-ES" noProof="0" dirty="0" smtClean="0"/>
              <a:t> los gobiernos explicitaron su voluntad de avanzar hacia un Estado que garantice plenamente:</a:t>
            </a:r>
          </a:p>
          <a:p>
            <a:pPr>
              <a:spcBef>
                <a:spcPct val="0"/>
              </a:spcBef>
              <a:buFontTx/>
              <a:buChar char="•"/>
            </a:pPr>
            <a:r>
              <a:rPr lang="es-ES" noProof="0" dirty="0" smtClean="0"/>
              <a:t> El derecho a la información sobre el medio ambiente de manera transparente, oportuna y veraz.</a:t>
            </a:r>
          </a:p>
          <a:p>
            <a:pPr>
              <a:spcBef>
                <a:spcPct val="0"/>
              </a:spcBef>
              <a:buFontTx/>
              <a:buChar char="•"/>
            </a:pPr>
            <a:r>
              <a:rPr lang="es-ES" noProof="0" dirty="0" smtClean="0"/>
              <a:t> El derecho a participar de manera libre e informada en la toma de decisiones relacionada con el medio ambiente </a:t>
            </a:r>
          </a:p>
          <a:p>
            <a:pPr>
              <a:spcBef>
                <a:spcPct val="0"/>
              </a:spcBef>
              <a:buFontTx/>
              <a:buChar char="•"/>
            </a:pPr>
            <a:r>
              <a:rPr lang="es-ES" noProof="0" dirty="0" smtClean="0"/>
              <a:t>El derecho a acceder a la justicia mediante un marco legal que proporcione reparaciones adecuadas por los daños ambientales y por la negación arbitraria de los derechos de acceso a la información y participación.</a:t>
            </a:r>
          </a:p>
          <a:p>
            <a:pPr>
              <a:spcBef>
                <a:spcPct val="0"/>
              </a:spcBef>
              <a:buFontTx/>
              <a:buChar char="•"/>
            </a:pPr>
            <a:endParaRPr lang="es-ES" noProof="0" dirty="0" smtClean="0"/>
          </a:p>
          <a:p>
            <a:pPr>
              <a:spcBef>
                <a:spcPct val="0"/>
              </a:spcBef>
              <a:buFontTx/>
              <a:buChar char="•"/>
            </a:pPr>
            <a:r>
              <a:rPr lang="es-ES" noProof="0" dirty="0" smtClean="0"/>
              <a:t>Estos tres derechos, conforman l</a:t>
            </a:r>
            <a:r>
              <a:rPr lang="es-ES" baseline="0" noProof="0" dirty="0" smtClean="0"/>
              <a:t>o que se denomina los</a:t>
            </a:r>
            <a:r>
              <a:rPr lang="es-ES" noProof="0" dirty="0" smtClean="0"/>
              <a:t> </a:t>
            </a:r>
            <a:r>
              <a:rPr lang="es-ES" b="1" noProof="0" dirty="0" smtClean="0"/>
              <a:t>derechos de acceso.</a:t>
            </a:r>
          </a:p>
          <a:p>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 Plan de </a:t>
            </a:r>
            <a:r>
              <a:rPr lang="en-US" dirty="0" err="1" smtClean="0"/>
              <a:t>acción</a:t>
            </a:r>
            <a:r>
              <a:rPr lang="en-US" dirty="0" smtClean="0"/>
              <a:t> de Barbados </a:t>
            </a:r>
            <a:r>
              <a:rPr lang="en-US" dirty="0" err="1" smtClean="0"/>
              <a:t>está</a:t>
            </a:r>
            <a:r>
              <a:rPr lang="en-US" dirty="0" smtClean="0"/>
              <a:t> </a:t>
            </a:r>
            <a:r>
              <a:rPr lang="en-US" dirty="0" err="1" smtClean="0"/>
              <a:t>enfocado</a:t>
            </a:r>
            <a:r>
              <a:rPr lang="en-US" dirty="0" smtClean="0"/>
              <a:t> en </a:t>
            </a:r>
            <a:r>
              <a:rPr lang="en-US" dirty="0" err="1" smtClean="0"/>
              <a:t>tratar</a:t>
            </a:r>
            <a:r>
              <a:rPr lang="en-US" baseline="0" dirty="0" smtClean="0"/>
              <a:t> y </a:t>
            </a:r>
            <a:r>
              <a:rPr lang="en-US" baseline="0" dirty="0" err="1" smtClean="0"/>
              <a:t>mitigar</a:t>
            </a:r>
            <a:r>
              <a:rPr lang="en-US" baseline="0" dirty="0" smtClean="0"/>
              <a:t> </a:t>
            </a:r>
            <a:r>
              <a:rPr lang="en-US" baseline="0" dirty="0" err="1" smtClean="0"/>
              <a:t>las</a:t>
            </a:r>
            <a:r>
              <a:rPr lang="en-US" baseline="0" dirty="0" smtClean="0"/>
              <a:t> </a:t>
            </a:r>
            <a:r>
              <a:rPr lang="en-US" baseline="0" dirty="0" err="1" smtClean="0"/>
              <a:t>principales</a:t>
            </a:r>
            <a:r>
              <a:rPr lang="en-US" baseline="0" dirty="0" smtClean="0"/>
              <a:t> </a:t>
            </a:r>
            <a:r>
              <a:rPr lang="en-US" baseline="0" dirty="0" err="1" smtClean="0"/>
              <a:t>vulnerabilidades</a:t>
            </a:r>
            <a:r>
              <a:rPr lang="en-US" baseline="0" dirty="0" smtClean="0"/>
              <a:t> del </a:t>
            </a:r>
            <a:r>
              <a:rPr lang="en-US" baseline="0" dirty="0" err="1" smtClean="0"/>
              <a:t>desarrollo</a:t>
            </a:r>
            <a:r>
              <a:rPr lang="en-US" baseline="0" dirty="0" smtClean="0"/>
              <a:t> </a:t>
            </a:r>
            <a:r>
              <a:rPr lang="en-US" baseline="0" dirty="0" err="1" smtClean="0"/>
              <a:t>económico</a:t>
            </a:r>
            <a:r>
              <a:rPr lang="en-US" baseline="0" dirty="0" smtClean="0"/>
              <a:t>, social, y </a:t>
            </a:r>
            <a:r>
              <a:rPr lang="en-US" baseline="0" dirty="0" err="1" smtClean="0"/>
              <a:t>ambiental</a:t>
            </a:r>
            <a:r>
              <a:rPr lang="en-US" baseline="0" dirty="0" smtClean="0"/>
              <a:t> de los </a:t>
            </a:r>
            <a:r>
              <a:rPr lang="en-US" baseline="0" dirty="0" err="1" smtClean="0"/>
              <a:t>pequeños</a:t>
            </a:r>
            <a:r>
              <a:rPr lang="en-US" baseline="0" dirty="0" smtClean="0"/>
              <a:t> </a:t>
            </a:r>
            <a:r>
              <a:rPr lang="en-US" baseline="0" dirty="0" err="1" smtClean="0"/>
              <a:t>estados</a:t>
            </a:r>
            <a:r>
              <a:rPr lang="en-US" baseline="0" dirty="0" smtClean="0"/>
              <a:t> </a:t>
            </a:r>
            <a:r>
              <a:rPr lang="en-US" baseline="0" dirty="0" err="1" smtClean="0"/>
              <a:t>insulares</a:t>
            </a:r>
            <a:r>
              <a:rPr lang="en-US" baseline="0" dirty="0" smtClean="0"/>
              <a:t>. </a:t>
            </a:r>
          </a:p>
          <a:p>
            <a:endParaRPr lang="en-US" baseline="0" dirty="0" smtClean="0"/>
          </a:p>
          <a:p>
            <a:r>
              <a:rPr lang="en-US" baseline="0" dirty="0" smtClean="0"/>
              <a:t>Este </a:t>
            </a:r>
            <a:r>
              <a:rPr lang="en-US" baseline="0" dirty="0" err="1" smtClean="0"/>
              <a:t>proceso</a:t>
            </a:r>
            <a:r>
              <a:rPr lang="en-US" baseline="0" dirty="0" smtClean="0"/>
              <a:t> </a:t>
            </a:r>
            <a:r>
              <a:rPr lang="en-US" baseline="0" dirty="0" err="1" smtClean="0"/>
              <a:t>nació</a:t>
            </a:r>
            <a:r>
              <a:rPr lang="en-US" baseline="0" dirty="0" smtClean="0"/>
              <a:t> en Rio 92, </a:t>
            </a:r>
            <a:r>
              <a:rPr lang="en-US" baseline="0" dirty="0" err="1" smtClean="0"/>
              <a:t>cuando</a:t>
            </a:r>
            <a:r>
              <a:rPr lang="en-US" baseline="0" dirty="0" smtClean="0"/>
              <a:t> se </a:t>
            </a:r>
            <a:r>
              <a:rPr lang="en-US" baseline="0" dirty="0" err="1" smtClean="0"/>
              <a:t>subrayó</a:t>
            </a:r>
            <a:r>
              <a:rPr lang="en-US" baseline="0" dirty="0" smtClean="0"/>
              <a:t> la </a:t>
            </a:r>
            <a:r>
              <a:rPr lang="en-US" baseline="0" dirty="0" err="1" smtClean="0"/>
              <a:t>necesidad</a:t>
            </a:r>
            <a:r>
              <a:rPr lang="en-US" baseline="0" dirty="0" smtClean="0"/>
              <a:t> de </a:t>
            </a:r>
            <a:r>
              <a:rPr lang="en-US" baseline="0" dirty="0" err="1" smtClean="0"/>
              <a:t>realizar</a:t>
            </a:r>
            <a:r>
              <a:rPr lang="en-US" baseline="0" dirty="0" smtClean="0"/>
              <a:t> un </a:t>
            </a:r>
            <a:r>
              <a:rPr lang="en-US" baseline="0" dirty="0" err="1" smtClean="0"/>
              <a:t>proceso</a:t>
            </a:r>
            <a:r>
              <a:rPr lang="en-US" baseline="0" dirty="0" smtClean="0"/>
              <a:t> </a:t>
            </a:r>
            <a:r>
              <a:rPr lang="en-US" baseline="0" dirty="0" err="1" smtClean="0"/>
              <a:t>específico</a:t>
            </a:r>
            <a:r>
              <a:rPr lang="en-US" baseline="0" dirty="0" smtClean="0"/>
              <a:t> </a:t>
            </a:r>
            <a:r>
              <a:rPr lang="en-US" baseline="0" dirty="0" err="1" smtClean="0"/>
              <a:t>que</a:t>
            </a:r>
            <a:r>
              <a:rPr lang="en-US" baseline="0" dirty="0" smtClean="0"/>
              <a:t> </a:t>
            </a:r>
            <a:r>
              <a:rPr lang="en-US" baseline="0" dirty="0" err="1" smtClean="0"/>
              <a:t>tenga</a:t>
            </a:r>
            <a:r>
              <a:rPr lang="en-US" baseline="0" dirty="0" smtClean="0"/>
              <a:t> en </a:t>
            </a:r>
            <a:r>
              <a:rPr lang="en-US" baseline="0" dirty="0" err="1" smtClean="0"/>
              <a:t>cuenta</a:t>
            </a:r>
            <a:r>
              <a:rPr lang="en-US" baseline="0" dirty="0" smtClean="0"/>
              <a:t> </a:t>
            </a:r>
            <a:r>
              <a:rPr lang="en-US" baseline="0" dirty="0" err="1" smtClean="0"/>
              <a:t>las</a:t>
            </a:r>
            <a:r>
              <a:rPr lang="en-US" baseline="0" dirty="0" smtClean="0"/>
              <a:t> </a:t>
            </a:r>
            <a:r>
              <a:rPr lang="en-US" baseline="0" dirty="0" err="1" smtClean="0"/>
              <a:t>características</a:t>
            </a:r>
            <a:r>
              <a:rPr lang="en-US" baseline="0" dirty="0" smtClean="0"/>
              <a:t> de los </a:t>
            </a:r>
            <a:r>
              <a:rPr lang="en-US" baseline="0" dirty="0" err="1" smtClean="0"/>
              <a:t>estados</a:t>
            </a:r>
            <a:r>
              <a:rPr lang="en-US" baseline="0" dirty="0" smtClean="0"/>
              <a:t> </a:t>
            </a:r>
            <a:r>
              <a:rPr lang="en-US" baseline="0" dirty="0" err="1" smtClean="0"/>
              <a:t>insulares</a:t>
            </a:r>
            <a:r>
              <a:rPr lang="en-US" baseline="0" dirty="0" smtClean="0"/>
              <a:t>. </a:t>
            </a:r>
          </a:p>
          <a:p>
            <a:endParaRPr lang="en-US" baseline="0" dirty="0" smtClean="0"/>
          </a:p>
          <a:p>
            <a:r>
              <a:rPr lang="en-US" baseline="0" dirty="0" err="1" smtClean="0"/>
              <a:t>Hasta</a:t>
            </a:r>
            <a:r>
              <a:rPr lang="en-US" baseline="0" dirty="0" smtClean="0"/>
              <a:t> el </a:t>
            </a:r>
            <a:r>
              <a:rPr lang="en-US" baseline="0" dirty="0" err="1" smtClean="0"/>
              <a:t>momento</a:t>
            </a:r>
            <a:r>
              <a:rPr lang="en-US" baseline="0" dirty="0" smtClean="0"/>
              <a:t> ha </a:t>
            </a:r>
            <a:r>
              <a:rPr lang="en-US" baseline="0" dirty="0" err="1" smtClean="0"/>
              <a:t>tenido</a:t>
            </a:r>
            <a:r>
              <a:rPr lang="en-US" baseline="0" dirty="0" smtClean="0"/>
              <a:t> follow-ups +5, +10 y en 2014 se </a:t>
            </a:r>
            <a:r>
              <a:rPr lang="en-US" baseline="0" dirty="0" err="1" smtClean="0"/>
              <a:t>realizará</a:t>
            </a:r>
            <a:r>
              <a:rPr lang="en-US" baseline="0" dirty="0" smtClean="0"/>
              <a:t> el +20.</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 </a:t>
            </a:r>
            <a:r>
              <a:rPr lang="en-US" dirty="0" err="1" smtClean="0"/>
              <a:t>Declaración</a:t>
            </a:r>
            <a:r>
              <a:rPr lang="en-US" dirty="0" smtClean="0"/>
              <a:t> de Mauricio (BPOA +10)</a:t>
            </a:r>
            <a:r>
              <a:rPr lang="en-US" baseline="0" dirty="0" smtClean="0"/>
              <a:t> </a:t>
            </a:r>
            <a:r>
              <a:rPr lang="en-US" baseline="0" dirty="0" err="1" smtClean="0"/>
              <a:t>supuso</a:t>
            </a:r>
            <a:r>
              <a:rPr lang="en-US" baseline="0" dirty="0" smtClean="0"/>
              <a:t> </a:t>
            </a:r>
            <a:r>
              <a:rPr lang="en-US" baseline="0" dirty="0" err="1" smtClean="0"/>
              <a:t>una</a:t>
            </a:r>
            <a:r>
              <a:rPr lang="en-US" baseline="0" dirty="0" smtClean="0"/>
              <a:t> </a:t>
            </a:r>
            <a:r>
              <a:rPr lang="en-US" baseline="0" dirty="0" err="1" smtClean="0"/>
              <a:t>revisión</a:t>
            </a:r>
            <a:r>
              <a:rPr lang="en-US" baseline="0" dirty="0" smtClean="0"/>
              <a:t> de los </a:t>
            </a:r>
            <a:r>
              <a:rPr lang="en-US" baseline="0" dirty="0" err="1" smtClean="0"/>
              <a:t>puntos</a:t>
            </a:r>
            <a:r>
              <a:rPr lang="en-US" baseline="0" dirty="0" smtClean="0"/>
              <a:t> de </a:t>
            </a:r>
            <a:r>
              <a:rPr lang="en-US" baseline="0" dirty="0" err="1" smtClean="0"/>
              <a:t>desarrollo</a:t>
            </a:r>
            <a:r>
              <a:rPr lang="en-US" baseline="0" dirty="0" smtClean="0"/>
              <a:t> </a:t>
            </a:r>
            <a:r>
              <a:rPr lang="en-US" baseline="0" dirty="0" err="1" smtClean="0"/>
              <a:t>establecidos</a:t>
            </a:r>
            <a:r>
              <a:rPr lang="en-US" baseline="0" dirty="0" smtClean="0"/>
              <a:t> en Barbados, y se </a:t>
            </a:r>
            <a:r>
              <a:rPr lang="en-US" baseline="0" dirty="0" err="1" smtClean="0"/>
              <a:t>acordó</a:t>
            </a:r>
            <a:r>
              <a:rPr lang="en-US" baseline="0" dirty="0" smtClean="0"/>
              <a:t> </a:t>
            </a:r>
            <a:r>
              <a:rPr lang="en-US" baseline="0" dirty="0" err="1" smtClean="0"/>
              <a:t>profundizar</a:t>
            </a:r>
            <a:r>
              <a:rPr lang="en-US" baseline="0" dirty="0" smtClean="0"/>
              <a:t> en </a:t>
            </a:r>
            <a:r>
              <a:rPr lang="en-US" baseline="0" dirty="0" err="1" smtClean="0"/>
              <a:t>algunos</a:t>
            </a:r>
            <a:r>
              <a:rPr lang="en-US" baseline="0" dirty="0" smtClean="0"/>
              <a:t> </a:t>
            </a:r>
            <a:r>
              <a:rPr lang="en-US" baseline="0" dirty="0" err="1" smtClean="0"/>
              <a:t>temas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 </a:t>
            </a:r>
            <a:r>
              <a:rPr lang="en-US" dirty="0" err="1" smtClean="0"/>
              <a:t>proxima</a:t>
            </a:r>
            <a:r>
              <a:rPr lang="en-US" dirty="0" smtClean="0"/>
              <a:t> </a:t>
            </a:r>
            <a:r>
              <a:rPr lang="en-US" dirty="0" err="1" smtClean="0"/>
              <a:t>reunión</a:t>
            </a:r>
            <a:r>
              <a:rPr lang="en-US" dirty="0" smtClean="0"/>
              <a:t> del </a:t>
            </a:r>
            <a:r>
              <a:rPr lang="en-US" dirty="0" err="1" smtClean="0"/>
              <a:t>proceso</a:t>
            </a:r>
            <a:r>
              <a:rPr lang="en-US" dirty="0" smtClean="0"/>
              <a:t> de SIDS </a:t>
            </a:r>
            <a:r>
              <a:rPr lang="en-US" dirty="0" err="1" smtClean="0"/>
              <a:t>BpoA</a:t>
            </a:r>
            <a:r>
              <a:rPr lang="en-US" dirty="0" smtClean="0"/>
              <a:t>(+20) se </a:t>
            </a:r>
            <a:r>
              <a:rPr lang="en-US" dirty="0" err="1" smtClean="0"/>
              <a:t>llevará</a:t>
            </a:r>
            <a:r>
              <a:rPr lang="en-US" dirty="0" smtClean="0"/>
              <a:t> a </a:t>
            </a:r>
            <a:r>
              <a:rPr lang="en-US" dirty="0" err="1" smtClean="0"/>
              <a:t>cabo</a:t>
            </a:r>
            <a:r>
              <a:rPr lang="en-US" dirty="0" smtClean="0"/>
              <a:t> en Samoa en </a:t>
            </a:r>
            <a:r>
              <a:rPr lang="en-US" dirty="0" err="1" smtClean="0"/>
              <a:t>septiembre</a:t>
            </a:r>
            <a:r>
              <a:rPr lang="en-US" dirty="0" smtClean="0"/>
              <a:t> de 2014.</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60000"/>
              </a:lnSpc>
            </a:pPr>
            <a:r>
              <a:rPr lang="es-ES" dirty="0" smtClean="0"/>
              <a:t>43.  Recalcamos que la </a:t>
            </a:r>
            <a:r>
              <a:rPr lang="es-ES" b="1" dirty="0" smtClean="0"/>
              <a:t>participación amplia del público y el acceso a la información y los procedimientos judiciales y administrativos son esenciales para promover el desarrollo sostenible. </a:t>
            </a:r>
          </a:p>
          <a:p>
            <a:pPr>
              <a:lnSpc>
                <a:spcPct val="160000"/>
              </a:lnSpc>
            </a:pPr>
            <a:r>
              <a:rPr lang="es-ES" dirty="0" smtClean="0"/>
              <a:t>44.  …Reconocemos también que </a:t>
            </a:r>
            <a:r>
              <a:rPr lang="es-ES" b="1" dirty="0" smtClean="0"/>
              <a:t>la mejora de la participación de la sociedad civil está supeditada, entre otras cosas, a la ampliación del acceso a la información y a la creación de capacidad de la sociedad civil </a:t>
            </a:r>
            <a:r>
              <a:rPr lang="es-ES" dirty="0" smtClean="0"/>
              <a:t>y de un entorno propicio. </a:t>
            </a:r>
          </a:p>
          <a:p>
            <a:pPr>
              <a:lnSpc>
                <a:spcPct val="160000"/>
              </a:lnSpc>
            </a:pPr>
            <a:r>
              <a:rPr lang="es-ES" dirty="0" smtClean="0"/>
              <a:t>99.  Alentamos a que se adopten medidas a nivel regional, nacional, </a:t>
            </a:r>
            <a:r>
              <a:rPr lang="es-ES" dirty="0" err="1" smtClean="0"/>
              <a:t>subnacional</a:t>
            </a:r>
            <a:r>
              <a:rPr lang="es-ES" dirty="0" smtClean="0"/>
              <a:t> y local para </a:t>
            </a:r>
            <a:r>
              <a:rPr lang="es-ES" b="1" dirty="0" smtClean="0"/>
              <a:t>promover el acceso a la información, la participación del público y el acceso a la justicia en los asuntos ambientales</a:t>
            </a:r>
            <a:r>
              <a:rPr lang="es-ES" dirty="0" smtClean="0"/>
              <a:t>, según proceda.</a:t>
            </a:r>
          </a:p>
          <a:p>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s-ES_tradnl" dirty="0" smtClean="0"/>
              <a:t>“Valoramos las iniciativas para la implementación regional del Principio 10 de la Declaración de Río 1992, referido a los derechos de acceso a información, participación y justicia ambiental, como una contribución relevante para la participación de la comunidad organizada comprometida con el desarrollo sostenible”. </a:t>
            </a:r>
            <a:r>
              <a:rPr lang="es-ES_tradnl" i="1" dirty="0" smtClean="0"/>
              <a:t>Declaración de Santiago CELAC</a:t>
            </a:r>
          </a:p>
          <a:p>
            <a:pPr>
              <a:defRPr/>
            </a:pPr>
            <a:endParaRPr lang="es-ES_tradnl" dirty="0" smtClean="0"/>
          </a:p>
          <a:p>
            <a:pPr>
              <a:defRPr/>
            </a:pPr>
            <a:r>
              <a:rPr lang="es-ES_tradnl" dirty="0" smtClean="0"/>
              <a:t>“Reconocemos la importancia de aplicar el Principio 10 de la Declaración de Río 1992 en la Cumbre de la Tierra y reiteramos la importancia de impulsar iniciativas en esta materia”.</a:t>
            </a:r>
          </a:p>
          <a:p>
            <a:pPr>
              <a:defRPr/>
            </a:pPr>
            <a:r>
              <a:rPr lang="es-ES_tradnl" i="1" dirty="0" smtClean="0"/>
              <a:t>Declaración de Santiago CELAC-UE</a:t>
            </a:r>
          </a:p>
          <a:p>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La implementación cabal del principio 10 en América Latina y el Caribe es hoy más relevante que nunca, ya que este principio proporciona una visión clara y pionera de la transparencia, la justicia y el acceso a la información como base para la profundización de la democracia y la eliminación de las asimetrías globales</a:t>
            </a:r>
            <a:r>
              <a:rPr lang="es-ES" b="1" dirty="0" smtClean="0"/>
              <a:t>. Es un hecho ampliamente aceptado que la profundización de la democracia como orden colectivo reclama una mayor igualdad de oportunidades y derechos. </a:t>
            </a:r>
          </a:p>
          <a:p>
            <a:endParaRPr lang="es-ES" b="1" dirty="0" smtClean="0"/>
          </a:p>
          <a:p>
            <a:r>
              <a:rPr lang="es-ES" b="0" dirty="0" smtClean="0"/>
              <a:t>Esto significa ampliar los derechos de acceso a la información, la participación y la justicia en temas ambientales a </a:t>
            </a:r>
            <a:r>
              <a:rPr lang="es-ES" dirty="0" smtClean="0"/>
              <a:t>aquellos sectores de la sociedad que han sido tradicionalmente marginados de la toma de decisiones.</a:t>
            </a:r>
          </a:p>
          <a:p>
            <a:r>
              <a:rPr lang="es-ES" dirty="0" smtClean="0"/>
              <a:t>Para ello se requiere fortalecer las capacidades de los grupos de personas tradicionalmente </a:t>
            </a:r>
            <a:r>
              <a:rPr lang="es-ES" dirty="0" err="1" smtClean="0"/>
              <a:t>subrepresentadas</a:t>
            </a:r>
            <a:r>
              <a:rPr lang="es-ES" dirty="0" smtClean="0"/>
              <a:t> en los procesos participativos, como mujeres y poblaciones y comunidades indígenas, y reconocer la diversidad de idiomas y culturas en la región. </a:t>
            </a:r>
            <a:r>
              <a:rPr lang="es-ES" b="1" dirty="0" smtClean="0"/>
              <a:t>La información debe constituirse en una herramienta niveladora para asegurar que todos los grupos afectados tengan el conocimiento adecuado y puedan participar de manera informada</a:t>
            </a:r>
            <a:r>
              <a:rPr lang="es-ES" dirty="0" smtClean="0"/>
              <a:t>, en igualdad de condiciones, en la toma de decisiones.</a:t>
            </a:r>
          </a:p>
          <a:p>
            <a:endParaRPr lang="es-ES" dirty="0" smtClean="0"/>
          </a:p>
          <a:p>
            <a:r>
              <a:rPr lang="es-ES" dirty="0" smtClean="0"/>
              <a:t>En este contexto, los gobiernos deben esforzarse por ampliar </a:t>
            </a:r>
            <a:r>
              <a:rPr lang="es-ES" b="1" dirty="0" smtClean="0"/>
              <a:t>la demanda de acceso a la información y la participación en temas ambientales y por difundir los derechos de acceso a la justicia de los ciudadanos</a:t>
            </a:r>
            <a:r>
              <a:rPr lang="es-ES" dirty="0" smtClean="0"/>
              <a:t>. Una de las herramientas más utilizadas para fortalecer la capacidad de la ciudadanía de participar en la toma de decisiones en materia ambiental es la </a:t>
            </a:r>
            <a:r>
              <a:rPr lang="es-ES" b="1" dirty="0" smtClean="0"/>
              <a:t>educación ambiental</a:t>
            </a:r>
            <a:r>
              <a:rPr lang="es-ES" dirty="0" smtClean="0"/>
              <a:t>. Esta ha ido entrando paulatinamente en las legislaciones para dotar a la población de una conciencia ambiental adecuada.</a:t>
            </a:r>
            <a:endParaRPr lang="en-US" baseline="0" dirty="0" smtClean="0"/>
          </a:p>
        </p:txBody>
      </p:sp>
      <p:sp>
        <p:nvSpPr>
          <p:cNvPr id="4" name="Slide Number Placeholder 3"/>
          <p:cNvSpPr>
            <a:spLocks noGrp="1"/>
          </p:cNvSpPr>
          <p:nvPr>
            <p:ph type="sldNum" sz="quarter" idx="10"/>
          </p:nvPr>
        </p:nvSpPr>
        <p:spPr/>
        <p:txBody>
          <a:bodyPr/>
          <a:lstStyle/>
          <a:p>
            <a:fld id="{2CB095B9-647A-4968-89E8-395BA7E1B2BC}"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20000"/>
              </a:spcBef>
              <a:buClr>
                <a:srgbClr val="384CA2"/>
              </a:buClr>
            </a:pPr>
            <a:r>
              <a:rPr lang="en-US" dirty="0" err="1" smtClean="0"/>
              <a:t>Ejemplos</a:t>
            </a:r>
            <a:r>
              <a:rPr lang="en-US" dirty="0" smtClean="0"/>
              <a:t>:</a:t>
            </a:r>
            <a:r>
              <a:rPr lang="en-US" baseline="0" dirty="0" smtClean="0"/>
              <a:t> RETC, EIA, EAE, EDAs, </a:t>
            </a:r>
            <a:r>
              <a:rPr lang="en-US" baseline="0" dirty="0" err="1" smtClean="0"/>
              <a:t>informes</a:t>
            </a:r>
            <a:r>
              <a:rPr lang="en-US" baseline="0" dirty="0" smtClean="0"/>
              <a:t> de </a:t>
            </a:r>
            <a:r>
              <a:rPr lang="en-US" baseline="0" dirty="0" err="1" smtClean="0"/>
              <a:t>estado</a:t>
            </a:r>
            <a:r>
              <a:rPr lang="en-US" baseline="0" dirty="0" smtClean="0"/>
              <a:t> del </a:t>
            </a:r>
            <a:r>
              <a:rPr lang="en-US" baseline="0" dirty="0" err="1" smtClean="0"/>
              <a:t>medio</a:t>
            </a:r>
            <a:r>
              <a:rPr lang="en-US" baseline="0" dirty="0" smtClean="0"/>
              <a:t> </a:t>
            </a:r>
            <a:r>
              <a:rPr lang="en-US" baseline="0" dirty="0" err="1" smtClean="0"/>
              <a:t>ambiente</a:t>
            </a:r>
            <a:endParaRPr lang="en-US" baseline="0" dirty="0" smtClean="0"/>
          </a:p>
          <a:p>
            <a:pPr>
              <a:spcBef>
                <a:spcPct val="20000"/>
              </a:spcBef>
              <a:buClr>
                <a:srgbClr val="384CA2"/>
              </a:buClr>
            </a:pPr>
            <a:r>
              <a:rPr lang="es-ES_tradnl" i="0" dirty="0" smtClean="0"/>
              <a:t>Ejemplos</a:t>
            </a:r>
            <a:r>
              <a:rPr lang="es-ES_tradnl" i="0" baseline="0" dirty="0" smtClean="0"/>
              <a:t> de información asimétrica: </a:t>
            </a:r>
            <a:r>
              <a:rPr lang="es-ES_tradnl" i="0" dirty="0" smtClean="0"/>
              <a:t>Importancia de establecer estándares para la adopción de </a:t>
            </a:r>
            <a:r>
              <a:rPr lang="es-ES_tradnl" i="0" dirty="0" err="1" smtClean="0"/>
              <a:t>ecoetiquetado</a:t>
            </a:r>
            <a:r>
              <a:rPr lang="es-ES_tradnl" i="0" dirty="0" smtClean="0"/>
              <a:t> y otros mecanismos de información que transmiten el compromiso de las empresas con los principios de sostenibilidad e informan y educan a los consumidores. </a:t>
            </a:r>
          </a:p>
          <a:p>
            <a:pPr>
              <a:spcBef>
                <a:spcPct val="20000"/>
              </a:spcBef>
              <a:buClr>
                <a:srgbClr val="384CA2"/>
              </a:buClr>
            </a:pPr>
            <a:endParaRPr lang="en-US" i="0" baseline="0" dirty="0" smtClean="0"/>
          </a:p>
          <a:p>
            <a:pPr>
              <a:spcBef>
                <a:spcPct val="20000"/>
              </a:spcBef>
              <a:buClr>
                <a:srgbClr val="384CA2"/>
              </a:buClr>
            </a:pPr>
            <a:r>
              <a:rPr lang="en-US" dirty="0" err="1" smtClean="0"/>
              <a:t>Beneficios</a:t>
            </a:r>
            <a:r>
              <a:rPr lang="en-US" baseline="0" dirty="0" smtClean="0"/>
              <a:t> vs. </a:t>
            </a:r>
            <a:r>
              <a:rPr lang="en-US" baseline="0" dirty="0" err="1" smtClean="0"/>
              <a:t>costos</a:t>
            </a:r>
            <a:r>
              <a:rPr lang="en-US" baseline="0" dirty="0" smtClean="0"/>
              <a:t>: </a:t>
            </a:r>
            <a:r>
              <a:rPr lang="en-US" dirty="0" err="1" smtClean="0"/>
              <a:t>Por</a:t>
            </a:r>
            <a:r>
              <a:rPr lang="en-US" baseline="0" dirty="0" smtClean="0"/>
              <a:t> </a:t>
            </a:r>
            <a:r>
              <a:rPr lang="en-US" baseline="0" dirty="0" err="1" smtClean="0"/>
              <a:t>ejemplo</a:t>
            </a:r>
            <a:r>
              <a:rPr lang="en-US" baseline="0" dirty="0" smtClean="0"/>
              <a:t>, el </a:t>
            </a:r>
            <a:r>
              <a:rPr lang="en-US" baseline="0" dirty="0" err="1" smtClean="0"/>
              <a:t>Inventario</a:t>
            </a:r>
            <a:r>
              <a:rPr lang="en-US" baseline="0" dirty="0" smtClean="0"/>
              <a:t> de </a:t>
            </a:r>
            <a:r>
              <a:rPr lang="en-US" baseline="0" dirty="0" err="1" smtClean="0"/>
              <a:t>Emisiones</a:t>
            </a:r>
            <a:r>
              <a:rPr lang="en-US" baseline="0" dirty="0" smtClean="0"/>
              <a:t> </a:t>
            </a:r>
            <a:r>
              <a:rPr lang="en-US" baseline="0" dirty="0" err="1" smtClean="0"/>
              <a:t>Tóxicas</a:t>
            </a:r>
            <a:r>
              <a:rPr lang="en-US" baseline="0" dirty="0" smtClean="0"/>
              <a:t> (TRI) de </a:t>
            </a:r>
            <a:r>
              <a:rPr lang="en-US" baseline="0" dirty="0" err="1" smtClean="0"/>
              <a:t>Estados</a:t>
            </a:r>
            <a:r>
              <a:rPr lang="en-US" baseline="0" dirty="0" smtClean="0"/>
              <a:t> </a:t>
            </a:r>
            <a:r>
              <a:rPr lang="en-US" baseline="0" dirty="0" err="1" smtClean="0"/>
              <a:t>Unidos</a:t>
            </a:r>
            <a:r>
              <a:rPr lang="en-US" baseline="0" dirty="0" smtClean="0"/>
              <a:t>, </a:t>
            </a:r>
            <a:r>
              <a:rPr lang="en-US" baseline="0" dirty="0" err="1" smtClean="0"/>
              <a:t>introducido</a:t>
            </a:r>
            <a:r>
              <a:rPr lang="en-US" baseline="0" dirty="0" smtClean="0"/>
              <a:t> </a:t>
            </a:r>
            <a:r>
              <a:rPr lang="en-US" baseline="0" dirty="0" err="1" smtClean="0"/>
              <a:t>hace</a:t>
            </a:r>
            <a:r>
              <a:rPr lang="en-US" baseline="0" dirty="0" smtClean="0"/>
              <a:t> </a:t>
            </a:r>
            <a:r>
              <a:rPr lang="en-US" baseline="0" dirty="0" err="1" smtClean="0"/>
              <a:t>ya</a:t>
            </a:r>
            <a:r>
              <a:rPr lang="en-US" baseline="0" dirty="0" smtClean="0"/>
              <a:t> 25 </a:t>
            </a:r>
            <a:r>
              <a:rPr lang="en-US" baseline="0" dirty="0" err="1" smtClean="0"/>
              <a:t>años</a:t>
            </a:r>
            <a:r>
              <a:rPr lang="en-US" baseline="0" dirty="0" smtClean="0"/>
              <a:t>, ha </a:t>
            </a:r>
            <a:r>
              <a:rPr lang="en-US" baseline="0" dirty="0" err="1" smtClean="0"/>
              <a:t>demostrado</a:t>
            </a:r>
            <a:r>
              <a:rPr lang="en-US" baseline="0" dirty="0" smtClean="0"/>
              <a:t> ser </a:t>
            </a:r>
            <a:r>
              <a:rPr lang="en-US" baseline="0" dirty="0" err="1" smtClean="0"/>
              <a:t>una</a:t>
            </a:r>
            <a:r>
              <a:rPr lang="en-US" baseline="0" dirty="0" smtClean="0"/>
              <a:t> </a:t>
            </a:r>
            <a:r>
              <a:rPr lang="en-US" baseline="0" dirty="0" err="1" smtClean="0"/>
              <a:t>estrategia</a:t>
            </a:r>
            <a:r>
              <a:rPr lang="en-US" baseline="0" dirty="0" smtClean="0"/>
              <a:t> </a:t>
            </a:r>
            <a:r>
              <a:rPr lang="en-US" baseline="0" dirty="0" err="1" smtClean="0"/>
              <a:t>eficaz</a:t>
            </a:r>
            <a:r>
              <a:rPr lang="en-US" baseline="0" dirty="0" smtClean="0"/>
              <a:t> </a:t>
            </a:r>
            <a:r>
              <a:rPr lang="en-US" baseline="0" dirty="0" err="1" smtClean="0"/>
              <a:t>para</a:t>
            </a:r>
            <a:r>
              <a:rPr lang="en-US" baseline="0" dirty="0" smtClean="0"/>
              <a:t> la </a:t>
            </a:r>
            <a:r>
              <a:rPr lang="en-US" baseline="0" dirty="0" err="1" smtClean="0"/>
              <a:t>protección</a:t>
            </a:r>
            <a:r>
              <a:rPr lang="en-US" baseline="0" dirty="0" smtClean="0"/>
              <a:t> del </a:t>
            </a:r>
            <a:r>
              <a:rPr lang="en-US" baseline="0" dirty="0" err="1" smtClean="0"/>
              <a:t>medio</a:t>
            </a:r>
            <a:r>
              <a:rPr lang="en-US" baseline="0" dirty="0" smtClean="0"/>
              <a:t> </a:t>
            </a:r>
            <a:r>
              <a:rPr lang="en-US" baseline="0" dirty="0" err="1" smtClean="0"/>
              <a:t>ambiente</a:t>
            </a:r>
            <a:r>
              <a:rPr lang="en-US" baseline="0" dirty="0" smtClean="0"/>
              <a:t>. El TRI </a:t>
            </a:r>
            <a:r>
              <a:rPr lang="en-US" baseline="0" dirty="0" err="1" smtClean="0"/>
              <a:t>proporciona</a:t>
            </a:r>
            <a:r>
              <a:rPr lang="en-US" baseline="0" dirty="0" smtClean="0"/>
              <a:t> a </a:t>
            </a:r>
            <a:r>
              <a:rPr lang="en-US" baseline="0" dirty="0" err="1" smtClean="0"/>
              <a:t>las</a:t>
            </a:r>
            <a:r>
              <a:rPr lang="en-US" baseline="0" dirty="0" smtClean="0"/>
              <a:t> </a:t>
            </a:r>
            <a:r>
              <a:rPr lang="en-US" baseline="0" dirty="0" err="1" smtClean="0"/>
              <a:t>comunidades</a:t>
            </a:r>
            <a:r>
              <a:rPr lang="en-US" baseline="0" dirty="0" smtClean="0"/>
              <a:t> </a:t>
            </a:r>
            <a:r>
              <a:rPr lang="en-US" baseline="0" dirty="0" err="1" smtClean="0"/>
              <a:t>información</a:t>
            </a:r>
            <a:r>
              <a:rPr lang="en-US" baseline="0" dirty="0" smtClean="0"/>
              <a:t> </a:t>
            </a:r>
            <a:r>
              <a:rPr lang="en-US" baseline="0" dirty="0" err="1" smtClean="0"/>
              <a:t>sobre</a:t>
            </a:r>
            <a:r>
              <a:rPr lang="en-US" baseline="0" dirty="0" smtClean="0"/>
              <a:t> </a:t>
            </a:r>
            <a:r>
              <a:rPr lang="en-US" baseline="0" dirty="0" err="1" smtClean="0"/>
              <a:t>emisiones</a:t>
            </a:r>
            <a:r>
              <a:rPr lang="en-US" baseline="0" dirty="0" smtClean="0"/>
              <a:t> de </a:t>
            </a:r>
            <a:r>
              <a:rPr lang="en-US" baseline="0" dirty="0" err="1" smtClean="0"/>
              <a:t>sustancias</a:t>
            </a:r>
            <a:r>
              <a:rPr lang="en-US" baseline="0" dirty="0" smtClean="0"/>
              <a:t> </a:t>
            </a:r>
            <a:r>
              <a:rPr lang="en-US" baseline="0" dirty="0" err="1" smtClean="0"/>
              <a:t>químicas</a:t>
            </a:r>
            <a:r>
              <a:rPr lang="en-US" baseline="0" dirty="0" smtClean="0"/>
              <a:t> </a:t>
            </a:r>
            <a:r>
              <a:rPr lang="en-US" baseline="0" dirty="0" err="1" smtClean="0"/>
              <a:t>tóxicas</a:t>
            </a:r>
            <a:r>
              <a:rPr lang="en-US" baseline="0" dirty="0" smtClean="0"/>
              <a:t> y </a:t>
            </a:r>
            <a:r>
              <a:rPr lang="en-US" baseline="0" dirty="0" err="1" smtClean="0"/>
              <a:t>las</a:t>
            </a:r>
            <a:r>
              <a:rPr lang="en-US" baseline="0" dirty="0" smtClean="0"/>
              <a:t> </a:t>
            </a:r>
            <a:r>
              <a:rPr lang="en-US" baseline="0" dirty="0" err="1" smtClean="0"/>
              <a:t>actividades</a:t>
            </a:r>
            <a:r>
              <a:rPr lang="en-US" baseline="0" dirty="0" smtClean="0"/>
              <a:t> del </a:t>
            </a:r>
            <a:r>
              <a:rPr lang="en-US" baseline="0" dirty="0" err="1" smtClean="0"/>
              <a:t>manejo</a:t>
            </a:r>
            <a:r>
              <a:rPr lang="en-US" baseline="0" dirty="0" smtClean="0"/>
              <a:t> de </a:t>
            </a:r>
            <a:r>
              <a:rPr lang="en-US" baseline="0" dirty="0" err="1" smtClean="0"/>
              <a:t>residuos</a:t>
            </a:r>
            <a:r>
              <a:rPr lang="en-US" baseline="0" dirty="0" smtClean="0"/>
              <a:t> y </a:t>
            </a:r>
            <a:r>
              <a:rPr lang="en-US" baseline="0" dirty="0" err="1" smtClean="0"/>
              <a:t>apoya</a:t>
            </a:r>
            <a:r>
              <a:rPr lang="en-US" baseline="0" dirty="0" smtClean="0"/>
              <a:t> la </a:t>
            </a:r>
            <a:r>
              <a:rPr lang="en-US" baseline="0" dirty="0" err="1" smtClean="0"/>
              <a:t>toma</a:t>
            </a:r>
            <a:r>
              <a:rPr lang="en-US" baseline="0" dirty="0" smtClean="0"/>
              <a:t> de </a:t>
            </a:r>
            <a:r>
              <a:rPr lang="en-US" baseline="0" dirty="0" err="1" smtClean="0"/>
              <a:t>decisiones</a:t>
            </a:r>
            <a:r>
              <a:rPr lang="en-US" baseline="0" dirty="0" smtClean="0"/>
              <a:t> </a:t>
            </a:r>
            <a:r>
              <a:rPr lang="en-US" baseline="0" dirty="0" err="1" smtClean="0"/>
              <a:t>por</a:t>
            </a:r>
            <a:r>
              <a:rPr lang="en-US" baseline="0" dirty="0" smtClean="0"/>
              <a:t> parte de la </a:t>
            </a:r>
            <a:r>
              <a:rPr lang="en-US" baseline="0" dirty="0" err="1" smtClean="0"/>
              <a:t>industria</a:t>
            </a:r>
            <a:r>
              <a:rPr lang="en-US" baseline="0" dirty="0" smtClean="0"/>
              <a:t>, </a:t>
            </a:r>
            <a:r>
              <a:rPr lang="en-US" baseline="0" dirty="0" err="1" smtClean="0"/>
              <a:t>gobierno</a:t>
            </a:r>
            <a:r>
              <a:rPr lang="en-US" baseline="0" dirty="0" smtClean="0"/>
              <a:t>, </a:t>
            </a:r>
            <a:r>
              <a:rPr lang="en-US" baseline="0" dirty="0" err="1" smtClean="0"/>
              <a:t>organizaciones</a:t>
            </a:r>
            <a:r>
              <a:rPr lang="en-US" baseline="0" dirty="0" smtClean="0"/>
              <a:t> no </a:t>
            </a:r>
            <a:r>
              <a:rPr lang="en-US" baseline="0" dirty="0" err="1" smtClean="0"/>
              <a:t>gubernamentales</a:t>
            </a:r>
            <a:r>
              <a:rPr lang="en-US" baseline="0" dirty="0" smtClean="0"/>
              <a:t> y el </a:t>
            </a:r>
            <a:r>
              <a:rPr lang="en-US" baseline="0" dirty="0" err="1" smtClean="0"/>
              <a:t>público</a:t>
            </a:r>
            <a:r>
              <a:rPr lang="en-US" baseline="0" dirty="0" smtClean="0"/>
              <a:t>. El </a:t>
            </a:r>
            <a:r>
              <a:rPr lang="en-US" baseline="0" dirty="0" err="1" smtClean="0"/>
              <a:t>programa</a:t>
            </a:r>
            <a:r>
              <a:rPr lang="en-US" baseline="0" dirty="0" smtClean="0"/>
              <a:t> ha </a:t>
            </a:r>
            <a:r>
              <a:rPr lang="en-US" baseline="0" dirty="0" err="1" smtClean="0"/>
              <a:t>tenido</a:t>
            </a:r>
            <a:r>
              <a:rPr lang="en-US" baseline="0" dirty="0" smtClean="0"/>
              <a:t> </a:t>
            </a:r>
            <a:r>
              <a:rPr lang="en-US" baseline="0" dirty="0" err="1" smtClean="0"/>
              <a:t>tanto</a:t>
            </a:r>
            <a:r>
              <a:rPr lang="en-US" baseline="0" dirty="0" smtClean="0"/>
              <a:t> </a:t>
            </a:r>
            <a:r>
              <a:rPr lang="en-US" baseline="0" dirty="0" err="1" smtClean="0"/>
              <a:t>éxito</a:t>
            </a:r>
            <a:r>
              <a:rPr lang="en-US" baseline="0" dirty="0" smtClean="0"/>
              <a:t> </a:t>
            </a:r>
            <a:r>
              <a:rPr lang="en-US" baseline="0" dirty="0" err="1" smtClean="0"/>
              <a:t>que</a:t>
            </a:r>
            <a:r>
              <a:rPr lang="en-US" baseline="0" dirty="0" smtClean="0"/>
              <a:t> </a:t>
            </a:r>
            <a:r>
              <a:rPr lang="en-US" baseline="0" dirty="0" err="1" smtClean="0"/>
              <a:t>muchas</a:t>
            </a:r>
            <a:r>
              <a:rPr lang="en-US" baseline="0" dirty="0" smtClean="0"/>
              <a:t> </a:t>
            </a:r>
            <a:r>
              <a:rPr lang="en-US" baseline="0" dirty="0" err="1" smtClean="0"/>
              <a:t>empresas</a:t>
            </a:r>
            <a:r>
              <a:rPr lang="en-US" baseline="0" dirty="0" smtClean="0"/>
              <a:t> </a:t>
            </a:r>
            <a:r>
              <a:rPr lang="en-US" baseline="0" dirty="0" err="1" smtClean="0"/>
              <a:t>han</a:t>
            </a:r>
            <a:r>
              <a:rPr lang="en-US" baseline="0" dirty="0" smtClean="0"/>
              <a:t> </a:t>
            </a:r>
            <a:r>
              <a:rPr lang="en-US" baseline="0" dirty="0" err="1" smtClean="0"/>
              <a:t>respondido</a:t>
            </a:r>
            <a:r>
              <a:rPr lang="en-US" baseline="0" dirty="0" smtClean="0"/>
              <a:t> a </a:t>
            </a:r>
            <a:r>
              <a:rPr lang="en-US" baseline="0" dirty="0" err="1" smtClean="0"/>
              <a:t>él</a:t>
            </a:r>
            <a:r>
              <a:rPr lang="en-US" baseline="0" dirty="0" smtClean="0"/>
              <a:t> con </a:t>
            </a:r>
            <a:r>
              <a:rPr lang="en-US" baseline="0" dirty="0" err="1" smtClean="0"/>
              <a:t>anuncios</a:t>
            </a:r>
            <a:r>
              <a:rPr lang="en-US" baseline="0" dirty="0" smtClean="0"/>
              <a:t> de </a:t>
            </a:r>
            <a:r>
              <a:rPr lang="en-US" baseline="0" dirty="0" err="1" smtClean="0"/>
              <a:t>mejora</a:t>
            </a:r>
            <a:r>
              <a:rPr lang="en-US" baseline="0" dirty="0" smtClean="0"/>
              <a:t> de </a:t>
            </a:r>
            <a:r>
              <a:rPr lang="en-US" baseline="0" dirty="0" err="1" smtClean="0"/>
              <a:t>su</a:t>
            </a:r>
            <a:r>
              <a:rPr lang="en-US" baseline="0" dirty="0" smtClean="0"/>
              <a:t> </a:t>
            </a:r>
            <a:r>
              <a:rPr lang="en-US" baseline="0" dirty="0" err="1" smtClean="0"/>
              <a:t>desempeño</a:t>
            </a:r>
            <a:r>
              <a:rPr lang="en-US" baseline="0" dirty="0" smtClean="0"/>
              <a:t> </a:t>
            </a:r>
            <a:r>
              <a:rPr lang="en-US" baseline="0" dirty="0" err="1" smtClean="0"/>
              <a:t>ambiental</a:t>
            </a:r>
            <a:r>
              <a:rPr lang="en-US" baseline="0" dirty="0" smtClean="0"/>
              <a:t>.</a:t>
            </a:r>
          </a:p>
          <a:p>
            <a:pPr>
              <a:spcBef>
                <a:spcPct val="20000"/>
              </a:spcBef>
              <a:buClr>
                <a:srgbClr val="384CA2"/>
              </a:buClr>
            </a:pPr>
            <a:endParaRPr lang="en-US" baseline="0" dirty="0" smtClean="0"/>
          </a:p>
          <a:p>
            <a:pPr>
              <a:spcBef>
                <a:spcPct val="20000"/>
              </a:spcBef>
              <a:buClr>
                <a:srgbClr val="384CA2"/>
              </a:buClr>
            </a:pPr>
            <a:r>
              <a:rPr lang="en-US" baseline="0" dirty="0" smtClean="0"/>
              <a:t>El </a:t>
            </a:r>
            <a:r>
              <a:rPr lang="en-US" baseline="0" dirty="0" err="1" smtClean="0"/>
              <a:t>acceso</a:t>
            </a:r>
            <a:r>
              <a:rPr lang="en-US" baseline="0" dirty="0" smtClean="0"/>
              <a:t> a la </a:t>
            </a:r>
            <a:r>
              <a:rPr lang="en-US" baseline="0" dirty="0" err="1" smtClean="0"/>
              <a:t>información</a:t>
            </a:r>
            <a:r>
              <a:rPr lang="en-US" baseline="0" dirty="0" smtClean="0"/>
              <a:t> </a:t>
            </a:r>
            <a:r>
              <a:rPr lang="en-US" baseline="0" dirty="0" err="1" smtClean="0"/>
              <a:t>favorece</a:t>
            </a:r>
            <a:r>
              <a:rPr lang="en-US" baseline="0" dirty="0" smtClean="0"/>
              <a:t> la </a:t>
            </a:r>
            <a:r>
              <a:rPr lang="en-US" baseline="0" dirty="0" err="1" smtClean="0"/>
              <a:t>apertura</a:t>
            </a:r>
            <a:r>
              <a:rPr lang="en-US" baseline="0" dirty="0" smtClean="0"/>
              <a:t> y </a:t>
            </a:r>
            <a:r>
              <a:rPr lang="en-US" baseline="0" dirty="0" err="1" smtClean="0"/>
              <a:t>transparencia</a:t>
            </a:r>
            <a:r>
              <a:rPr lang="en-US" baseline="0" dirty="0" smtClean="0"/>
              <a:t> en la </a:t>
            </a:r>
            <a:r>
              <a:rPr lang="en-US" baseline="0" dirty="0" err="1" smtClean="0"/>
              <a:t>toma</a:t>
            </a:r>
            <a:r>
              <a:rPr lang="en-US" baseline="0" dirty="0" smtClean="0"/>
              <a:t> de </a:t>
            </a:r>
            <a:r>
              <a:rPr lang="en-US" baseline="0" dirty="0" err="1" smtClean="0"/>
              <a:t>decisiones</a:t>
            </a:r>
            <a:r>
              <a:rPr lang="en-US" baseline="0" dirty="0" smtClean="0"/>
              <a:t>, lo </a:t>
            </a:r>
            <a:r>
              <a:rPr lang="en-US" baseline="0" dirty="0" err="1" smtClean="0"/>
              <a:t>que</a:t>
            </a:r>
            <a:r>
              <a:rPr lang="en-US" baseline="0" dirty="0" smtClean="0"/>
              <a:t> </a:t>
            </a:r>
            <a:r>
              <a:rPr lang="en-US" baseline="0" dirty="0" err="1" smtClean="0"/>
              <a:t>contribuye</a:t>
            </a:r>
            <a:r>
              <a:rPr lang="en-US" baseline="0" dirty="0" smtClean="0"/>
              <a:t> a </a:t>
            </a:r>
            <a:r>
              <a:rPr lang="en-US" baseline="0" dirty="0" err="1" smtClean="0"/>
              <a:t>aumentar</a:t>
            </a:r>
            <a:r>
              <a:rPr lang="en-US" baseline="0" dirty="0" smtClean="0"/>
              <a:t> la </a:t>
            </a:r>
            <a:r>
              <a:rPr lang="en-US" baseline="0" dirty="0" err="1" smtClean="0"/>
              <a:t>eficiencia</a:t>
            </a:r>
            <a:r>
              <a:rPr lang="en-US" baseline="0" dirty="0" smtClean="0"/>
              <a:t> y </a:t>
            </a:r>
            <a:r>
              <a:rPr lang="en-US" baseline="0" dirty="0" err="1" smtClean="0"/>
              <a:t>eficacia</a:t>
            </a:r>
            <a:r>
              <a:rPr lang="en-US" baseline="0" dirty="0" smtClean="0"/>
              <a:t> de la </a:t>
            </a:r>
            <a:r>
              <a:rPr lang="en-US" baseline="0" dirty="0" err="1" smtClean="0"/>
              <a:t>regulación</a:t>
            </a:r>
            <a:r>
              <a:rPr lang="en-US" baseline="0" dirty="0" smtClean="0"/>
              <a:t> </a:t>
            </a:r>
            <a:r>
              <a:rPr lang="en-US" baseline="0" dirty="0" err="1" smtClean="0"/>
              <a:t>ambiental</a:t>
            </a:r>
            <a:r>
              <a:rPr lang="en-US" baseline="0" dirty="0" smtClean="0"/>
              <a:t>. </a:t>
            </a:r>
            <a:r>
              <a:rPr lang="en-US" baseline="0" dirty="0" err="1" smtClean="0"/>
              <a:t>Pemite</a:t>
            </a:r>
            <a:r>
              <a:rPr lang="en-US" baseline="0" dirty="0" smtClean="0"/>
              <a:t> </a:t>
            </a:r>
            <a:r>
              <a:rPr lang="en-US" baseline="0" dirty="0" err="1" smtClean="0"/>
              <a:t>asimismo</a:t>
            </a:r>
            <a:r>
              <a:rPr lang="en-US" baseline="0" dirty="0" smtClean="0"/>
              <a:t> </a:t>
            </a:r>
            <a:r>
              <a:rPr lang="en-US" baseline="0" dirty="0" err="1" smtClean="0"/>
              <a:t>confiar</a:t>
            </a:r>
            <a:r>
              <a:rPr lang="en-US" baseline="0" dirty="0" smtClean="0"/>
              <a:t> </a:t>
            </a:r>
            <a:r>
              <a:rPr lang="en-US" baseline="0" dirty="0" err="1" smtClean="0"/>
              <a:t>plenamente</a:t>
            </a:r>
            <a:r>
              <a:rPr lang="en-US" baseline="0" dirty="0" smtClean="0"/>
              <a:t> en </a:t>
            </a:r>
            <a:r>
              <a:rPr lang="en-US" baseline="0" dirty="0" err="1" smtClean="0"/>
              <a:t>las</a:t>
            </a:r>
            <a:r>
              <a:rPr lang="en-US" baseline="0" dirty="0" smtClean="0"/>
              <a:t> </a:t>
            </a:r>
            <a:r>
              <a:rPr lang="en-US" baseline="0" dirty="0" err="1" smtClean="0"/>
              <a:t>decisiones</a:t>
            </a:r>
            <a:r>
              <a:rPr lang="en-US" baseline="0" dirty="0" smtClean="0"/>
              <a:t> </a:t>
            </a:r>
            <a:r>
              <a:rPr lang="en-US" baseline="0" dirty="0" err="1" smtClean="0"/>
              <a:t>adoptar</a:t>
            </a:r>
            <a:endParaRPr lang="en-US" dirty="0" smtClean="0"/>
          </a:p>
          <a:p>
            <a:endParaRPr lang="en-US" baseline="0" dirty="0" err="1" smtClean="0"/>
          </a:p>
        </p:txBody>
      </p:sp>
      <p:sp>
        <p:nvSpPr>
          <p:cNvPr id="4" name="Slide Number Placeholder 3"/>
          <p:cNvSpPr>
            <a:spLocks noGrp="1"/>
          </p:cNvSpPr>
          <p:nvPr>
            <p:ph type="sldNum" sz="quarter" idx="10"/>
          </p:nvPr>
        </p:nvSpPr>
        <p:spPr/>
        <p:txBody>
          <a:bodyPr/>
          <a:lstStyle/>
          <a:p>
            <a:fld id="{2CB095B9-647A-4968-89E8-395BA7E1B2B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t>
            </a:r>
            <a:r>
              <a:rPr lang="en-US" baseline="0" dirty="0" smtClean="0"/>
              <a:t>ay </a:t>
            </a:r>
            <a:r>
              <a:rPr lang="en-US" baseline="0" dirty="0" err="1" smtClean="0"/>
              <a:t>una</a:t>
            </a:r>
            <a:r>
              <a:rPr lang="en-US" baseline="0" dirty="0" smtClean="0"/>
              <a:t> </a:t>
            </a:r>
            <a:r>
              <a:rPr lang="en-US" baseline="0" dirty="0" err="1" smtClean="0"/>
              <a:t>tendencia</a:t>
            </a:r>
            <a:r>
              <a:rPr lang="en-US" baseline="0" dirty="0" smtClean="0"/>
              <a:t> global en los </a:t>
            </a:r>
            <a:r>
              <a:rPr lang="en-US" baseline="0" dirty="0" err="1" smtClean="0"/>
              <a:t>países</a:t>
            </a:r>
            <a:r>
              <a:rPr lang="en-US" baseline="0" dirty="0" smtClean="0"/>
              <a:t> de </a:t>
            </a:r>
            <a:r>
              <a:rPr lang="en-US" baseline="0" dirty="0" err="1" smtClean="0"/>
              <a:t>Occidente</a:t>
            </a:r>
            <a:r>
              <a:rPr lang="en-US" baseline="0" dirty="0" smtClean="0"/>
              <a:t> </a:t>
            </a:r>
            <a:r>
              <a:rPr lang="en-US" baseline="0" dirty="0" err="1" smtClean="0"/>
              <a:t>hacia</a:t>
            </a:r>
            <a:r>
              <a:rPr lang="en-US" baseline="0" dirty="0" smtClean="0"/>
              <a:t> </a:t>
            </a:r>
            <a:r>
              <a:rPr lang="en-US" baseline="0" dirty="0" err="1" smtClean="0"/>
              <a:t>una</a:t>
            </a:r>
            <a:r>
              <a:rPr lang="en-US" baseline="0" dirty="0" smtClean="0"/>
              <a:t> </a:t>
            </a:r>
            <a:r>
              <a:rPr lang="en-US" baseline="0" dirty="0" err="1" smtClean="0"/>
              <a:t>gobernanza</a:t>
            </a:r>
            <a:r>
              <a:rPr lang="en-US" baseline="0" dirty="0" smtClean="0"/>
              <a:t> </a:t>
            </a:r>
            <a:r>
              <a:rPr lang="en-US" baseline="0" dirty="0" err="1" smtClean="0"/>
              <a:t>más</a:t>
            </a:r>
            <a:r>
              <a:rPr lang="en-US" baseline="0" dirty="0" smtClean="0"/>
              <a:t> horizontal </a:t>
            </a:r>
            <a:r>
              <a:rPr lang="en-US" baseline="0" dirty="0" err="1" smtClean="0"/>
              <a:t>que</a:t>
            </a:r>
            <a:r>
              <a:rPr lang="en-US" baseline="0" dirty="0" smtClean="0"/>
              <a:t> </a:t>
            </a:r>
            <a:r>
              <a:rPr lang="en-US" baseline="0" dirty="0" err="1" smtClean="0"/>
              <a:t>permita</a:t>
            </a:r>
            <a:r>
              <a:rPr lang="en-US" baseline="0" dirty="0" smtClean="0"/>
              <a:t> </a:t>
            </a:r>
            <a:r>
              <a:rPr lang="en-US" baseline="0" dirty="0" err="1" smtClean="0"/>
              <a:t>aportes</a:t>
            </a:r>
            <a:r>
              <a:rPr lang="en-US" baseline="0" dirty="0" smtClean="0"/>
              <a:t> y </a:t>
            </a:r>
            <a:r>
              <a:rPr lang="en-US" baseline="0" dirty="0" err="1" smtClean="0"/>
              <a:t>observaciones</a:t>
            </a:r>
            <a:r>
              <a:rPr lang="en-US" baseline="0" dirty="0" smtClean="0"/>
              <a:t> de la </a:t>
            </a:r>
            <a:r>
              <a:rPr lang="en-US" baseline="0" dirty="0" err="1" smtClean="0"/>
              <a:t>ciudadanía</a:t>
            </a:r>
            <a:r>
              <a:rPr lang="en-US" baseline="0" dirty="0" smtClean="0"/>
              <a:t>. El </a:t>
            </a:r>
            <a:r>
              <a:rPr lang="en-US" baseline="0" dirty="0" err="1" smtClean="0"/>
              <a:t>ámbito</a:t>
            </a:r>
            <a:r>
              <a:rPr lang="en-US" baseline="0" dirty="0" smtClean="0"/>
              <a:t> </a:t>
            </a:r>
            <a:r>
              <a:rPr lang="en-US" baseline="0" dirty="0" err="1" smtClean="0"/>
              <a:t>medioambiental</a:t>
            </a:r>
            <a:r>
              <a:rPr lang="en-US" baseline="0" dirty="0" smtClean="0"/>
              <a:t> </a:t>
            </a:r>
            <a:r>
              <a:rPr lang="en-US" baseline="0" dirty="0" err="1" smtClean="0"/>
              <a:t>es</a:t>
            </a:r>
            <a:r>
              <a:rPr lang="en-US" baseline="0" dirty="0" smtClean="0"/>
              <a:t> </a:t>
            </a:r>
            <a:r>
              <a:rPr lang="en-US" baseline="0" dirty="0" err="1" smtClean="0"/>
              <a:t>ídoneo</a:t>
            </a:r>
            <a:r>
              <a:rPr lang="en-US" baseline="0" dirty="0" smtClean="0"/>
              <a:t> </a:t>
            </a:r>
            <a:r>
              <a:rPr lang="en-US" baseline="0" dirty="0" err="1" smtClean="0"/>
              <a:t>para</a:t>
            </a:r>
            <a:r>
              <a:rPr lang="en-US" baseline="0" dirty="0" smtClean="0"/>
              <a:t> </a:t>
            </a:r>
            <a:r>
              <a:rPr lang="en-US" baseline="0" dirty="0" err="1" smtClean="0"/>
              <a:t>abrir</a:t>
            </a:r>
            <a:r>
              <a:rPr lang="en-US" baseline="0" dirty="0" smtClean="0"/>
              <a:t> </a:t>
            </a:r>
            <a:r>
              <a:rPr lang="en-US" baseline="0" dirty="0" err="1" smtClean="0"/>
              <a:t>plataformas</a:t>
            </a:r>
            <a:r>
              <a:rPr lang="en-US" baseline="0" dirty="0" smtClean="0"/>
              <a:t> de </a:t>
            </a:r>
            <a:r>
              <a:rPr lang="en-US" baseline="0" dirty="0" err="1" smtClean="0"/>
              <a:t>participación</a:t>
            </a:r>
            <a:r>
              <a:rPr lang="en-US" baseline="0" dirty="0" smtClean="0"/>
              <a:t> a la </a:t>
            </a:r>
            <a:r>
              <a:rPr lang="en-US" baseline="0" dirty="0" err="1" smtClean="0"/>
              <a:t>población</a:t>
            </a:r>
            <a:r>
              <a:rPr lang="en-US" baseline="0" dirty="0" smtClean="0"/>
              <a:t> </a:t>
            </a:r>
            <a:r>
              <a:rPr lang="en-US" baseline="0" dirty="0" err="1" smtClean="0"/>
              <a:t>que</a:t>
            </a:r>
            <a:r>
              <a:rPr lang="en-US" baseline="0" dirty="0" smtClean="0"/>
              <a:t> </a:t>
            </a:r>
            <a:r>
              <a:rPr lang="en-US" baseline="0" dirty="0" err="1" smtClean="0"/>
              <a:t>pueda</a:t>
            </a:r>
            <a:r>
              <a:rPr lang="en-US" baseline="0" dirty="0" smtClean="0"/>
              <a:t> ser </a:t>
            </a:r>
            <a:r>
              <a:rPr lang="en-US" baseline="0" dirty="0" err="1" smtClean="0"/>
              <a:t>afectada</a:t>
            </a:r>
            <a:r>
              <a:rPr lang="en-US" baseline="0" dirty="0" smtClean="0"/>
              <a:t> </a:t>
            </a:r>
            <a:r>
              <a:rPr lang="en-US" baseline="0" dirty="0" err="1" smtClean="0"/>
              <a:t>por</a:t>
            </a:r>
            <a:r>
              <a:rPr lang="en-US" baseline="0" dirty="0" smtClean="0"/>
              <a:t> </a:t>
            </a:r>
            <a:r>
              <a:rPr lang="en-US" baseline="0" dirty="0" err="1" smtClean="0"/>
              <a:t>una</a:t>
            </a:r>
            <a:r>
              <a:rPr lang="en-US" baseline="0" dirty="0" smtClean="0"/>
              <a:t> </a:t>
            </a:r>
            <a:r>
              <a:rPr lang="en-US" baseline="0" dirty="0" err="1" smtClean="0"/>
              <a:t>decisión</a:t>
            </a:r>
            <a:r>
              <a:rPr lang="en-US" baseline="0" dirty="0" smtClean="0"/>
              <a:t>. </a:t>
            </a:r>
            <a:r>
              <a:rPr lang="en-US" baseline="0" dirty="0" err="1" smtClean="0"/>
              <a:t>Además</a:t>
            </a:r>
            <a:r>
              <a:rPr lang="en-US" baseline="0" dirty="0" smtClean="0"/>
              <a:t> de </a:t>
            </a:r>
            <a:r>
              <a:rPr lang="en-US" baseline="0" dirty="0" err="1" smtClean="0"/>
              <a:t>ampliar</a:t>
            </a:r>
            <a:r>
              <a:rPr lang="en-US" baseline="0" dirty="0" smtClean="0"/>
              <a:t> </a:t>
            </a:r>
            <a:r>
              <a:rPr lang="en-US" baseline="0" dirty="0" err="1" smtClean="0"/>
              <a:t>las</a:t>
            </a:r>
            <a:r>
              <a:rPr lang="en-US" baseline="0" dirty="0" smtClean="0"/>
              <a:t> </a:t>
            </a:r>
            <a:r>
              <a:rPr lang="en-US" baseline="0" dirty="0" err="1" smtClean="0"/>
              <a:t>fuentes</a:t>
            </a:r>
            <a:r>
              <a:rPr lang="en-US" baseline="0" dirty="0" smtClean="0"/>
              <a:t> de </a:t>
            </a:r>
            <a:r>
              <a:rPr lang="en-US" baseline="0" dirty="0" err="1" smtClean="0"/>
              <a:t>información</a:t>
            </a:r>
            <a:r>
              <a:rPr lang="en-US" baseline="0" dirty="0" smtClean="0"/>
              <a:t> </a:t>
            </a:r>
            <a:r>
              <a:rPr lang="en-US" baseline="0" dirty="0" err="1" smtClean="0"/>
              <a:t>que</a:t>
            </a:r>
            <a:r>
              <a:rPr lang="en-US" baseline="0" dirty="0" smtClean="0"/>
              <a:t> </a:t>
            </a:r>
            <a:r>
              <a:rPr lang="en-US" baseline="0" dirty="0" err="1" smtClean="0"/>
              <a:t>sustentan</a:t>
            </a:r>
            <a:r>
              <a:rPr lang="en-US" baseline="0" dirty="0" smtClean="0"/>
              <a:t> </a:t>
            </a:r>
            <a:r>
              <a:rPr lang="en-US" baseline="0" dirty="0" err="1" smtClean="0"/>
              <a:t>una</a:t>
            </a:r>
            <a:r>
              <a:rPr lang="en-US" baseline="0" dirty="0" smtClean="0"/>
              <a:t> </a:t>
            </a:r>
            <a:r>
              <a:rPr lang="en-US" baseline="0" dirty="0" err="1" smtClean="0"/>
              <a:t>decisión</a:t>
            </a:r>
            <a:r>
              <a:rPr lang="en-US" baseline="0" dirty="0" smtClean="0"/>
              <a:t>, los </a:t>
            </a:r>
            <a:r>
              <a:rPr lang="en-US" baseline="0" dirty="0" err="1" smtClean="0"/>
              <a:t>procesos</a:t>
            </a:r>
            <a:r>
              <a:rPr lang="en-US" baseline="0" dirty="0" smtClean="0"/>
              <a:t> </a:t>
            </a:r>
            <a:r>
              <a:rPr lang="en-US" baseline="0" dirty="0" err="1" smtClean="0"/>
              <a:t>participativos</a:t>
            </a:r>
            <a:r>
              <a:rPr lang="en-US" baseline="0" dirty="0" smtClean="0"/>
              <a:t> </a:t>
            </a:r>
            <a:r>
              <a:rPr lang="en-US" baseline="0" dirty="0" err="1" smtClean="0"/>
              <a:t>acotan</a:t>
            </a:r>
            <a:r>
              <a:rPr lang="en-US" baseline="0" dirty="0" smtClean="0"/>
              <a:t> </a:t>
            </a:r>
            <a:r>
              <a:rPr lang="en-US" baseline="0" dirty="0" err="1" smtClean="0"/>
              <a:t>las</a:t>
            </a:r>
            <a:r>
              <a:rPr lang="en-US" baseline="0" dirty="0" smtClean="0"/>
              <a:t> </a:t>
            </a:r>
            <a:r>
              <a:rPr lang="en-US" baseline="0" dirty="0" err="1" smtClean="0"/>
              <a:t>decisiones</a:t>
            </a:r>
            <a:r>
              <a:rPr lang="en-US" baseline="0" dirty="0" smtClean="0"/>
              <a:t> a </a:t>
            </a:r>
            <a:r>
              <a:rPr lang="en-US" baseline="0" dirty="0" err="1" smtClean="0"/>
              <a:t>las</a:t>
            </a:r>
            <a:r>
              <a:rPr lang="en-US" baseline="0" dirty="0" smtClean="0"/>
              <a:t> </a:t>
            </a:r>
            <a:r>
              <a:rPr lang="en-US" baseline="0" dirty="0" err="1" smtClean="0"/>
              <a:t>necesidades</a:t>
            </a:r>
            <a:r>
              <a:rPr lang="en-US" baseline="0" dirty="0" smtClean="0"/>
              <a:t> y </a:t>
            </a:r>
            <a:r>
              <a:rPr lang="en-US" baseline="0" dirty="0" err="1" smtClean="0"/>
              <a:t>reclamos</a:t>
            </a:r>
            <a:r>
              <a:rPr lang="en-US" baseline="0" dirty="0" smtClean="0"/>
              <a:t> de la </a:t>
            </a:r>
            <a:r>
              <a:rPr lang="en-US" baseline="0" dirty="0" err="1" smtClean="0"/>
              <a:t>población</a:t>
            </a:r>
            <a:r>
              <a:rPr lang="en-US" baseline="0" dirty="0" smtClean="0"/>
              <a:t> </a:t>
            </a:r>
            <a:r>
              <a:rPr lang="en-US" baseline="0" dirty="0" err="1" smtClean="0"/>
              <a:t>afectada</a:t>
            </a:r>
            <a:r>
              <a:rPr lang="en-US" baseline="0" dirty="0" smtClean="0"/>
              <a:t>, </a:t>
            </a:r>
            <a:r>
              <a:rPr lang="en-US" baseline="0" dirty="0" err="1" smtClean="0"/>
              <a:t>cuya</a:t>
            </a:r>
            <a:r>
              <a:rPr lang="en-US" baseline="0" dirty="0" smtClean="0"/>
              <a:t> </a:t>
            </a:r>
            <a:r>
              <a:rPr lang="en-US" baseline="0" dirty="0" err="1" smtClean="0"/>
              <a:t>calidad</a:t>
            </a:r>
            <a:r>
              <a:rPr lang="en-US" baseline="0" dirty="0" smtClean="0"/>
              <a:t> de </a:t>
            </a:r>
            <a:r>
              <a:rPr lang="en-US" baseline="0" dirty="0" err="1" smtClean="0"/>
              <a:t>vida</a:t>
            </a:r>
            <a:r>
              <a:rPr lang="en-US" baseline="0" dirty="0" smtClean="0"/>
              <a:t> </a:t>
            </a:r>
            <a:r>
              <a:rPr lang="en-US" baseline="0" dirty="0" err="1" smtClean="0"/>
              <a:t>es</a:t>
            </a:r>
            <a:r>
              <a:rPr lang="en-US" baseline="0" dirty="0" smtClean="0"/>
              <a:t> el </a:t>
            </a:r>
            <a:r>
              <a:rPr lang="en-US" baseline="0" dirty="0" err="1" smtClean="0"/>
              <a:t>objetivo</a:t>
            </a:r>
            <a:r>
              <a:rPr lang="en-US" baseline="0" dirty="0" smtClean="0"/>
              <a:t> </a:t>
            </a:r>
            <a:r>
              <a:rPr lang="en-US" baseline="0" dirty="0" err="1" smtClean="0"/>
              <a:t>último</a:t>
            </a:r>
            <a:r>
              <a:rPr lang="en-US" baseline="0" dirty="0" smtClean="0"/>
              <a:t> de los </a:t>
            </a:r>
            <a:r>
              <a:rPr lang="en-US" baseline="0" dirty="0" err="1" smtClean="0"/>
              <a:t>principios</a:t>
            </a:r>
            <a:r>
              <a:rPr lang="en-US" baseline="0" dirty="0" smtClean="0"/>
              <a:t> </a:t>
            </a:r>
            <a:r>
              <a:rPr lang="en-US" baseline="0" dirty="0" err="1" smtClean="0"/>
              <a:t>democráticos</a:t>
            </a:r>
            <a:r>
              <a:rPr lang="en-US" baseline="0" dirty="0" smtClean="0"/>
              <a:t>. La </a:t>
            </a:r>
            <a:r>
              <a:rPr lang="en-US" baseline="0" dirty="0" err="1" smtClean="0"/>
              <a:t>participación</a:t>
            </a:r>
            <a:r>
              <a:rPr lang="en-US" baseline="0" dirty="0" smtClean="0"/>
              <a:t>, </a:t>
            </a:r>
            <a:r>
              <a:rPr lang="en-US" baseline="0" dirty="0" err="1" smtClean="0"/>
              <a:t>por</a:t>
            </a:r>
            <a:r>
              <a:rPr lang="en-US" baseline="0" dirty="0" smtClean="0"/>
              <a:t> </a:t>
            </a:r>
            <a:r>
              <a:rPr lang="en-US" baseline="0" dirty="0" err="1" smtClean="0"/>
              <a:t>tanto</a:t>
            </a:r>
            <a:r>
              <a:rPr lang="en-US" baseline="0" dirty="0" smtClean="0"/>
              <a:t>, </a:t>
            </a:r>
            <a:r>
              <a:rPr lang="en-US" baseline="0" dirty="0" err="1" smtClean="0"/>
              <a:t>optimiza</a:t>
            </a:r>
            <a:r>
              <a:rPr lang="en-US" baseline="0" dirty="0" smtClean="0"/>
              <a:t> la </a:t>
            </a:r>
            <a:r>
              <a:rPr lang="en-US" baseline="0" dirty="0" err="1" smtClean="0"/>
              <a:t>toma</a:t>
            </a:r>
            <a:r>
              <a:rPr lang="en-US" baseline="0" dirty="0" smtClean="0"/>
              <a:t> de </a:t>
            </a:r>
            <a:r>
              <a:rPr lang="en-US" baseline="0" dirty="0" err="1" smtClean="0"/>
              <a:t>decisiones</a:t>
            </a:r>
            <a:r>
              <a:rPr lang="en-US" baseline="0" dirty="0" smtClean="0"/>
              <a:t>, </a:t>
            </a:r>
            <a:r>
              <a:rPr lang="en-US" baseline="0" dirty="0" err="1" smtClean="0"/>
              <a:t>generando</a:t>
            </a:r>
            <a:r>
              <a:rPr lang="en-US" baseline="0" dirty="0" smtClean="0"/>
              <a:t> </a:t>
            </a:r>
            <a:r>
              <a:rPr lang="en-US" baseline="0" dirty="0" err="1" smtClean="0"/>
              <a:t>consensos</a:t>
            </a:r>
            <a:r>
              <a:rPr lang="en-US" baseline="0" dirty="0" smtClean="0"/>
              <a:t> </a:t>
            </a:r>
            <a:r>
              <a:rPr lang="en-US" baseline="0" dirty="0" err="1" smtClean="0"/>
              <a:t>que</a:t>
            </a:r>
            <a:r>
              <a:rPr lang="en-US" baseline="0" dirty="0" smtClean="0"/>
              <a:t> </a:t>
            </a:r>
            <a:r>
              <a:rPr lang="en-US" baseline="0" dirty="0" err="1" smtClean="0"/>
              <a:t>beneficien</a:t>
            </a:r>
            <a:r>
              <a:rPr lang="en-US" baseline="0" dirty="0" smtClean="0"/>
              <a:t> a la </a:t>
            </a:r>
            <a:r>
              <a:rPr lang="en-US" baseline="0" dirty="0" err="1" smtClean="0"/>
              <a:t>mayoría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txBox="1">
            <a:spLocks noGrp="1"/>
          </p:cNvSpPr>
          <p:nvPr>
            <p:ph type="body" sz="quarter" idx="1"/>
          </p:nvPr>
        </p:nvSpPr>
        <p:spPr/>
        <p:txBody>
          <a:bodyPr/>
          <a:lstStyle/>
          <a:p>
            <a:pPr lvl="0"/>
            <a:r>
              <a:rPr lang="es-ES">
                <a:latin typeface="Arial" pitchFamily="34"/>
              </a:rPr>
              <a:t>El trayecto del Desarrollo sostenible fue impulsado por la Secretaría General, mientras que las cumbres mundiales fueron impulsadas por los países.</a:t>
            </a:r>
          </a:p>
          <a:p>
            <a:pPr lvl="0"/>
            <a:r>
              <a:rPr lang="es-ES">
                <a:latin typeface="Arial" pitchFamily="34"/>
              </a:rPr>
              <a:t>Mediante la Declaración del Milenio, se convoca a las Naciones Unidas a elaborar un conjunto de indicadores que permitan medir el progreso de la humanidad hacia los objetivos definidos como prioritarios en dicha reunión. Además, vincula agencias y cumbres específicas.</a:t>
            </a:r>
          </a:p>
          <a:p>
            <a:pPr lvl="0"/>
            <a:r>
              <a:rPr lang="es-ES">
                <a:latin typeface="Arial" pitchFamily="34"/>
              </a:rPr>
              <a:t>En la Cumbre de Johannesburgo se ratifica la Declaración del Milenio, tendiéndose un puente entre ambas trayectorias.</a:t>
            </a:r>
          </a:p>
          <a:p>
            <a:pPr lvl="0"/>
            <a:r>
              <a:rPr lang="es-ES">
                <a:latin typeface="Arial" pitchFamily="34"/>
              </a:rPr>
              <a:t>No olvidar la Conferencia Mundial de los ISIS en Barbados en 1994 se elaboró el Programa de Acción y en Mauricio en 2005 surgió la Estrategia de Desarrollo.</a:t>
            </a:r>
          </a:p>
        </p:txBody>
      </p:sp>
      <p:sp>
        <p:nvSpPr>
          <p:cNvPr id="4" name="Slide Number Placeholder 3"/>
          <p:cNvSpPr txBox="1"/>
          <p:nvPr/>
        </p:nvSpPr>
        <p:spPr>
          <a:xfrm>
            <a:off x="3963143" y="8805549"/>
            <a:ext cx="3032970" cy="463864"/>
          </a:xfrm>
          <a:prstGeom prst="rect">
            <a:avLst/>
          </a:prstGeom>
          <a:noFill/>
          <a:ln>
            <a:noFill/>
          </a:ln>
        </p:spPr>
        <p:txBody>
          <a:bodyPr vert="horz" wrap="square" lIns="92929" tIns="46469" rIns="92929" bIns="46469" anchor="b" anchorCtr="0" compatLnSpc="1"/>
          <a:lstStyle/>
          <a:p>
            <a:pPr algn="r" defTabSz="929420">
              <a:defRPr sz="1800" b="0" i="0" u="none" strike="noStrike" kern="0" cap="none" spc="0" baseline="0">
                <a:solidFill>
                  <a:srgbClr val="000000"/>
                </a:solidFill>
                <a:uFillTx/>
              </a:defRPr>
            </a:pPr>
            <a:fld id="{8CDFF7CD-84B9-4C3A-AC55-CA7D78667EDC}" type="slidenum">
              <a:rPr lang="en-US" sz="1200">
                <a:solidFill>
                  <a:srgbClr val="000000"/>
                </a:solidFill>
                <a:latin typeface="Arial"/>
              </a:rPr>
              <a:pPr algn="r" defTabSz="929420">
                <a:defRPr sz="1800" b="0" i="0" u="none" strike="noStrike" kern="0" cap="none" spc="0" baseline="0">
                  <a:solidFill>
                    <a:srgbClr val="000000"/>
                  </a:solidFill>
                  <a:uFillTx/>
                </a:defRPr>
              </a:pPr>
              <a:t>2</a:t>
            </a:fld>
            <a:endParaRPr lang="en-US" sz="1200" dirty="0">
              <a:solidFill>
                <a:srgbClr val="000000"/>
              </a:solid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Por</a:t>
            </a:r>
            <a:r>
              <a:rPr lang="en-US" dirty="0" smtClean="0"/>
              <a:t> </a:t>
            </a:r>
            <a:r>
              <a:rPr lang="en-US" dirty="0" err="1" smtClean="0"/>
              <a:t>último</a:t>
            </a:r>
            <a:r>
              <a:rPr lang="en-US" dirty="0" smtClean="0"/>
              <a:t>, el </a:t>
            </a:r>
            <a:r>
              <a:rPr lang="en-US" dirty="0" err="1" smtClean="0"/>
              <a:t>tercer</a:t>
            </a:r>
            <a:r>
              <a:rPr lang="en-US" dirty="0" smtClean="0"/>
              <a:t> </a:t>
            </a:r>
            <a:r>
              <a:rPr lang="en-US" dirty="0" err="1" smtClean="0"/>
              <a:t>pilar</a:t>
            </a:r>
            <a:r>
              <a:rPr lang="en-US" dirty="0" smtClean="0"/>
              <a:t> </a:t>
            </a:r>
            <a:r>
              <a:rPr lang="en-US" dirty="0" err="1" smtClean="0"/>
              <a:t>asegura</a:t>
            </a:r>
            <a:r>
              <a:rPr lang="en-US" dirty="0" smtClean="0"/>
              <a:t> un </a:t>
            </a:r>
            <a:r>
              <a:rPr lang="en-US" dirty="0" err="1" smtClean="0"/>
              <a:t>marco</a:t>
            </a:r>
            <a:r>
              <a:rPr lang="en-US" dirty="0" smtClean="0"/>
              <a:t> </a:t>
            </a:r>
            <a:r>
              <a:rPr lang="en-US" dirty="0" err="1" smtClean="0"/>
              <a:t>que</a:t>
            </a:r>
            <a:r>
              <a:rPr lang="en-US" baseline="0" dirty="0" smtClean="0"/>
              <a:t> </a:t>
            </a:r>
            <a:r>
              <a:rPr lang="en-US" baseline="0" dirty="0" err="1" smtClean="0"/>
              <a:t>garantice</a:t>
            </a:r>
            <a:r>
              <a:rPr lang="en-US" baseline="0" dirty="0" smtClean="0"/>
              <a:t> el </a:t>
            </a:r>
            <a:r>
              <a:rPr lang="en-US" baseline="0" dirty="0" err="1" smtClean="0"/>
              <a:t>acceso</a:t>
            </a:r>
            <a:r>
              <a:rPr lang="en-US" baseline="0" dirty="0" smtClean="0"/>
              <a:t> a los </a:t>
            </a:r>
            <a:r>
              <a:rPr lang="en-US" baseline="0" dirty="0" err="1" smtClean="0"/>
              <a:t>primeros</a:t>
            </a:r>
            <a:r>
              <a:rPr lang="en-US" baseline="0" dirty="0" smtClean="0"/>
              <a:t> dos, y, </a:t>
            </a:r>
            <a:r>
              <a:rPr lang="en-US" baseline="0" dirty="0" err="1" smtClean="0"/>
              <a:t>además</a:t>
            </a:r>
            <a:r>
              <a:rPr lang="en-US" baseline="0" dirty="0" smtClean="0"/>
              <a:t>, </a:t>
            </a:r>
            <a:r>
              <a:rPr lang="en-US" baseline="0" dirty="0" err="1" smtClean="0"/>
              <a:t>promueve</a:t>
            </a:r>
            <a:r>
              <a:rPr lang="en-US" baseline="0" dirty="0" smtClean="0"/>
              <a:t> la </a:t>
            </a:r>
            <a:r>
              <a:rPr lang="en-US" baseline="0" dirty="0" err="1" smtClean="0"/>
              <a:t>defensa</a:t>
            </a:r>
            <a:r>
              <a:rPr lang="en-US" baseline="0" dirty="0" smtClean="0"/>
              <a:t> del </a:t>
            </a:r>
            <a:r>
              <a:rPr lang="en-US" baseline="0" dirty="0" err="1" smtClean="0"/>
              <a:t>medio</a:t>
            </a:r>
            <a:r>
              <a:rPr lang="en-US" baseline="0" dirty="0" smtClean="0"/>
              <a:t> </a:t>
            </a:r>
            <a:r>
              <a:rPr lang="en-US" baseline="0" dirty="0" err="1" smtClean="0"/>
              <a:t>ambiente</a:t>
            </a:r>
            <a:r>
              <a:rPr lang="en-US" baseline="0" dirty="0" smtClean="0"/>
              <a:t>. </a:t>
            </a:r>
            <a:r>
              <a:rPr lang="en-US" baseline="0" dirty="0" err="1" smtClean="0"/>
              <a:t>Esto</a:t>
            </a:r>
            <a:r>
              <a:rPr lang="en-US" baseline="0" dirty="0" smtClean="0"/>
              <a:t> </a:t>
            </a:r>
            <a:r>
              <a:rPr lang="en-US" baseline="0" dirty="0" err="1" smtClean="0"/>
              <a:t>incluye</a:t>
            </a:r>
            <a:r>
              <a:rPr lang="en-US" baseline="0" dirty="0" smtClean="0"/>
              <a:t> la </a:t>
            </a:r>
            <a:r>
              <a:rPr lang="en-US" baseline="0" dirty="0" err="1" smtClean="0"/>
              <a:t>tipificación</a:t>
            </a:r>
            <a:r>
              <a:rPr lang="en-US" baseline="0" dirty="0" smtClean="0"/>
              <a:t> de </a:t>
            </a:r>
            <a:r>
              <a:rPr lang="en-US" baseline="0" dirty="0" err="1" smtClean="0"/>
              <a:t>las</a:t>
            </a:r>
            <a:r>
              <a:rPr lang="en-US" baseline="0" dirty="0" smtClean="0"/>
              <a:t> </a:t>
            </a:r>
            <a:r>
              <a:rPr lang="en-US" baseline="0" dirty="0" err="1" smtClean="0"/>
              <a:t>faltas</a:t>
            </a:r>
            <a:r>
              <a:rPr lang="en-US" baseline="0" dirty="0" smtClean="0"/>
              <a:t> </a:t>
            </a:r>
            <a:r>
              <a:rPr lang="en-US" baseline="0" dirty="0" err="1" smtClean="0"/>
              <a:t>cometidas</a:t>
            </a:r>
            <a:r>
              <a:rPr lang="en-US" baseline="0" dirty="0" smtClean="0"/>
              <a:t> </a:t>
            </a:r>
            <a:r>
              <a:rPr lang="en-US" baseline="0" dirty="0" err="1" smtClean="0"/>
              <a:t>hacia</a:t>
            </a:r>
            <a:r>
              <a:rPr lang="en-US" baseline="0" dirty="0" smtClean="0"/>
              <a:t> el </a:t>
            </a:r>
            <a:r>
              <a:rPr lang="en-US" baseline="0" dirty="0" err="1" smtClean="0"/>
              <a:t>medio</a:t>
            </a:r>
            <a:r>
              <a:rPr lang="en-US" baseline="0" dirty="0" smtClean="0"/>
              <a:t> </a:t>
            </a:r>
            <a:r>
              <a:rPr lang="en-US" baseline="0" dirty="0" err="1" smtClean="0"/>
              <a:t>ambiente</a:t>
            </a:r>
            <a:r>
              <a:rPr lang="en-US" baseline="0" dirty="0" smtClean="0"/>
              <a:t> y el </a:t>
            </a:r>
            <a:r>
              <a:rPr lang="en-US" baseline="0" dirty="0" err="1" smtClean="0"/>
              <a:t>fortalecimiento</a:t>
            </a:r>
            <a:r>
              <a:rPr lang="en-US" baseline="0" dirty="0" smtClean="0"/>
              <a:t> de </a:t>
            </a:r>
            <a:r>
              <a:rPr lang="en-US" baseline="0" dirty="0" err="1" smtClean="0"/>
              <a:t>capacidades</a:t>
            </a:r>
            <a:r>
              <a:rPr lang="en-US" baseline="0" dirty="0" smtClean="0"/>
              <a:t> en los </a:t>
            </a:r>
            <a:r>
              <a:rPr lang="en-US" baseline="0" dirty="0" err="1" smtClean="0"/>
              <a:t>órganos</a:t>
            </a:r>
            <a:r>
              <a:rPr lang="en-US" baseline="0" dirty="0" smtClean="0"/>
              <a:t> </a:t>
            </a:r>
            <a:r>
              <a:rPr lang="en-US" baseline="0" dirty="0" err="1" smtClean="0"/>
              <a:t>administrativos</a:t>
            </a:r>
            <a:r>
              <a:rPr lang="en-US" baseline="0" dirty="0" smtClean="0"/>
              <a:t> y </a:t>
            </a:r>
            <a:r>
              <a:rPr lang="en-US" baseline="0" dirty="0" err="1" smtClean="0"/>
              <a:t>jurídicos</a:t>
            </a:r>
            <a:r>
              <a:rPr lang="en-US" baseline="0" dirty="0" smtClean="0"/>
              <a:t> </a:t>
            </a:r>
            <a:r>
              <a:rPr lang="en-US" baseline="0" dirty="0" err="1" smtClean="0"/>
              <a:t>para</a:t>
            </a:r>
            <a:r>
              <a:rPr lang="en-US" baseline="0" dirty="0" smtClean="0"/>
              <a:t> </a:t>
            </a:r>
            <a:r>
              <a:rPr lang="en-US" baseline="0" dirty="0" err="1" smtClean="0"/>
              <a:t>poder</a:t>
            </a:r>
            <a:r>
              <a:rPr lang="en-US" baseline="0" dirty="0" smtClean="0"/>
              <a:t> </a:t>
            </a:r>
            <a:r>
              <a:rPr lang="en-US" baseline="0" dirty="0" err="1" smtClean="0"/>
              <a:t>dimensionar</a:t>
            </a:r>
            <a:r>
              <a:rPr lang="en-US" baseline="0" dirty="0" smtClean="0"/>
              <a:t> el </a:t>
            </a:r>
            <a:r>
              <a:rPr lang="en-US" baseline="0" dirty="0" err="1" smtClean="0"/>
              <a:t>alcance</a:t>
            </a:r>
            <a:r>
              <a:rPr lang="en-US" baseline="0" dirty="0" smtClean="0"/>
              <a:t> de los </a:t>
            </a:r>
            <a:r>
              <a:rPr lang="en-US" baseline="0" dirty="0" err="1" smtClean="0"/>
              <a:t>daños</a:t>
            </a:r>
            <a:r>
              <a:rPr lang="en-US" baseline="0" dirty="0" smtClean="0"/>
              <a:t> y </a:t>
            </a:r>
            <a:r>
              <a:rPr lang="en-US" baseline="0" dirty="0" err="1" smtClean="0"/>
              <a:t>así</a:t>
            </a:r>
            <a:r>
              <a:rPr lang="en-US" baseline="0" dirty="0" smtClean="0"/>
              <a:t> </a:t>
            </a:r>
            <a:r>
              <a:rPr lang="en-US" baseline="0" dirty="0" err="1" smtClean="0"/>
              <a:t>proceder</a:t>
            </a:r>
            <a:r>
              <a:rPr lang="en-US" baseline="0" dirty="0" smtClean="0"/>
              <a:t> a </a:t>
            </a:r>
            <a:r>
              <a:rPr lang="en-US" baseline="0" dirty="0" err="1" smtClean="0"/>
              <a:t>sancionar</a:t>
            </a:r>
            <a:r>
              <a:rPr lang="en-US" baseline="0" dirty="0" smtClean="0"/>
              <a:t>, </a:t>
            </a:r>
            <a:r>
              <a:rPr lang="en-US" baseline="0" dirty="0" err="1" smtClean="0"/>
              <a:t>repararlos</a:t>
            </a:r>
            <a:r>
              <a:rPr lang="en-US" baseline="0" dirty="0" smtClean="0"/>
              <a:t> y </a:t>
            </a:r>
            <a:r>
              <a:rPr lang="en-US" baseline="0" dirty="0" err="1" smtClean="0"/>
              <a:t>compensarlos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 dirty="0" smtClean="0"/>
              <a:t>Como fuera solicitado por los países signatarios de la Declaración, la CEPAL elaboró un informe titulado “Acceso a la información, participación y justicia en temas ambientales en América Latina y el Caribe: Situación actual, perspectivas y ejemplos de buenas prácticas”. </a:t>
            </a:r>
          </a:p>
          <a:p>
            <a:r>
              <a:rPr lang="es-ES" dirty="0" smtClean="0"/>
              <a:t>El documento fue elaborado a partir de la revisión de las leyes y marcos institucionales que resguardan el acceso a la información, participación y justicia en asuntos ambientales en los 33 países de América Latina y el Caribe. La información recopilada se complementó con un cuestionario sobre la implementación nacional del Principio 10 de la Declaración de Río de 1992, el que fue respondido por 16 países de la región y 10 organizaciones de la sociedad civil. La versión preliminar del documento que fue presentada en Guadalajara, recibió aportes y comentarios que fueron integrados en la versión final próxima a ser publicada.</a:t>
            </a:r>
            <a:endParaRPr lang="es-ES" dirty="0"/>
          </a:p>
        </p:txBody>
      </p:sp>
      <p:sp>
        <p:nvSpPr>
          <p:cNvPr id="4" name="Marcador de número de diapositiva 3"/>
          <p:cNvSpPr>
            <a:spLocks noGrp="1"/>
          </p:cNvSpPr>
          <p:nvPr>
            <p:ph type="sldNum" sz="quarter" idx="10"/>
          </p:nvPr>
        </p:nvSpPr>
        <p:spPr/>
        <p:txBody>
          <a:bodyPr/>
          <a:lstStyle/>
          <a:p>
            <a:fld id="{2CB095B9-647A-4968-89E8-395BA7E1B2BC}" type="slidenum">
              <a:rPr lang="en-US" smtClean="0"/>
              <a:pPr/>
              <a:t>21</a:t>
            </a:fld>
            <a:endParaRPr lang="en-US" dirty="0"/>
          </a:p>
        </p:txBody>
      </p:sp>
    </p:spTree>
    <p:extLst>
      <p:ext uri="{BB962C8B-B14F-4D97-AF65-F5344CB8AC3E}">
        <p14:creationId xmlns:p14="http://schemas.microsoft.com/office/powerpoint/2010/main" val="17112518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_tradnl" dirty="0" smtClean="0"/>
              <a:t>El cuadro presenta algunos instrumentos comunes de gestión ambiental aplicados en la región que integran derechos de acceso:</a:t>
            </a:r>
          </a:p>
          <a:p>
            <a:r>
              <a:rPr lang="es-ES_tradnl" dirty="0" smtClean="0"/>
              <a:t> </a:t>
            </a:r>
          </a:p>
          <a:p>
            <a:r>
              <a:rPr lang="es-ES_tradnl" dirty="0" smtClean="0"/>
              <a:t>En materia de acceso a la información tenemos: Mecanismos de acceso a la información, Sistemas de información ambiental, Informes sobre el estado del medio ambiente, Inventarios de emisiones tóxicas, registros de emisiones y transferencia de contaminantes, Sistemas de advertencia de emergencias, Sistemas de monitoreo de la calidad del agua y el aire</a:t>
            </a:r>
          </a:p>
          <a:p>
            <a:endParaRPr lang="es-ES_tradnl" dirty="0" smtClean="0"/>
          </a:p>
          <a:p>
            <a:r>
              <a:rPr lang="es-ES_tradnl" dirty="0" smtClean="0"/>
              <a:t>En materia de participación pública tenemos: Evaluación de impacto ambiental, Evaluación ambiental estratégica, Planes de prevención y descontaminación, Normas de emisión y de calidad ambiental, Planes de ordenamiento territorial, Audiencias de permisos y planificación, Audiencias legislativas</a:t>
            </a:r>
          </a:p>
          <a:p>
            <a:r>
              <a:rPr lang="es-ES_tradnl" dirty="0" smtClean="0"/>
              <a:t> </a:t>
            </a:r>
          </a:p>
          <a:p>
            <a:r>
              <a:rPr lang="es-ES_tradnl" dirty="0" smtClean="0"/>
              <a:t>En materia de acceso a la justicia tenemos: Litigios, Resolución alternativa de conflictos, Mecanismos de justicia administrativa (consejos de planificación, entre otros), Instancias especializadas con jurisdicción ambiental, Procedimiento de reclamo</a:t>
            </a:r>
          </a:p>
          <a:p>
            <a:r>
              <a:rPr lang="es-ES_tradnl" dirty="0" smtClean="0"/>
              <a:t> </a:t>
            </a:r>
          </a:p>
          <a:p>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defTabSz="912109">
              <a:defRPr/>
            </a:pPr>
            <a:r>
              <a:rPr lang="es-ES_tradnl" dirty="0" smtClean="0"/>
              <a:t>Actualmente en 15 países de la región el acceso a la información pública está garantizado en la constitución, mientras que en 11 países del Caribe de habla inglesa existe una garantía constitucional en materia de libertad para recibir información: </a:t>
            </a:r>
            <a:r>
              <a:rPr lang="es-CL" dirty="0" smtClean="0"/>
              <a:t>Antigua y Barbuda, Bahamas, Barbados, Belice, Dominica, Granada, Guyana, Jamaica, St Kitts y Nevis, San Vicente y las Granadinas y Santa Lucía</a:t>
            </a:r>
            <a:r>
              <a:rPr lang="es-ES_tradnl" dirty="0" smtClean="0"/>
              <a:t>. En tanto, en 18 países existen leyes específicas de acceso a la información pública y otros 7 están en proceso de aprobación o creación de una ley. En la mayoría de los países los parámetros que determinan el acceso a la información ambiental están repartidos entre la ley marco del ambiente y la ley de acceso a la información pública. Solo la Argentina y el Brasil han promulgado leyes específicas para el régimen de acceso a la información ambiental. </a:t>
            </a:r>
          </a:p>
          <a:p>
            <a:endParaRPr lang="en-US" b="1" dirty="0"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98F652-911A-441A-8A71-3EFD83A18E3B}" type="slidenum">
              <a:rPr lang="en-US"/>
              <a:pPr fontAlgn="base">
                <a:spcBef>
                  <a:spcPct val="0"/>
                </a:spcBef>
                <a:spcAft>
                  <a:spcPct val="0"/>
                </a:spcAft>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Chile y México son los </a:t>
            </a:r>
            <a:r>
              <a:rPr lang="en-US" dirty="0" err="1" smtClean="0"/>
              <a:t>únicos</a:t>
            </a:r>
            <a:r>
              <a:rPr lang="en-US" dirty="0" smtClean="0"/>
              <a:t> </a:t>
            </a:r>
            <a:r>
              <a:rPr lang="en-US" dirty="0" err="1" smtClean="0"/>
              <a:t>países</a:t>
            </a:r>
            <a:r>
              <a:rPr lang="en-US" dirty="0" smtClean="0"/>
              <a:t> con un RETC </a:t>
            </a:r>
            <a:r>
              <a:rPr lang="en-US" dirty="0" err="1" smtClean="0"/>
              <a:t>totalmente</a:t>
            </a:r>
            <a:r>
              <a:rPr lang="en-US" baseline="0" dirty="0" smtClean="0"/>
              <a:t> </a:t>
            </a:r>
            <a:r>
              <a:rPr lang="en-US" baseline="0" dirty="0" err="1" smtClean="0"/>
              <a:t>operativo</a:t>
            </a:r>
            <a:r>
              <a:rPr lang="en-US" baseline="0" dirty="0" smtClean="0"/>
              <a:t>. </a:t>
            </a:r>
          </a:p>
          <a:p>
            <a:r>
              <a:rPr lang="en-US" baseline="0" dirty="0" smtClean="0"/>
              <a:t>Ecuador y </a:t>
            </a:r>
            <a:r>
              <a:rPr lang="en-US" baseline="0" dirty="0" err="1" smtClean="0"/>
              <a:t>Perú</a:t>
            </a:r>
            <a:r>
              <a:rPr lang="en-US" baseline="0" dirty="0" smtClean="0"/>
              <a:t> </a:t>
            </a:r>
            <a:r>
              <a:rPr lang="en-US" baseline="0" dirty="0" err="1" smtClean="0"/>
              <a:t>tienen</a:t>
            </a:r>
            <a:r>
              <a:rPr lang="en-US" baseline="0" dirty="0" smtClean="0"/>
              <a:t> </a:t>
            </a:r>
            <a:r>
              <a:rPr lang="en-US" baseline="0" dirty="0" err="1" smtClean="0"/>
              <a:t>programado</a:t>
            </a:r>
            <a:r>
              <a:rPr lang="en-US" baseline="0" dirty="0" smtClean="0"/>
              <a:t> </a:t>
            </a:r>
            <a:r>
              <a:rPr lang="en-US" baseline="0" dirty="0" err="1" smtClean="0"/>
              <a:t>su</a:t>
            </a:r>
            <a:r>
              <a:rPr lang="en-US" baseline="0" dirty="0" smtClean="0"/>
              <a:t> </a:t>
            </a:r>
            <a:r>
              <a:rPr lang="en-US" baseline="0" dirty="0" err="1" smtClean="0"/>
              <a:t>primera</a:t>
            </a:r>
            <a:r>
              <a:rPr lang="en-US" baseline="0" dirty="0" smtClean="0"/>
              <a:t> </a:t>
            </a:r>
            <a:r>
              <a:rPr lang="en-US" baseline="0" dirty="0" err="1" smtClean="0"/>
              <a:t>difusión</a:t>
            </a:r>
            <a:r>
              <a:rPr lang="en-US" baseline="0" dirty="0" smtClean="0"/>
              <a:t> de </a:t>
            </a:r>
            <a:r>
              <a:rPr lang="en-US" baseline="0" dirty="0" err="1" smtClean="0"/>
              <a:t>información</a:t>
            </a:r>
            <a:r>
              <a:rPr lang="en-US" baseline="0" dirty="0" smtClean="0"/>
              <a:t> en los </a:t>
            </a:r>
            <a:r>
              <a:rPr lang="en-US" baseline="0" dirty="0" err="1" smtClean="0"/>
              <a:t>próximos</a:t>
            </a:r>
            <a:r>
              <a:rPr lang="en-US" baseline="0" dirty="0" smtClean="0"/>
              <a:t> </a:t>
            </a:r>
            <a:r>
              <a:rPr lang="en-US" baseline="0" dirty="0" err="1" smtClean="0"/>
              <a:t>meses</a:t>
            </a:r>
            <a:r>
              <a:rPr lang="en-US" baseline="0" dirty="0" smtClean="0"/>
              <a:t>.</a:t>
            </a:r>
          </a:p>
          <a:p>
            <a:r>
              <a:rPr lang="en-US" baseline="0" dirty="0" err="1" smtClean="0"/>
              <a:t>Centroamérica</a:t>
            </a:r>
            <a:r>
              <a:rPr lang="en-US" baseline="0" dirty="0" smtClean="0"/>
              <a:t> </a:t>
            </a:r>
            <a:r>
              <a:rPr lang="en-US" baseline="0" dirty="0" err="1" smtClean="0"/>
              <a:t>programa</a:t>
            </a:r>
            <a:r>
              <a:rPr lang="en-US" baseline="0" dirty="0" smtClean="0"/>
              <a:t> un RETC regional.</a:t>
            </a:r>
          </a:p>
          <a:p>
            <a:r>
              <a:rPr lang="en-US" baseline="0" dirty="0" err="1" smtClean="0"/>
              <a:t>Varios</a:t>
            </a:r>
            <a:r>
              <a:rPr lang="en-US" baseline="0" dirty="0" smtClean="0"/>
              <a:t> </a:t>
            </a:r>
            <a:r>
              <a:rPr lang="en-US" baseline="0" dirty="0" err="1" smtClean="0"/>
              <a:t>países</a:t>
            </a:r>
            <a:r>
              <a:rPr lang="en-US" baseline="0" dirty="0" smtClean="0"/>
              <a:t> de la </a:t>
            </a:r>
            <a:r>
              <a:rPr lang="en-US" baseline="0" dirty="0" err="1" smtClean="0"/>
              <a:t>región</a:t>
            </a:r>
            <a:r>
              <a:rPr lang="en-US" baseline="0" dirty="0" smtClean="0"/>
              <a:t>  </a:t>
            </a:r>
            <a:r>
              <a:rPr lang="en-US" baseline="0" dirty="0" err="1" smtClean="0"/>
              <a:t>han</a:t>
            </a:r>
            <a:r>
              <a:rPr lang="en-US" baseline="0" dirty="0" smtClean="0"/>
              <a:t> </a:t>
            </a:r>
            <a:r>
              <a:rPr lang="en-US" baseline="0" dirty="0" err="1" smtClean="0"/>
              <a:t>participado</a:t>
            </a:r>
            <a:r>
              <a:rPr lang="en-US" baseline="0" dirty="0" smtClean="0"/>
              <a:t> en </a:t>
            </a:r>
            <a:r>
              <a:rPr lang="en-US" baseline="0" dirty="0" err="1" smtClean="0"/>
              <a:t>talleres</a:t>
            </a:r>
            <a:r>
              <a:rPr lang="en-US" baseline="0" dirty="0" smtClean="0"/>
              <a:t> de capacity-building de UNITAR.</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584533-E821-4E33-97EF-4F31ADC87570}" type="slidenum">
              <a:rPr lang="en-US"/>
              <a:pPr fontAlgn="base">
                <a:spcBef>
                  <a:spcPct val="0"/>
                </a:spcBef>
                <a:spcAft>
                  <a:spcPct val="0"/>
                </a:spcAft>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r>
              <a:rPr lang="es-ES_tradnl" dirty="0" smtClean="0"/>
              <a:t>A 20 años de la Cumbre para la Tierra, en la mayor parte de los países de la región se han incluido disposiciones relacionadas con la participación ciudadana en la legislación de medio ambiente o en leyes temáticas o sectoriales y se han creado diferentes tipos de consejos de participación ciudadana. La mayoría de los países de la región cuentan asimismo con algún grado de participación ciudadana en la evaluación de impacto ambiental de los proyectos. </a:t>
            </a:r>
          </a:p>
          <a:p>
            <a:r>
              <a:rPr lang="es-ES_tradnl" dirty="0" smtClean="0"/>
              <a:t> </a:t>
            </a:r>
          </a:p>
          <a:p>
            <a:r>
              <a:rPr lang="es-ES_tradnl" dirty="0" smtClean="0"/>
              <a:t>La participación ciudadana se encuentra más restringida en el ámbito de las políticas, planes y estrategias y es, en general, de carácter discrecional. </a:t>
            </a:r>
            <a:endParaRPr lang="en-US" dirty="0"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9CDDA2-E38E-491A-AA1C-E949F051BF39}" type="slidenum">
              <a:rPr lang="en-US"/>
              <a:pPr fontAlgn="base">
                <a:spcBef>
                  <a:spcPct val="0"/>
                </a:spcBef>
                <a:spcAft>
                  <a:spcPct val="0"/>
                </a:spcAft>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LAC : PARTICIPATION OF CIVIL SOCIETY IN THE EIA OF PROJECTS</a:t>
            </a:r>
          </a:p>
          <a:p>
            <a:pPr>
              <a:spcBef>
                <a:spcPct val="0"/>
              </a:spcBef>
            </a:pPr>
            <a:endParaRPr lang="en-US" dirty="0" smtClean="0"/>
          </a:p>
          <a:p>
            <a:pPr>
              <a:spcBef>
                <a:spcPct val="0"/>
              </a:spcBef>
            </a:pPr>
            <a:r>
              <a:rPr lang="en-US" dirty="0" err="1" smtClean="0"/>
              <a:t>Pese</a:t>
            </a:r>
            <a:r>
              <a:rPr lang="en-US" dirty="0" smtClean="0"/>
              <a:t> a </a:t>
            </a:r>
            <a:r>
              <a:rPr lang="en-US" dirty="0" err="1" smtClean="0"/>
              <a:t>que</a:t>
            </a:r>
            <a:r>
              <a:rPr lang="en-US" dirty="0" smtClean="0"/>
              <a:t> en L.A.  los </a:t>
            </a:r>
            <a:r>
              <a:rPr lang="en-US" dirty="0" err="1" smtClean="0"/>
              <a:t>marcos</a:t>
            </a:r>
            <a:r>
              <a:rPr lang="en-US" baseline="0" dirty="0" smtClean="0"/>
              <a:t> </a:t>
            </a:r>
            <a:r>
              <a:rPr lang="en-US" baseline="0" dirty="0" err="1" smtClean="0"/>
              <a:t>legales</a:t>
            </a:r>
            <a:r>
              <a:rPr lang="en-US" baseline="0" dirty="0" smtClean="0"/>
              <a:t> </a:t>
            </a:r>
            <a:r>
              <a:rPr lang="en-US" baseline="0" dirty="0" err="1" smtClean="0"/>
              <a:t>contemplan</a:t>
            </a:r>
            <a:r>
              <a:rPr lang="en-US" baseline="0" dirty="0" smtClean="0"/>
              <a:t> la </a:t>
            </a:r>
            <a:r>
              <a:rPr lang="en-US" baseline="0" dirty="0" err="1" smtClean="0"/>
              <a:t>participación</a:t>
            </a:r>
            <a:r>
              <a:rPr lang="en-US" baseline="0" dirty="0" smtClean="0"/>
              <a:t> del </a:t>
            </a:r>
            <a:r>
              <a:rPr lang="en-US" baseline="0" dirty="0" err="1" smtClean="0"/>
              <a:t>publico</a:t>
            </a:r>
            <a:r>
              <a:rPr lang="en-US" baseline="0" dirty="0" smtClean="0"/>
              <a:t> </a:t>
            </a:r>
            <a:r>
              <a:rPr lang="en-US" baseline="0" dirty="0" err="1" smtClean="0"/>
              <a:t>afectado</a:t>
            </a:r>
            <a:r>
              <a:rPr lang="en-US" baseline="0" dirty="0" smtClean="0"/>
              <a:t> en la </a:t>
            </a:r>
            <a:r>
              <a:rPr lang="en-US" baseline="0" dirty="0" err="1" smtClean="0"/>
              <a:t>evaluación</a:t>
            </a:r>
            <a:r>
              <a:rPr lang="en-US" baseline="0" dirty="0" smtClean="0"/>
              <a:t> de </a:t>
            </a:r>
            <a:r>
              <a:rPr lang="en-US" baseline="0" dirty="0" err="1" smtClean="0"/>
              <a:t>proyectos</a:t>
            </a:r>
            <a:r>
              <a:rPr lang="en-US" baseline="0" dirty="0" smtClean="0"/>
              <a:t>, </a:t>
            </a:r>
            <a:r>
              <a:rPr lang="en-US" baseline="0" dirty="0" err="1" smtClean="0"/>
              <a:t>es</a:t>
            </a:r>
            <a:r>
              <a:rPr lang="en-US" baseline="0" dirty="0" smtClean="0"/>
              <a:t> </a:t>
            </a:r>
            <a:r>
              <a:rPr lang="en-US" baseline="0" dirty="0" err="1" smtClean="0"/>
              <a:t>necesario</a:t>
            </a:r>
            <a:r>
              <a:rPr lang="en-US" baseline="0" dirty="0" smtClean="0"/>
              <a:t> </a:t>
            </a:r>
            <a:r>
              <a:rPr lang="en-US" baseline="0" dirty="0" err="1" smtClean="0"/>
              <a:t>seguir</a:t>
            </a:r>
            <a:r>
              <a:rPr lang="en-US" baseline="0" dirty="0" smtClean="0"/>
              <a:t> </a:t>
            </a:r>
            <a:r>
              <a:rPr lang="en-US" baseline="0" dirty="0" err="1" smtClean="0"/>
              <a:t>trabajando</a:t>
            </a:r>
            <a:r>
              <a:rPr lang="en-US" baseline="0" dirty="0" smtClean="0"/>
              <a:t> en la </a:t>
            </a:r>
            <a:r>
              <a:rPr lang="en-US" baseline="0" dirty="0" err="1" smtClean="0"/>
              <a:t>construcción</a:t>
            </a:r>
            <a:r>
              <a:rPr lang="en-US" baseline="0" dirty="0" smtClean="0"/>
              <a:t> de </a:t>
            </a:r>
            <a:r>
              <a:rPr lang="en-US" baseline="0" dirty="0" err="1" smtClean="0"/>
              <a:t>capacidades</a:t>
            </a:r>
            <a:r>
              <a:rPr lang="en-US" baseline="0" dirty="0" smtClean="0"/>
              <a:t> de la </a:t>
            </a:r>
            <a:r>
              <a:rPr lang="en-US" baseline="0" dirty="0" err="1" smtClean="0"/>
              <a:t>sociedad</a:t>
            </a:r>
            <a:r>
              <a:rPr lang="en-US" baseline="0" dirty="0" smtClean="0"/>
              <a:t> </a:t>
            </a:r>
            <a:r>
              <a:rPr lang="en-US" baseline="0" dirty="0" err="1" smtClean="0"/>
              <a:t>para</a:t>
            </a:r>
            <a:r>
              <a:rPr lang="en-US" baseline="0" dirty="0" smtClean="0"/>
              <a:t> </a:t>
            </a:r>
            <a:r>
              <a:rPr lang="en-US" baseline="0" dirty="0" err="1" smtClean="0"/>
              <a:t>que</a:t>
            </a:r>
            <a:r>
              <a:rPr lang="en-US" baseline="0" dirty="0" smtClean="0"/>
              <a:t> </a:t>
            </a:r>
            <a:r>
              <a:rPr lang="en-US" baseline="0" dirty="0" err="1" smtClean="0"/>
              <a:t>estas</a:t>
            </a:r>
            <a:r>
              <a:rPr lang="en-US" baseline="0" dirty="0" smtClean="0"/>
              <a:t> </a:t>
            </a:r>
            <a:r>
              <a:rPr lang="en-US" baseline="0" dirty="0" err="1" smtClean="0"/>
              <a:t>instancias</a:t>
            </a:r>
            <a:r>
              <a:rPr lang="en-US" baseline="0" dirty="0" smtClean="0"/>
              <a:t> </a:t>
            </a:r>
            <a:r>
              <a:rPr lang="en-US" baseline="0" dirty="0" err="1" smtClean="0"/>
              <a:t>sean</a:t>
            </a:r>
            <a:r>
              <a:rPr lang="en-US" baseline="0" dirty="0" smtClean="0"/>
              <a:t> </a:t>
            </a:r>
            <a:r>
              <a:rPr lang="en-US" baseline="0" dirty="0" err="1" smtClean="0"/>
              <a:t>usadas</a:t>
            </a:r>
            <a:r>
              <a:rPr lang="en-US" baseline="0" dirty="0" smtClean="0"/>
              <a:t> </a:t>
            </a:r>
            <a:r>
              <a:rPr lang="en-US" baseline="0" dirty="0" err="1" smtClean="0"/>
              <a:t>efectivamente</a:t>
            </a:r>
            <a:r>
              <a:rPr lang="en-US" baseline="0" dirty="0" smtClean="0"/>
              <a:t>. </a:t>
            </a:r>
            <a:endParaRPr lang="en-US" dirty="0"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E8B0E0-41A9-484B-A6CB-F6C17B5A45E0}" type="slidenum">
              <a:rPr lang="en-US"/>
              <a:pPr fontAlgn="base">
                <a:spcBef>
                  <a:spcPct val="0"/>
                </a:spcBef>
                <a:spcAft>
                  <a:spcPct val="0"/>
                </a:spcAft>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r>
              <a:rPr lang="es-ES" dirty="0" smtClean="0"/>
              <a:t>Los países de la región han avanzado en el diseño y la implementación de instancias especializadas con jurisdicción ambiental, tanto en los sistemas de justicia como en instancias adscritas a organismos ministeriales o autónomos. Asimismo, en los últimos años, la legislación de varios países de la región ha ido ampliando los resortes procesales, y la jurisprudencia está siendo fecunda y está marcando un camino hacia la mayor operatividad del derecho ambiental:</a:t>
            </a:r>
            <a:endParaRPr lang="es-ES_tradnl" dirty="0" smtClean="0"/>
          </a:p>
          <a:p>
            <a:endParaRPr lang="es-ES_tradnl" dirty="0" smtClean="0"/>
          </a:p>
          <a:p>
            <a:r>
              <a:rPr lang="es-ES_tradnl" dirty="0" smtClean="0"/>
              <a:t>19 países cuentan con fiscalías especializadas.</a:t>
            </a:r>
          </a:p>
          <a:p>
            <a:r>
              <a:rPr lang="es-ES_tradnl" dirty="0" smtClean="0"/>
              <a:t>3 países cuentan con tribunales ambientales .</a:t>
            </a:r>
          </a:p>
          <a:p>
            <a:r>
              <a:rPr lang="es-ES_tradnl" dirty="0" smtClean="0"/>
              <a:t>15 países cuentan con definiciones de la responsabilidad civil en la Ley Marco del medio ambiente,</a:t>
            </a:r>
          </a:p>
          <a:p>
            <a:pPr>
              <a:spcBef>
                <a:spcPct val="0"/>
              </a:spcBef>
            </a:pPr>
            <a:endParaRPr lang="en-US" dirty="0"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1F6463-7AA8-4F17-8C31-CC9236F3CEA6}" type="slidenum">
              <a:rPr lang="en-US"/>
              <a:pPr fontAlgn="base">
                <a:spcBef>
                  <a:spcPct val="0"/>
                </a:spcBef>
                <a:spcAft>
                  <a:spcPct val="0"/>
                </a:spcAft>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a:p>
            <a:pPr marL="273633" indent="-273633">
              <a:buFont typeface="Wingdings 3"/>
              <a:buChar char=""/>
              <a:defRPr/>
            </a:pPr>
            <a:r>
              <a:rPr lang="es-ES_tradnl" dirty="0" smtClean="0"/>
              <a:t>Los países también han avanzado en el establecimiento de instancias a las cuales recurrir en caso de denegación del acceso a la información. </a:t>
            </a:r>
          </a:p>
          <a:p>
            <a:pPr marL="547265" lvl="1" indent="-273633">
              <a:buFont typeface="Wingdings 3"/>
              <a:buChar char=""/>
              <a:defRPr/>
            </a:pPr>
            <a:r>
              <a:rPr lang="es-ES_tradnl" dirty="0" smtClean="0"/>
              <a:t>En Chile, el Consejo para la Transparencia se instauró con el objetivo no solo de promover el principio de transparencia y la participación pública, sino también como instancia autónoma a la que apelar una decisión institucional de no entregar información.</a:t>
            </a:r>
          </a:p>
          <a:p>
            <a:pPr marL="547265" lvl="1" indent="-273633">
              <a:buFont typeface="Wingdings 3"/>
              <a:buChar char=""/>
              <a:defRPr/>
            </a:pPr>
            <a:r>
              <a:rPr lang="es-ES_tradnl" dirty="0" smtClean="0"/>
              <a:t>En México, la reciente reforma de la Ley Federal de Transparencia, Acceso a la Información Pública y Gubernamental y Protección de Datos Personales, convierte el Instituto Federal de Acceso a la Información (IFAI) en un organismo mucho más autónomo, con potestades similares al del Consejo de Transparencia chileno. </a:t>
            </a:r>
          </a:p>
          <a:p>
            <a:pPr marL="547265" lvl="1" indent="-273633">
              <a:buFont typeface="Wingdings 3"/>
              <a:buChar char=""/>
              <a:defRPr/>
            </a:pPr>
            <a:r>
              <a:rPr lang="es-ES_tradnl" dirty="0" smtClean="0"/>
              <a:t>En el Uruguay, la Unidad de Acceso a la Información Pública, si bien no es un órgano al que poder elevar una queja de denegación de información, asesora a los ciudadanos en sus derechos y los siguientes pasos a seguir.</a:t>
            </a:r>
          </a:p>
          <a:p>
            <a:pPr>
              <a:spcBef>
                <a:spcPct val="0"/>
              </a:spcBef>
            </a:pPr>
            <a:endParaRPr lang="en-US" dirty="0" smtClean="0"/>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A29B91-FF8B-4785-A341-B6D47CD94142}" type="slidenum">
              <a:rPr lang="en-US"/>
              <a:pPr fontAlgn="base">
                <a:spcBef>
                  <a:spcPct val="0"/>
                </a:spcBef>
                <a:spcAft>
                  <a:spcPct val="0"/>
                </a:spcAft>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1 Marcador de imagen de diapositiva"/>
          <p:cNvSpPr>
            <a:spLocks noGrp="1" noRot="1" noChangeAspect="1"/>
          </p:cNvSpPr>
          <p:nvPr>
            <p:ph type="sldImg"/>
          </p:nvPr>
        </p:nvSpPr>
        <p:spPr bwMode="auto">
          <a:noFill/>
          <a:ln>
            <a:solidFill>
              <a:srgbClr val="000000"/>
            </a:solidFill>
            <a:miter lim="800000"/>
            <a:headEnd/>
            <a:tailEnd/>
          </a:ln>
        </p:spPr>
      </p:sp>
      <p:sp>
        <p:nvSpPr>
          <p:cNvPr id="993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993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B70C9B-B1B7-4DBD-BB44-87684A504A08}" type="slidenum">
              <a:rPr lang="en-US">
                <a:cs typeface="Arial" charset="0"/>
              </a:rPr>
              <a:pPr fontAlgn="base">
                <a:spcBef>
                  <a:spcPct val="0"/>
                </a:spcBef>
                <a:spcAft>
                  <a:spcPct val="0"/>
                </a:spcAft>
              </a:pPr>
              <a:t>29</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a:lnSpc>
                <a:spcPct val="90000"/>
              </a:lnSpc>
              <a:spcBef>
                <a:spcPct val="0"/>
              </a:spcBef>
            </a:pPr>
            <a:endParaRPr lang="en-US" smtClean="0">
              <a:ea typeface="MS PGothic" pitchFamily="34" charset="-128"/>
            </a:endParaRPr>
          </a:p>
        </p:txBody>
      </p:sp>
      <p:sp>
        <p:nvSpPr>
          <p:cNvPr id="40964" name="Slide Number Placeholder 3"/>
          <p:cNvSpPr txBox="1">
            <a:spLocks noGrp="1"/>
          </p:cNvSpPr>
          <p:nvPr/>
        </p:nvSpPr>
        <p:spPr bwMode="auto">
          <a:xfrm>
            <a:off x="3963146" y="8807134"/>
            <a:ext cx="3032971" cy="462283"/>
          </a:xfrm>
          <a:prstGeom prst="rect">
            <a:avLst/>
          </a:prstGeom>
          <a:noFill/>
          <a:ln w="9525">
            <a:noFill/>
            <a:miter lim="800000"/>
            <a:headEnd/>
            <a:tailEnd/>
          </a:ln>
        </p:spPr>
        <p:txBody>
          <a:bodyPr lIns="92922" tIns="46462" rIns="92922" bIns="46462" anchor="b"/>
          <a:lstStyle/>
          <a:p>
            <a:pPr algn="r" defTabSz="926459"/>
            <a:fld id="{3F452B86-495D-4C24-A869-2FEE6764B641}" type="slidenum">
              <a:rPr lang="en-US" sz="1300">
                <a:solidFill>
                  <a:srgbClr val="000000"/>
                </a:solidFill>
              </a:rPr>
              <a:pPr algn="r" defTabSz="926459"/>
              <a:t>3</a:t>
            </a:fld>
            <a:endParaRPr lang="en-US" sz="1300" dirty="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smtClean="0"/>
              <a:t>15 </a:t>
            </a:r>
            <a:r>
              <a:rPr lang="en-US" b="1" dirty="0" err="1" smtClean="0"/>
              <a:t>países</a:t>
            </a:r>
            <a:endParaRPr lang="en-US" b="1" dirty="0" smtClean="0"/>
          </a:p>
          <a:p>
            <a:pPr>
              <a:spcBef>
                <a:spcPct val="0"/>
              </a:spcBef>
            </a:pPr>
            <a:endParaRPr lang="en-US" b="1" dirty="0" smtClean="0"/>
          </a:p>
          <a:p>
            <a:pPr>
              <a:spcBef>
                <a:spcPct val="0"/>
              </a:spcBef>
            </a:pPr>
            <a:r>
              <a:rPr lang="en-US" dirty="0" smtClean="0"/>
              <a:t>Las </a:t>
            </a:r>
            <a:r>
              <a:rPr lang="en-US" dirty="0" err="1" smtClean="0"/>
              <a:t>características</a:t>
            </a:r>
            <a:r>
              <a:rPr lang="en-US" dirty="0" smtClean="0"/>
              <a:t> de los </a:t>
            </a:r>
            <a:r>
              <a:rPr lang="en-US" dirty="0" err="1" smtClean="0"/>
              <a:t>países</a:t>
            </a:r>
            <a:r>
              <a:rPr lang="en-US" dirty="0" smtClean="0"/>
              <a:t> </a:t>
            </a:r>
            <a:r>
              <a:rPr lang="en-US" dirty="0" err="1" smtClean="0"/>
              <a:t>que</a:t>
            </a:r>
            <a:r>
              <a:rPr lang="en-US" dirty="0" smtClean="0"/>
              <a:t> </a:t>
            </a:r>
            <a:r>
              <a:rPr lang="en-US" dirty="0" err="1" smtClean="0"/>
              <a:t>han</a:t>
            </a:r>
            <a:r>
              <a:rPr lang="en-US" dirty="0" smtClean="0"/>
              <a:t> </a:t>
            </a:r>
            <a:r>
              <a:rPr lang="en-US" dirty="0" err="1" smtClean="0"/>
              <a:t>hecho</a:t>
            </a:r>
            <a:r>
              <a:rPr lang="en-US" dirty="0" smtClean="0"/>
              <a:t> </a:t>
            </a:r>
            <a:r>
              <a:rPr lang="en-US" dirty="0" err="1" smtClean="0"/>
              <a:t>explícito</a:t>
            </a:r>
            <a:r>
              <a:rPr lang="en-US" dirty="0" smtClean="0"/>
              <a:t> </a:t>
            </a:r>
            <a:r>
              <a:rPr lang="en-US" dirty="0" err="1" smtClean="0"/>
              <a:t>su</a:t>
            </a:r>
            <a:r>
              <a:rPr lang="en-US" dirty="0" smtClean="0"/>
              <a:t> </a:t>
            </a:r>
            <a:r>
              <a:rPr lang="en-US" dirty="0" err="1" smtClean="0"/>
              <a:t>compromiso</a:t>
            </a:r>
            <a:r>
              <a:rPr lang="en-US" dirty="0" smtClean="0"/>
              <a:t> con Principio 10 son </a:t>
            </a:r>
            <a:r>
              <a:rPr lang="en-US" dirty="0" err="1" smtClean="0"/>
              <a:t>muy</a:t>
            </a:r>
            <a:r>
              <a:rPr lang="en-US" dirty="0" smtClean="0"/>
              <a:t> </a:t>
            </a:r>
            <a:r>
              <a:rPr lang="en-US" dirty="0" err="1" smtClean="0"/>
              <a:t>diversas</a:t>
            </a:r>
            <a:r>
              <a:rPr lang="en-US" dirty="0" smtClean="0"/>
              <a:t>, al </a:t>
            </a:r>
            <a:r>
              <a:rPr lang="en-US" dirty="0" err="1" smtClean="0"/>
              <a:t>igual</a:t>
            </a:r>
            <a:r>
              <a:rPr lang="en-US" dirty="0" smtClean="0"/>
              <a:t> </a:t>
            </a:r>
            <a:r>
              <a:rPr lang="en-US" dirty="0" err="1" smtClean="0"/>
              <a:t>que</a:t>
            </a:r>
            <a:r>
              <a:rPr lang="en-US" dirty="0" smtClean="0"/>
              <a:t> el </a:t>
            </a:r>
            <a:r>
              <a:rPr lang="en-US" dirty="0" err="1" smtClean="0"/>
              <a:t>estado</a:t>
            </a:r>
            <a:r>
              <a:rPr lang="en-US" dirty="0" smtClean="0"/>
              <a:t> de </a:t>
            </a:r>
            <a:r>
              <a:rPr lang="en-US" dirty="0" err="1" smtClean="0"/>
              <a:t>implementación</a:t>
            </a:r>
            <a:r>
              <a:rPr lang="en-US" dirty="0" smtClean="0"/>
              <a:t> del principio en el </a:t>
            </a:r>
            <a:r>
              <a:rPr lang="en-US" dirty="0" err="1" smtClean="0"/>
              <a:t>que</a:t>
            </a:r>
            <a:r>
              <a:rPr lang="en-US" dirty="0" smtClean="0"/>
              <a:t> se </a:t>
            </a:r>
            <a:r>
              <a:rPr lang="en-US" dirty="0" err="1" smtClean="0"/>
              <a:t>encuentran</a:t>
            </a:r>
            <a:r>
              <a:rPr lang="en-US" dirty="0" smtClean="0"/>
              <a:t>. </a:t>
            </a:r>
          </a:p>
          <a:p>
            <a:pPr>
              <a:spcBef>
                <a:spcPct val="0"/>
              </a:spcBef>
            </a:pPr>
            <a:endParaRPr lang="en-US" dirty="0" smtClean="0"/>
          </a:p>
          <a:p>
            <a:pPr>
              <a:spcBef>
                <a:spcPct val="0"/>
              </a:spcBef>
            </a:pPr>
            <a:r>
              <a:rPr lang="en-US" dirty="0" smtClean="0"/>
              <a:t>En la </a:t>
            </a:r>
            <a:r>
              <a:rPr lang="en-US" dirty="0" err="1" smtClean="0"/>
              <a:t>Declaración</a:t>
            </a:r>
            <a:r>
              <a:rPr lang="en-US" dirty="0" smtClean="0"/>
              <a:t> los </a:t>
            </a:r>
            <a:r>
              <a:rPr lang="en-US" dirty="0" err="1" smtClean="0"/>
              <a:t>países</a:t>
            </a:r>
            <a:r>
              <a:rPr lang="en-US" dirty="0" smtClean="0"/>
              <a:t> </a:t>
            </a:r>
            <a:r>
              <a:rPr lang="en-US" dirty="0" err="1" smtClean="0"/>
              <a:t>signatarios</a:t>
            </a:r>
            <a:r>
              <a:rPr lang="en-US" dirty="0" smtClean="0"/>
              <a:t> </a:t>
            </a:r>
            <a:r>
              <a:rPr lang="en-US" dirty="0" err="1" smtClean="0"/>
              <a:t>reconocen</a:t>
            </a:r>
            <a:r>
              <a:rPr lang="en-US" dirty="0" smtClean="0"/>
              <a:t> y </a:t>
            </a:r>
            <a:r>
              <a:rPr lang="en-US" dirty="0" err="1" smtClean="0"/>
              <a:t>subrayan</a:t>
            </a:r>
            <a:r>
              <a:rPr lang="en-US" dirty="0" smtClean="0"/>
              <a:t> </a:t>
            </a:r>
            <a:r>
              <a:rPr lang="en-US" dirty="0" err="1" smtClean="0"/>
              <a:t>que</a:t>
            </a:r>
            <a:r>
              <a:rPr lang="en-US" dirty="0" smtClean="0"/>
              <a:t> los </a:t>
            </a:r>
            <a:r>
              <a:rPr lang="en-US" dirty="0" err="1" smtClean="0"/>
              <a:t>derechos</a:t>
            </a:r>
            <a:r>
              <a:rPr lang="en-US" dirty="0" smtClean="0"/>
              <a:t> de </a:t>
            </a:r>
            <a:r>
              <a:rPr lang="en-US" dirty="0" err="1" smtClean="0"/>
              <a:t>acceso</a:t>
            </a:r>
            <a:r>
              <a:rPr lang="en-US" dirty="0" smtClean="0"/>
              <a:t> a la </a:t>
            </a:r>
            <a:r>
              <a:rPr lang="en-US" dirty="0" err="1" smtClean="0"/>
              <a:t>información</a:t>
            </a:r>
            <a:r>
              <a:rPr lang="en-US" dirty="0" smtClean="0"/>
              <a:t>, la </a:t>
            </a:r>
            <a:r>
              <a:rPr lang="en-US" dirty="0" err="1" smtClean="0"/>
              <a:t>participación</a:t>
            </a:r>
            <a:r>
              <a:rPr lang="en-US" dirty="0" smtClean="0"/>
              <a:t> y </a:t>
            </a:r>
            <a:r>
              <a:rPr lang="en-US" dirty="0" err="1" smtClean="0"/>
              <a:t>justicia</a:t>
            </a:r>
            <a:r>
              <a:rPr lang="en-US" dirty="0" smtClean="0"/>
              <a:t> en </a:t>
            </a:r>
            <a:r>
              <a:rPr lang="en-US" dirty="0" err="1" smtClean="0"/>
              <a:t>materia</a:t>
            </a:r>
            <a:r>
              <a:rPr lang="en-US" dirty="0" smtClean="0"/>
              <a:t> </a:t>
            </a:r>
            <a:r>
              <a:rPr lang="en-US" dirty="0" err="1" smtClean="0"/>
              <a:t>ambiental</a:t>
            </a:r>
            <a:r>
              <a:rPr lang="en-US" dirty="0" smtClean="0"/>
              <a:t> son </a:t>
            </a:r>
            <a:r>
              <a:rPr lang="en-US" dirty="0" err="1" smtClean="0"/>
              <a:t>esenciales</a:t>
            </a:r>
            <a:r>
              <a:rPr lang="en-US" dirty="0" smtClean="0"/>
              <a:t> </a:t>
            </a:r>
            <a:r>
              <a:rPr lang="en-US" dirty="0" err="1" smtClean="0"/>
              <a:t>para</a:t>
            </a:r>
            <a:r>
              <a:rPr lang="en-US" dirty="0" smtClean="0"/>
              <a:t> la </a:t>
            </a:r>
            <a:r>
              <a:rPr lang="en-US" dirty="0" err="1" smtClean="0"/>
              <a:t>promoción</a:t>
            </a:r>
            <a:r>
              <a:rPr lang="en-US" dirty="0" smtClean="0"/>
              <a:t> del </a:t>
            </a:r>
            <a:r>
              <a:rPr lang="en-US" dirty="0" err="1" smtClean="0"/>
              <a:t>desarrollo</a:t>
            </a:r>
            <a:r>
              <a:rPr lang="en-US" dirty="0" smtClean="0"/>
              <a:t>, la </a:t>
            </a:r>
            <a:r>
              <a:rPr lang="en-US" dirty="0" err="1" smtClean="0"/>
              <a:t>democracia</a:t>
            </a:r>
            <a:r>
              <a:rPr lang="en-US" dirty="0" smtClean="0"/>
              <a:t> y un </a:t>
            </a:r>
            <a:r>
              <a:rPr lang="en-US" dirty="0" err="1" smtClean="0"/>
              <a:t>medio</a:t>
            </a:r>
            <a:r>
              <a:rPr lang="en-US" dirty="0" smtClean="0"/>
              <a:t> </a:t>
            </a:r>
            <a:r>
              <a:rPr lang="en-US" dirty="0" err="1" smtClean="0"/>
              <a:t>ambiente</a:t>
            </a:r>
            <a:r>
              <a:rPr lang="en-US" dirty="0" smtClean="0"/>
              <a:t> </a:t>
            </a:r>
            <a:r>
              <a:rPr lang="en-US" dirty="0" err="1" smtClean="0"/>
              <a:t>sano</a:t>
            </a:r>
            <a:r>
              <a:rPr lang="en-US" dirty="0" smtClean="0"/>
              <a:t>; y </a:t>
            </a:r>
            <a:r>
              <a:rPr lang="en-US" dirty="0" err="1" smtClean="0"/>
              <a:t>aportan</a:t>
            </a:r>
            <a:r>
              <a:rPr lang="en-US" dirty="0" smtClean="0"/>
              <a:t> </a:t>
            </a:r>
            <a:r>
              <a:rPr lang="en-US" dirty="0" err="1" smtClean="0"/>
              <a:t>múltiples</a:t>
            </a:r>
            <a:r>
              <a:rPr lang="en-US" dirty="0" smtClean="0"/>
              <a:t> </a:t>
            </a:r>
            <a:r>
              <a:rPr lang="en-US" dirty="0" err="1" smtClean="0"/>
              <a:t>beneficios</a:t>
            </a:r>
            <a:r>
              <a:rPr lang="en-US" dirty="0" smtClean="0"/>
              <a:t> tales </a:t>
            </a:r>
            <a:r>
              <a:rPr lang="en-US" dirty="0" err="1" smtClean="0"/>
              <a:t>como</a:t>
            </a:r>
            <a:r>
              <a:rPr lang="en-US" dirty="0" smtClean="0"/>
              <a:t>: </a:t>
            </a:r>
            <a:r>
              <a:rPr lang="en-US" dirty="0" err="1" smtClean="0"/>
              <a:t>contribuir</a:t>
            </a:r>
            <a:r>
              <a:rPr lang="en-US" dirty="0" smtClean="0"/>
              <a:t> a </a:t>
            </a:r>
            <a:r>
              <a:rPr lang="en-US" dirty="0" err="1" smtClean="0"/>
              <a:t>tomar</a:t>
            </a:r>
            <a:r>
              <a:rPr lang="en-US" dirty="0" smtClean="0"/>
              <a:t> </a:t>
            </a:r>
            <a:r>
              <a:rPr lang="en-US" dirty="0" err="1" smtClean="0"/>
              <a:t>mejores</a:t>
            </a:r>
            <a:r>
              <a:rPr lang="en-US" dirty="0" smtClean="0"/>
              <a:t> </a:t>
            </a:r>
            <a:r>
              <a:rPr lang="en-US" dirty="0" err="1" smtClean="0"/>
              <a:t>decisiones</a:t>
            </a:r>
            <a:r>
              <a:rPr lang="en-US" dirty="0" smtClean="0"/>
              <a:t> y </a:t>
            </a:r>
            <a:r>
              <a:rPr lang="en-US" dirty="0" err="1" smtClean="0"/>
              <a:t>aplicarlas</a:t>
            </a:r>
            <a:r>
              <a:rPr lang="en-US" dirty="0" smtClean="0"/>
              <a:t> </a:t>
            </a:r>
            <a:r>
              <a:rPr lang="en-US" dirty="0" err="1" smtClean="0"/>
              <a:t>más</a:t>
            </a:r>
            <a:r>
              <a:rPr lang="en-US" dirty="0" smtClean="0"/>
              <a:t> </a:t>
            </a:r>
            <a:r>
              <a:rPr lang="en-US" dirty="0" err="1" smtClean="0"/>
              <a:t>eficazmente</a:t>
            </a:r>
            <a:r>
              <a:rPr lang="en-US" dirty="0" smtClean="0"/>
              <a:t>, </a:t>
            </a:r>
            <a:r>
              <a:rPr lang="en-US" dirty="0" err="1" smtClean="0"/>
              <a:t>involucrar</a:t>
            </a:r>
            <a:r>
              <a:rPr lang="en-US" dirty="0" smtClean="0"/>
              <a:t> al </a:t>
            </a:r>
            <a:r>
              <a:rPr lang="en-US" dirty="0" err="1" smtClean="0"/>
              <a:t>público</a:t>
            </a:r>
            <a:r>
              <a:rPr lang="en-US" dirty="0" smtClean="0"/>
              <a:t> </a:t>
            </a:r>
            <a:r>
              <a:rPr lang="en-US" dirty="0" err="1" smtClean="0"/>
              <a:t>respecto</a:t>
            </a:r>
            <a:r>
              <a:rPr lang="en-US" dirty="0" smtClean="0"/>
              <a:t> de los </a:t>
            </a:r>
            <a:r>
              <a:rPr lang="en-US" dirty="0" err="1" smtClean="0"/>
              <a:t>problemas</a:t>
            </a:r>
            <a:r>
              <a:rPr lang="en-US" dirty="0" smtClean="0"/>
              <a:t> </a:t>
            </a:r>
            <a:r>
              <a:rPr lang="en-US" dirty="0" err="1" smtClean="0"/>
              <a:t>ambientales</a:t>
            </a:r>
            <a:r>
              <a:rPr lang="en-US" dirty="0" smtClean="0"/>
              <a:t>, </a:t>
            </a:r>
            <a:r>
              <a:rPr lang="en-US" dirty="0" err="1" smtClean="0"/>
              <a:t>aportar</a:t>
            </a:r>
            <a:r>
              <a:rPr lang="en-US" dirty="0" smtClean="0"/>
              <a:t> a la </a:t>
            </a:r>
            <a:r>
              <a:rPr lang="en-US" dirty="0" err="1" smtClean="0"/>
              <a:t>rendición</a:t>
            </a:r>
            <a:r>
              <a:rPr lang="en-US" dirty="0" smtClean="0"/>
              <a:t> de </a:t>
            </a:r>
            <a:r>
              <a:rPr lang="en-US" dirty="0" err="1" smtClean="0"/>
              <a:t>cuentas</a:t>
            </a:r>
            <a:r>
              <a:rPr lang="en-US" dirty="0" smtClean="0"/>
              <a:t> y la </a:t>
            </a:r>
            <a:r>
              <a:rPr lang="en-US" dirty="0" err="1" smtClean="0"/>
              <a:t>transparencia</a:t>
            </a:r>
            <a:r>
              <a:rPr lang="en-US" dirty="0" smtClean="0"/>
              <a:t> en la </a:t>
            </a:r>
            <a:r>
              <a:rPr lang="en-US" dirty="0" err="1" smtClean="0"/>
              <a:t>gestión</a:t>
            </a:r>
            <a:r>
              <a:rPr lang="en-US" dirty="0" smtClean="0"/>
              <a:t> </a:t>
            </a:r>
            <a:r>
              <a:rPr lang="en-US" dirty="0" err="1" smtClean="0"/>
              <a:t>pública</a:t>
            </a:r>
            <a:r>
              <a:rPr lang="en-US" dirty="0" smtClean="0"/>
              <a:t> y </a:t>
            </a:r>
            <a:r>
              <a:rPr lang="en-US" dirty="0" err="1" smtClean="0"/>
              <a:t>facilitar</a:t>
            </a:r>
            <a:r>
              <a:rPr lang="en-US" dirty="0" smtClean="0"/>
              <a:t> un cambio en los </a:t>
            </a:r>
            <a:r>
              <a:rPr lang="en-US" dirty="0" err="1" smtClean="0"/>
              <a:t>patrones</a:t>
            </a:r>
            <a:r>
              <a:rPr lang="en-US" dirty="0" smtClean="0"/>
              <a:t> de </a:t>
            </a:r>
            <a:r>
              <a:rPr lang="en-US" dirty="0" err="1" smtClean="0"/>
              <a:t>producción</a:t>
            </a:r>
            <a:r>
              <a:rPr lang="en-US" dirty="0" smtClean="0"/>
              <a:t> y </a:t>
            </a:r>
            <a:r>
              <a:rPr lang="en-US" dirty="0" err="1" smtClean="0"/>
              <a:t>consumo</a:t>
            </a:r>
            <a:r>
              <a:rPr lang="en-US" dirty="0" smtClean="0"/>
              <a:t>.</a:t>
            </a:r>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AEEB41-EAC1-42D4-9526-6D3DB1424412}" type="slidenum">
              <a:rPr lang="en-US"/>
              <a:pPr fontAlgn="base">
                <a:spcBef>
                  <a:spcPct val="0"/>
                </a:spcBef>
                <a:spcAft>
                  <a:spcPct val="0"/>
                </a:spcAft>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F19304-8B86-41F9-9B33-9F560C846505}" type="slidenum">
              <a:rPr lang="en-US"/>
              <a:pPr fontAlgn="base">
                <a:spcBef>
                  <a:spcPct val="0"/>
                </a:spcBef>
                <a:spcAft>
                  <a:spcPct val="0"/>
                </a:spcAft>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r>
              <a:rPr lang="es-ES" smtClean="0"/>
              <a:t>Necesidad de cambiar de sociedad de consumo a sociedad de bienestar</a:t>
            </a:r>
          </a:p>
          <a:p>
            <a:r>
              <a:rPr lang="es-ES" smtClean="0"/>
              <a:t>El desarrollo sostenible requiere, por tanto, una estructura industrial muy diferente de la que predomina hoy en la gran mayoría de los países. El estilo de desarrollo vigente depende de ventajas comparativas estáticas, que estriban en la abundancia y explotación de los recursos naturales. Ello sesga la dirección de las inversiones, la innovación y el desarrollo tecnológico, y fomenta el uso intensivo de energía, particularmente las fósiles, lo que origina una fuerte correlación entre el crecimiento del PIB, el consumo de energía y las emisiones contaminantes (gráfico III.7). Este sesgo de la dirección del patrón dominante, junto a la falta de contabilización e internalización de los costos asociados al deterioro de los recursos naturales y ecosistemas, ha frenado el cambio estructural a favor de actividades más eficientes, intensivas en conocimientos y de menor impacto ambiental y sobre la salud.</a:t>
            </a:r>
            <a:endParaRPr lang="en-US" smtClean="0"/>
          </a:p>
          <a:p>
            <a:endParaRPr lang="en-US" smtClean="0"/>
          </a:p>
        </p:txBody>
      </p:sp>
      <p:sp>
        <p:nvSpPr>
          <p:cNvPr id="46084" name="Slide Number Placeholder 3"/>
          <p:cNvSpPr txBox="1">
            <a:spLocks noGrp="1"/>
          </p:cNvSpPr>
          <p:nvPr/>
        </p:nvSpPr>
        <p:spPr bwMode="auto">
          <a:xfrm>
            <a:off x="3963146" y="8805550"/>
            <a:ext cx="3032971" cy="463867"/>
          </a:xfrm>
          <a:prstGeom prst="rect">
            <a:avLst/>
          </a:prstGeom>
          <a:noFill/>
          <a:ln w="9525">
            <a:noFill/>
            <a:miter lim="800000"/>
            <a:headEnd/>
            <a:tailEnd/>
          </a:ln>
        </p:spPr>
        <p:txBody>
          <a:bodyPr lIns="92920" tIns="46460" rIns="92920" bIns="46460" anchor="b"/>
          <a:lstStyle/>
          <a:p>
            <a:pPr algn="r" defTabSz="928042"/>
            <a:fld id="{6F4E6D27-1353-47AD-AEA6-C11E579310CE}" type="slidenum">
              <a:rPr lang="en-US" sz="1200"/>
              <a:pPr algn="r" defTabSz="928042"/>
              <a:t>4</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t>
            </a:r>
            <a:r>
              <a:rPr lang="en-US" b="1" dirty="0" err="1" smtClean="0"/>
              <a:t>Porqué</a:t>
            </a:r>
            <a:r>
              <a:rPr lang="en-US" b="1" baseline="0" dirty="0" smtClean="0"/>
              <a:t> </a:t>
            </a:r>
            <a:r>
              <a:rPr lang="en-US" b="1" baseline="0" dirty="0" err="1" smtClean="0"/>
              <a:t>es</a:t>
            </a:r>
            <a:r>
              <a:rPr lang="en-US" b="1" baseline="0" dirty="0" smtClean="0"/>
              <a:t> </a:t>
            </a:r>
            <a:r>
              <a:rPr lang="en-US" b="1" baseline="0" dirty="0" err="1" smtClean="0"/>
              <a:t>importante</a:t>
            </a:r>
            <a:r>
              <a:rPr lang="en-US" b="1" baseline="0" dirty="0" smtClean="0"/>
              <a:t> </a:t>
            </a:r>
            <a:r>
              <a:rPr lang="en-US" b="1" baseline="0" dirty="0" err="1" smtClean="0"/>
              <a:t>establecer</a:t>
            </a:r>
            <a:r>
              <a:rPr lang="en-US" b="1" baseline="0" dirty="0" smtClean="0"/>
              <a:t> un </a:t>
            </a:r>
            <a:r>
              <a:rPr lang="en-US" b="1" baseline="0" dirty="0" err="1" smtClean="0"/>
              <a:t>marco</a:t>
            </a:r>
            <a:r>
              <a:rPr lang="en-US" b="1" baseline="0" dirty="0" smtClean="0"/>
              <a:t> </a:t>
            </a:r>
            <a:r>
              <a:rPr lang="en-US" b="1" baseline="0" dirty="0" err="1" smtClean="0"/>
              <a:t>que</a:t>
            </a:r>
            <a:r>
              <a:rPr lang="en-US" b="1" baseline="0" dirty="0" smtClean="0"/>
              <a:t> </a:t>
            </a:r>
            <a:r>
              <a:rPr lang="en-US" b="1" baseline="0" dirty="0" err="1" smtClean="0"/>
              <a:t>garantice</a:t>
            </a:r>
            <a:r>
              <a:rPr lang="en-US" b="1" baseline="0" dirty="0" smtClean="0"/>
              <a:t> el Principio 10? </a:t>
            </a:r>
            <a:r>
              <a:rPr lang="en-US" baseline="0" dirty="0" err="1" smtClean="0"/>
              <a:t>Latinoamérica</a:t>
            </a:r>
            <a:r>
              <a:rPr lang="en-US" baseline="0" dirty="0" smtClean="0"/>
              <a:t> </a:t>
            </a:r>
            <a:r>
              <a:rPr lang="en-US" baseline="0" dirty="0" err="1" smtClean="0"/>
              <a:t>es</a:t>
            </a:r>
            <a:r>
              <a:rPr lang="en-US" baseline="0" dirty="0" smtClean="0"/>
              <a:t> </a:t>
            </a:r>
            <a:r>
              <a:rPr lang="en-US" baseline="0" dirty="0" err="1" smtClean="0"/>
              <a:t>hoy</a:t>
            </a:r>
            <a:r>
              <a:rPr lang="en-US" baseline="0" dirty="0" smtClean="0"/>
              <a:t> en </a:t>
            </a:r>
            <a:r>
              <a:rPr lang="en-US" baseline="0" dirty="0" err="1" smtClean="0"/>
              <a:t>día</a:t>
            </a:r>
            <a:r>
              <a:rPr lang="en-US" baseline="0" dirty="0" smtClean="0"/>
              <a:t> </a:t>
            </a:r>
            <a:r>
              <a:rPr lang="en-US" baseline="0" dirty="0" err="1" smtClean="0"/>
              <a:t>uno</a:t>
            </a:r>
            <a:r>
              <a:rPr lang="en-US" baseline="0" dirty="0" smtClean="0"/>
              <a:t> de </a:t>
            </a:r>
            <a:r>
              <a:rPr lang="en-US" baseline="0" dirty="0" err="1" smtClean="0"/>
              <a:t>las</a:t>
            </a:r>
            <a:r>
              <a:rPr lang="en-US" baseline="0" dirty="0" smtClean="0"/>
              <a:t> </a:t>
            </a:r>
            <a:r>
              <a:rPr lang="en-US" baseline="0" dirty="0" err="1" smtClean="0"/>
              <a:t>regiones</a:t>
            </a:r>
            <a:r>
              <a:rPr lang="en-US" baseline="0" dirty="0" smtClean="0"/>
              <a:t> </a:t>
            </a:r>
            <a:r>
              <a:rPr lang="en-US" baseline="0" dirty="0" err="1" smtClean="0"/>
              <a:t>más</a:t>
            </a:r>
            <a:r>
              <a:rPr lang="en-US" baseline="0" dirty="0" smtClean="0"/>
              <a:t> </a:t>
            </a:r>
            <a:r>
              <a:rPr lang="en-US" baseline="0" dirty="0" err="1" smtClean="0"/>
              <a:t>ricas</a:t>
            </a:r>
            <a:r>
              <a:rPr lang="en-US" baseline="0" dirty="0" smtClean="0"/>
              <a:t> en </a:t>
            </a:r>
            <a:r>
              <a:rPr lang="en-US" baseline="0" dirty="0" err="1" smtClean="0"/>
              <a:t>recursos</a:t>
            </a:r>
            <a:r>
              <a:rPr lang="en-US" baseline="0" dirty="0" smtClean="0"/>
              <a:t> </a:t>
            </a:r>
            <a:r>
              <a:rPr lang="en-US" baseline="0" dirty="0" err="1" smtClean="0"/>
              <a:t>naturales</a:t>
            </a:r>
            <a:r>
              <a:rPr lang="en-US" baseline="0" dirty="0" smtClean="0"/>
              <a:t>. Su </a:t>
            </a:r>
            <a:r>
              <a:rPr lang="en-US" baseline="0" dirty="0" err="1" smtClean="0"/>
              <a:t>desarrollo</a:t>
            </a:r>
            <a:r>
              <a:rPr lang="en-US" baseline="0" dirty="0" smtClean="0"/>
              <a:t> </a:t>
            </a:r>
            <a:r>
              <a:rPr lang="en-US" baseline="0" dirty="0" err="1" smtClean="0"/>
              <a:t>económico</a:t>
            </a:r>
            <a:r>
              <a:rPr lang="en-US" baseline="0" dirty="0" smtClean="0"/>
              <a:t> y social </a:t>
            </a:r>
            <a:r>
              <a:rPr lang="en-US" baseline="0" dirty="0" err="1" smtClean="0"/>
              <a:t>depende</a:t>
            </a:r>
            <a:r>
              <a:rPr lang="en-US" baseline="0" dirty="0" smtClean="0"/>
              <a:t> </a:t>
            </a:r>
            <a:r>
              <a:rPr lang="en-US" baseline="0" dirty="0" err="1" smtClean="0"/>
              <a:t>tanto</a:t>
            </a:r>
            <a:r>
              <a:rPr lang="en-US" baseline="0" dirty="0" smtClean="0"/>
              <a:t> de </a:t>
            </a:r>
            <a:r>
              <a:rPr lang="en-US" baseline="0" dirty="0" err="1" smtClean="0"/>
              <a:t>éstos</a:t>
            </a:r>
            <a:r>
              <a:rPr lang="en-US" baseline="0" dirty="0" smtClean="0"/>
              <a:t> </a:t>
            </a:r>
            <a:r>
              <a:rPr lang="en-US" baseline="0" dirty="0" err="1" smtClean="0"/>
              <a:t>como</a:t>
            </a:r>
            <a:r>
              <a:rPr lang="en-US" baseline="0" dirty="0" smtClean="0"/>
              <a:t> de </a:t>
            </a:r>
            <a:r>
              <a:rPr lang="en-US" baseline="0" dirty="0" err="1" smtClean="0"/>
              <a:t>las</a:t>
            </a:r>
            <a:r>
              <a:rPr lang="en-US" baseline="0" dirty="0" smtClean="0"/>
              <a:t> </a:t>
            </a:r>
            <a:r>
              <a:rPr lang="en-US" baseline="0" dirty="0" err="1" smtClean="0"/>
              <a:t>inversiones</a:t>
            </a:r>
            <a:r>
              <a:rPr lang="en-US" baseline="0" dirty="0" smtClean="0"/>
              <a:t> </a:t>
            </a:r>
            <a:r>
              <a:rPr lang="en-US" baseline="0" dirty="0" err="1" smtClean="0"/>
              <a:t>que</a:t>
            </a:r>
            <a:r>
              <a:rPr lang="en-US" baseline="0" dirty="0" smtClean="0"/>
              <a:t> </a:t>
            </a:r>
            <a:r>
              <a:rPr lang="en-US" baseline="0" dirty="0" err="1" smtClean="0"/>
              <a:t>atraen</a:t>
            </a:r>
            <a:r>
              <a:rPr lang="en-US" baseline="0" dirty="0" smtClean="0"/>
              <a:t>. Sin embargo, la </a:t>
            </a:r>
            <a:r>
              <a:rPr lang="en-US" baseline="0" dirty="0" err="1" smtClean="0"/>
              <a:t>histórica</a:t>
            </a:r>
            <a:r>
              <a:rPr lang="en-US" baseline="0" dirty="0" smtClean="0"/>
              <a:t> </a:t>
            </a:r>
            <a:r>
              <a:rPr lang="en-US" baseline="0" dirty="0" err="1" smtClean="0"/>
              <a:t>desigualdad</a:t>
            </a:r>
            <a:r>
              <a:rPr lang="en-US" baseline="0" dirty="0" smtClean="0"/>
              <a:t> del </a:t>
            </a:r>
            <a:r>
              <a:rPr lang="en-US" baseline="0" dirty="0" err="1" smtClean="0"/>
              <a:t>continente</a:t>
            </a:r>
            <a:r>
              <a:rPr lang="en-US" baseline="0" dirty="0" smtClean="0"/>
              <a:t> y la </a:t>
            </a:r>
            <a:r>
              <a:rPr lang="en-US" baseline="0" dirty="0" err="1" smtClean="0"/>
              <a:t>histórica</a:t>
            </a:r>
            <a:r>
              <a:rPr lang="en-US" baseline="0" dirty="0" smtClean="0"/>
              <a:t> </a:t>
            </a:r>
            <a:r>
              <a:rPr lang="en-US" baseline="0" dirty="0" err="1" smtClean="0"/>
              <a:t>marginalización</a:t>
            </a:r>
            <a:r>
              <a:rPr lang="en-US" baseline="0" dirty="0" smtClean="0"/>
              <a:t> de </a:t>
            </a:r>
            <a:r>
              <a:rPr lang="en-US" baseline="0" dirty="0" err="1" smtClean="0"/>
              <a:t>algunos</a:t>
            </a:r>
            <a:r>
              <a:rPr lang="en-US" baseline="0" dirty="0" smtClean="0"/>
              <a:t> </a:t>
            </a:r>
            <a:r>
              <a:rPr lang="en-US" baseline="0" dirty="0" err="1" smtClean="0"/>
              <a:t>sectores</a:t>
            </a:r>
            <a:r>
              <a:rPr lang="en-US" baseline="0" dirty="0" smtClean="0"/>
              <a:t> de la </a:t>
            </a:r>
            <a:r>
              <a:rPr lang="en-US" baseline="0" dirty="0" err="1" smtClean="0"/>
              <a:t>población</a:t>
            </a:r>
            <a:r>
              <a:rPr lang="en-US" baseline="0" dirty="0" smtClean="0"/>
              <a:t> </a:t>
            </a:r>
            <a:r>
              <a:rPr lang="en-US" baseline="0" dirty="0" err="1" smtClean="0"/>
              <a:t>hace</a:t>
            </a:r>
            <a:r>
              <a:rPr lang="en-US" baseline="0" dirty="0" smtClean="0"/>
              <a:t> </a:t>
            </a:r>
            <a:r>
              <a:rPr lang="en-US" baseline="0" dirty="0" err="1" smtClean="0"/>
              <a:t>que</a:t>
            </a:r>
            <a:r>
              <a:rPr lang="en-US" baseline="0" dirty="0" smtClean="0"/>
              <a:t> el </a:t>
            </a:r>
            <a:r>
              <a:rPr lang="en-US" baseline="0" dirty="0" err="1" smtClean="0"/>
              <a:t>reparto</a:t>
            </a:r>
            <a:r>
              <a:rPr lang="en-US" baseline="0" dirty="0" smtClean="0"/>
              <a:t> de los </a:t>
            </a:r>
            <a:r>
              <a:rPr lang="en-US" baseline="0" dirty="0" err="1" smtClean="0"/>
              <a:t>impactos</a:t>
            </a:r>
            <a:r>
              <a:rPr lang="en-US" baseline="0" dirty="0" smtClean="0"/>
              <a:t> </a:t>
            </a:r>
            <a:r>
              <a:rPr lang="en-US" baseline="0" dirty="0" err="1" smtClean="0"/>
              <a:t>ambientales</a:t>
            </a:r>
            <a:r>
              <a:rPr lang="en-US" baseline="0" dirty="0" smtClean="0"/>
              <a:t> y el </a:t>
            </a:r>
            <a:r>
              <a:rPr lang="en-US" baseline="0" dirty="0" err="1" smtClean="0"/>
              <a:t>beneficio</a:t>
            </a:r>
            <a:r>
              <a:rPr lang="en-US" baseline="0" dirty="0" smtClean="0"/>
              <a:t> </a:t>
            </a:r>
            <a:r>
              <a:rPr lang="en-US" baseline="0" dirty="0" err="1" smtClean="0"/>
              <a:t>que</a:t>
            </a:r>
            <a:r>
              <a:rPr lang="en-US" baseline="0" dirty="0" smtClean="0"/>
              <a:t> de los </a:t>
            </a:r>
            <a:r>
              <a:rPr lang="en-US" baseline="0" dirty="0" err="1" smtClean="0"/>
              <a:t>recursos</a:t>
            </a:r>
            <a:r>
              <a:rPr lang="en-US" baseline="0" dirty="0" smtClean="0"/>
              <a:t> se </a:t>
            </a:r>
            <a:r>
              <a:rPr lang="en-US" baseline="0" dirty="0" err="1" smtClean="0"/>
              <a:t>extrae</a:t>
            </a:r>
            <a:r>
              <a:rPr lang="en-US" baseline="0" dirty="0" smtClean="0"/>
              <a:t> sea </a:t>
            </a:r>
            <a:r>
              <a:rPr lang="en-US" baseline="0" dirty="0" err="1" smtClean="0"/>
              <a:t>desigual</a:t>
            </a:r>
            <a:r>
              <a:rPr lang="en-US" baseline="0" dirty="0" smtClean="0"/>
              <a:t>. </a:t>
            </a:r>
            <a:r>
              <a:rPr lang="en-US" baseline="0" dirty="0" err="1" smtClean="0"/>
              <a:t>Esto</a:t>
            </a:r>
            <a:r>
              <a:rPr lang="en-US" baseline="0" dirty="0" smtClean="0"/>
              <a:t> genera </a:t>
            </a:r>
            <a:r>
              <a:rPr lang="en-US" baseline="0" dirty="0" err="1" smtClean="0"/>
              <a:t>conflictos</a:t>
            </a:r>
            <a:r>
              <a:rPr lang="en-US" baseline="0" dirty="0" smtClean="0"/>
              <a:t> socio-</a:t>
            </a:r>
            <a:r>
              <a:rPr lang="en-US" baseline="0" dirty="0" err="1" smtClean="0"/>
              <a:t>ambientales</a:t>
            </a:r>
            <a:r>
              <a:rPr lang="en-US" baseline="0" dirty="0" smtClean="0"/>
              <a:t>. </a:t>
            </a:r>
            <a:r>
              <a:rPr lang="en-US" baseline="0" dirty="0" err="1" smtClean="0"/>
              <a:t>Cada</a:t>
            </a:r>
            <a:r>
              <a:rPr lang="en-US" baseline="0" dirty="0" smtClean="0"/>
              <a:t> </a:t>
            </a:r>
            <a:r>
              <a:rPr lang="en-US" baseline="0" dirty="0" err="1" smtClean="0"/>
              <a:t>punto</a:t>
            </a:r>
            <a:r>
              <a:rPr lang="en-US" baseline="0" dirty="0" smtClean="0"/>
              <a:t> del </a:t>
            </a:r>
            <a:r>
              <a:rPr lang="en-US" baseline="0" dirty="0" err="1" smtClean="0"/>
              <a:t>mapa</a:t>
            </a:r>
            <a:r>
              <a:rPr lang="en-US" baseline="0" dirty="0" smtClean="0"/>
              <a:t> </a:t>
            </a:r>
            <a:r>
              <a:rPr lang="en-US" baseline="0" dirty="0" err="1" smtClean="0"/>
              <a:t>es</a:t>
            </a:r>
            <a:r>
              <a:rPr lang="en-US" baseline="0" dirty="0" smtClean="0"/>
              <a:t> un </a:t>
            </a:r>
            <a:r>
              <a:rPr lang="en-US" baseline="0" dirty="0" err="1" smtClean="0"/>
              <a:t>conflicto</a:t>
            </a:r>
            <a:r>
              <a:rPr lang="en-US" baseline="0" dirty="0" smtClean="0"/>
              <a:t> </a:t>
            </a:r>
            <a:r>
              <a:rPr lang="en-US" baseline="0" dirty="0" err="1" smtClean="0"/>
              <a:t>ambiental</a:t>
            </a:r>
            <a:r>
              <a:rPr lang="en-US" baseline="0" dirty="0" smtClean="0"/>
              <a:t> en la </a:t>
            </a:r>
            <a:r>
              <a:rPr lang="en-US" baseline="0" dirty="0" err="1" smtClean="0"/>
              <a:t>región</a:t>
            </a:r>
            <a:r>
              <a:rPr lang="en-US" baseline="0" dirty="0" smtClean="0"/>
              <a:t>, los </a:t>
            </a:r>
            <a:r>
              <a:rPr lang="en-US" baseline="0" dirty="0" err="1" smtClean="0"/>
              <a:t>cuales</a:t>
            </a:r>
            <a:r>
              <a:rPr lang="en-US" baseline="0" dirty="0" smtClean="0"/>
              <a:t> no </a:t>
            </a:r>
            <a:r>
              <a:rPr lang="en-US" baseline="0" dirty="0" err="1" smtClean="0"/>
              <a:t>sólo</a:t>
            </a:r>
            <a:r>
              <a:rPr lang="en-US" baseline="0" dirty="0" smtClean="0"/>
              <a:t> </a:t>
            </a:r>
            <a:r>
              <a:rPr lang="en-US" baseline="0" dirty="0" err="1" smtClean="0"/>
              <a:t>dificultan</a:t>
            </a:r>
            <a:r>
              <a:rPr lang="en-US" baseline="0" dirty="0" smtClean="0"/>
              <a:t> la </a:t>
            </a:r>
            <a:r>
              <a:rPr lang="en-US" baseline="0" dirty="0" err="1" smtClean="0"/>
              <a:t>inversión</a:t>
            </a:r>
            <a:r>
              <a:rPr lang="en-US" baseline="0" dirty="0" smtClean="0"/>
              <a:t> en </a:t>
            </a:r>
            <a:r>
              <a:rPr lang="en-US" baseline="0" dirty="0" err="1" smtClean="0"/>
              <a:t>proyectos</a:t>
            </a:r>
            <a:r>
              <a:rPr lang="en-US" baseline="0" dirty="0" smtClean="0"/>
              <a:t> </a:t>
            </a:r>
            <a:r>
              <a:rPr lang="en-US" baseline="0" dirty="0" err="1" smtClean="0"/>
              <a:t>si</a:t>
            </a:r>
            <a:r>
              <a:rPr lang="en-US" baseline="0" dirty="0" smtClean="0"/>
              <a:t> no </a:t>
            </a:r>
            <a:r>
              <a:rPr lang="en-US" baseline="0" dirty="0" err="1" smtClean="0"/>
              <a:t>que</a:t>
            </a:r>
            <a:r>
              <a:rPr lang="en-US" baseline="0" dirty="0" smtClean="0"/>
              <a:t> </a:t>
            </a:r>
            <a:r>
              <a:rPr lang="en-US" baseline="0" dirty="0" err="1" smtClean="0"/>
              <a:t>también</a:t>
            </a:r>
            <a:r>
              <a:rPr lang="en-US" baseline="0" dirty="0" smtClean="0"/>
              <a:t> </a:t>
            </a:r>
            <a:r>
              <a:rPr lang="en-US" baseline="0" dirty="0" err="1" smtClean="0"/>
              <a:t>generan</a:t>
            </a:r>
            <a:r>
              <a:rPr lang="en-US" baseline="0" dirty="0" smtClean="0"/>
              <a:t> </a:t>
            </a:r>
            <a:r>
              <a:rPr lang="en-US" baseline="0" dirty="0" err="1" smtClean="0"/>
              <a:t>inestabilidad</a:t>
            </a:r>
            <a:r>
              <a:rPr lang="en-US" baseline="0" dirty="0" smtClean="0"/>
              <a:t> </a:t>
            </a:r>
            <a:r>
              <a:rPr lang="en-US" baseline="0" dirty="0" err="1" smtClean="0"/>
              <a:t>política</a:t>
            </a:r>
            <a:r>
              <a:rPr lang="en-US" baseline="0" dirty="0" smtClean="0"/>
              <a:t>. </a:t>
            </a:r>
          </a:p>
          <a:p>
            <a:r>
              <a:rPr lang="en-US" baseline="0" dirty="0" smtClean="0"/>
              <a:t>El </a:t>
            </a:r>
            <a:r>
              <a:rPr lang="en-US" baseline="0" dirty="0" err="1" smtClean="0"/>
              <a:t>generar</a:t>
            </a:r>
            <a:r>
              <a:rPr lang="en-US" baseline="0" dirty="0" smtClean="0"/>
              <a:t> un </a:t>
            </a:r>
            <a:r>
              <a:rPr lang="en-US" baseline="0" dirty="0" err="1" smtClean="0"/>
              <a:t>marco</a:t>
            </a:r>
            <a:r>
              <a:rPr lang="en-US" baseline="0" dirty="0" smtClean="0"/>
              <a:t> legal </a:t>
            </a:r>
            <a:r>
              <a:rPr lang="en-US" baseline="0" dirty="0" err="1" smtClean="0"/>
              <a:t>que</a:t>
            </a:r>
            <a:r>
              <a:rPr lang="en-US" baseline="0" dirty="0" smtClean="0"/>
              <a:t> </a:t>
            </a:r>
            <a:r>
              <a:rPr lang="en-US" baseline="0" dirty="0" err="1" smtClean="0"/>
              <a:t>garantice</a:t>
            </a:r>
            <a:r>
              <a:rPr lang="en-US" baseline="0" dirty="0" smtClean="0"/>
              <a:t> </a:t>
            </a:r>
            <a:r>
              <a:rPr lang="en-US" baseline="0" dirty="0" err="1" smtClean="0"/>
              <a:t>una</a:t>
            </a:r>
            <a:r>
              <a:rPr lang="en-US" baseline="0" dirty="0" smtClean="0"/>
              <a:t> </a:t>
            </a:r>
            <a:r>
              <a:rPr lang="en-US" baseline="0" dirty="0" err="1" smtClean="0"/>
              <a:t>participación</a:t>
            </a:r>
            <a:r>
              <a:rPr lang="en-US" baseline="0" dirty="0" smtClean="0"/>
              <a:t> </a:t>
            </a:r>
            <a:r>
              <a:rPr lang="en-US" baseline="0" dirty="0" err="1" smtClean="0"/>
              <a:t>oportuna</a:t>
            </a:r>
            <a:r>
              <a:rPr lang="en-US" baseline="0" dirty="0" smtClean="0"/>
              <a:t> e </a:t>
            </a:r>
            <a:r>
              <a:rPr lang="en-US" baseline="0" dirty="0" err="1" smtClean="0"/>
              <a:t>informada</a:t>
            </a:r>
            <a:r>
              <a:rPr lang="en-US" baseline="0" dirty="0" smtClean="0"/>
              <a:t> </a:t>
            </a:r>
            <a:r>
              <a:rPr lang="en-US" baseline="0" dirty="0" err="1" smtClean="0"/>
              <a:t>evita</a:t>
            </a:r>
            <a:r>
              <a:rPr lang="en-US" baseline="0" dirty="0" smtClean="0"/>
              <a:t> </a:t>
            </a:r>
            <a:r>
              <a:rPr lang="en-US" baseline="0" dirty="0" err="1" smtClean="0"/>
              <a:t>conflictos</a:t>
            </a:r>
            <a:r>
              <a:rPr lang="en-US" baseline="0" dirty="0" smtClean="0"/>
              <a:t> </a:t>
            </a:r>
            <a:r>
              <a:rPr lang="en-US" baseline="0" dirty="0" err="1" smtClean="0"/>
              <a:t>ya</a:t>
            </a:r>
            <a:r>
              <a:rPr lang="en-US" baseline="0" dirty="0" smtClean="0"/>
              <a:t> </a:t>
            </a:r>
            <a:r>
              <a:rPr lang="en-US" baseline="0" dirty="0" err="1" smtClean="0"/>
              <a:t>que</a:t>
            </a:r>
            <a:r>
              <a:rPr lang="en-US" baseline="0" dirty="0" smtClean="0"/>
              <a:t> </a:t>
            </a:r>
            <a:r>
              <a:rPr lang="en-US" baseline="0" dirty="0" err="1" smtClean="0"/>
              <a:t>ofrece</a:t>
            </a:r>
            <a:r>
              <a:rPr lang="en-US" baseline="0" dirty="0" smtClean="0"/>
              <a:t> </a:t>
            </a:r>
            <a:r>
              <a:rPr lang="en-US" baseline="0" dirty="0" err="1" smtClean="0"/>
              <a:t>plataformas</a:t>
            </a:r>
            <a:r>
              <a:rPr lang="en-US" baseline="0" dirty="0" smtClean="0"/>
              <a:t> de </a:t>
            </a:r>
            <a:r>
              <a:rPr lang="en-US" baseline="0" dirty="0" err="1" smtClean="0"/>
              <a:t>participación</a:t>
            </a:r>
            <a:r>
              <a:rPr lang="en-US" baseline="0" dirty="0" smtClean="0"/>
              <a:t> </a:t>
            </a:r>
            <a:r>
              <a:rPr lang="en-US" baseline="0" dirty="0" err="1" smtClean="0"/>
              <a:t>previas</a:t>
            </a:r>
            <a:r>
              <a:rPr lang="en-US" baseline="0" dirty="0" smtClean="0"/>
              <a:t> a </a:t>
            </a:r>
            <a:r>
              <a:rPr lang="en-US" baseline="0" dirty="0" err="1" smtClean="0"/>
              <a:t>que</a:t>
            </a:r>
            <a:r>
              <a:rPr lang="en-US" baseline="0" dirty="0" smtClean="0"/>
              <a:t> </a:t>
            </a:r>
            <a:r>
              <a:rPr lang="en-US" baseline="0" dirty="0" err="1" smtClean="0"/>
              <a:t>éstas</a:t>
            </a:r>
            <a:r>
              <a:rPr lang="en-US" baseline="0" dirty="0" smtClean="0"/>
              <a:t> </a:t>
            </a:r>
            <a:r>
              <a:rPr lang="en-US" baseline="0" dirty="0" err="1" smtClean="0"/>
              <a:t>ocurran</a:t>
            </a:r>
            <a:r>
              <a:rPr lang="en-US" baseline="0" dirty="0" smtClean="0"/>
              <a:t>. </a:t>
            </a:r>
          </a:p>
          <a:p>
            <a:r>
              <a:rPr lang="en-US" baseline="0" dirty="0" err="1" smtClean="0"/>
              <a:t>Así</a:t>
            </a:r>
            <a:r>
              <a:rPr lang="en-US" baseline="0" dirty="0" smtClean="0"/>
              <a:t> </a:t>
            </a:r>
            <a:r>
              <a:rPr lang="en-US" baseline="0" dirty="0" err="1" smtClean="0"/>
              <a:t>pues</a:t>
            </a:r>
            <a:r>
              <a:rPr lang="en-US" baseline="0" dirty="0" smtClean="0"/>
              <a:t>, </a:t>
            </a:r>
            <a:r>
              <a:rPr lang="en-US" baseline="0" dirty="0" err="1" smtClean="0"/>
              <a:t>las</a:t>
            </a:r>
            <a:r>
              <a:rPr lang="en-US" baseline="0" dirty="0" smtClean="0"/>
              <a:t> </a:t>
            </a:r>
            <a:r>
              <a:rPr lang="en-US" baseline="0" dirty="0" err="1" smtClean="0"/>
              <a:t>decisiones</a:t>
            </a:r>
            <a:r>
              <a:rPr lang="en-US" baseline="0" dirty="0" smtClean="0"/>
              <a:t> con </a:t>
            </a:r>
            <a:r>
              <a:rPr lang="en-US" baseline="0" dirty="0" err="1" smtClean="0"/>
              <a:t>procesos</a:t>
            </a:r>
            <a:r>
              <a:rPr lang="en-US" baseline="0" dirty="0" smtClean="0"/>
              <a:t> </a:t>
            </a:r>
            <a:r>
              <a:rPr lang="en-US" baseline="0" dirty="0" err="1" smtClean="0"/>
              <a:t>participativos</a:t>
            </a:r>
            <a:r>
              <a:rPr lang="en-US" baseline="0" dirty="0" smtClean="0"/>
              <a:t> no solo son </a:t>
            </a:r>
            <a:r>
              <a:rPr lang="en-US" baseline="0" dirty="0" err="1" smtClean="0"/>
              <a:t>más</a:t>
            </a:r>
            <a:r>
              <a:rPr lang="en-US" baseline="0" dirty="0" smtClean="0"/>
              <a:t> </a:t>
            </a:r>
            <a:r>
              <a:rPr lang="en-US" baseline="0" dirty="0" err="1" smtClean="0"/>
              <a:t>sustentables</a:t>
            </a:r>
            <a:r>
              <a:rPr lang="en-US" baseline="0" dirty="0" smtClean="0"/>
              <a:t> y </a:t>
            </a:r>
            <a:r>
              <a:rPr lang="en-US" baseline="0" dirty="0" err="1" smtClean="0"/>
              <a:t>favorecen</a:t>
            </a:r>
            <a:r>
              <a:rPr lang="en-US" baseline="0" dirty="0" smtClean="0"/>
              <a:t> un </a:t>
            </a:r>
            <a:r>
              <a:rPr lang="en-US" baseline="0" dirty="0" err="1" smtClean="0"/>
              <a:t>uso</a:t>
            </a:r>
            <a:r>
              <a:rPr lang="en-US" baseline="0" dirty="0" smtClean="0"/>
              <a:t> </a:t>
            </a:r>
            <a:r>
              <a:rPr lang="en-US" baseline="0" dirty="0" err="1" smtClean="0"/>
              <a:t>adecuado</a:t>
            </a:r>
            <a:r>
              <a:rPr lang="en-US" baseline="0" dirty="0" smtClean="0"/>
              <a:t> de los </a:t>
            </a:r>
            <a:r>
              <a:rPr lang="en-US" baseline="0" dirty="0" err="1" smtClean="0"/>
              <a:t>recursos</a:t>
            </a:r>
            <a:r>
              <a:rPr lang="en-US" baseline="0" dirty="0" smtClean="0"/>
              <a:t>, </a:t>
            </a:r>
            <a:r>
              <a:rPr lang="en-US" baseline="0" dirty="0" err="1" smtClean="0"/>
              <a:t>si</a:t>
            </a:r>
            <a:r>
              <a:rPr lang="en-US" baseline="0" dirty="0" smtClean="0"/>
              <a:t> no </a:t>
            </a:r>
            <a:r>
              <a:rPr lang="en-US" baseline="0" dirty="0" err="1" smtClean="0"/>
              <a:t>que</a:t>
            </a:r>
            <a:r>
              <a:rPr lang="en-US" baseline="0" dirty="0" smtClean="0"/>
              <a:t> </a:t>
            </a:r>
            <a:r>
              <a:rPr lang="en-US" baseline="0" dirty="0" err="1" smtClean="0"/>
              <a:t>enriquecen</a:t>
            </a:r>
            <a:r>
              <a:rPr lang="en-US" baseline="0" dirty="0" smtClean="0"/>
              <a:t> la </a:t>
            </a:r>
            <a:r>
              <a:rPr lang="en-US" baseline="0" dirty="0" err="1" smtClean="0"/>
              <a:t>democracia</a:t>
            </a:r>
            <a:r>
              <a:rPr lang="en-US" baseline="0" dirty="0" smtClean="0"/>
              <a:t> </a:t>
            </a:r>
            <a:r>
              <a:rPr lang="en-US" baseline="0" dirty="0" err="1" smtClean="0"/>
              <a:t>canalizando</a:t>
            </a:r>
            <a:r>
              <a:rPr lang="en-US" baseline="0" dirty="0" smtClean="0"/>
              <a:t> los </a:t>
            </a:r>
            <a:r>
              <a:rPr lang="en-US" baseline="0" dirty="0" err="1" smtClean="0"/>
              <a:t>conflictos</a:t>
            </a:r>
            <a:r>
              <a:rPr lang="en-US" baseline="0" dirty="0" smtClean="0"/>
              <a:t> </a:t>
            </a:r>
            <a:r>
              <a:rPr lang="en-US" baseline="0" dirty="0" err="1" smtClean="0"/>
              <a:t>hacia</a:t>
            </a:r>
            <a:r>
              <a:rPr lang="en-US" baseline="0" dirty="0" smtClean="0"/>
              <a:t> </a:t>
            </a:r>
            <a:r>
              <a:rPr lang="en-US" baseline="0" dirty="0" err="1" smtClean="0"/>
              <a:t>instancias</a:t>
            </a:r>
            <a:r>
              <a:rPr lang="en-US" baseline="0" dirty="0" smtClean="0"/>
              <a:t> de </a:t>
            </a:r>
            <a:r>
              <a:rPr lang="en-US" baseline="0" dirty="0" err="1" smtClean="0"/>
              <a:t>diálogo</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t>
            </a:r>
            <a:r>
              <a:rPr lang="en-US" b="1" dirty="0" err="1" smtClean="0"/>
              <a:t>Porqué</a:t>
            </a:r>
            <a:r>
              <a:rPr lang="en-US" b="1" baseline="0" dirty="0" smtClean="0"/>
              <a:t> </a:t>
            </a:r>
            <a:r>
              <a:rPr lang="en-US" b="1" baseline="0" dirty="0" err="1" smtClean="0"/>
              <a:t>es</a:t>
            </a:r>
            <a:r>
              <a:rPr lang="en-US" b="1" baseline="0" dirty="0" smtClean="0"/>
              <a:t> </a:t>
            </a:r>
            <a:r>
              <a:rPr lang="en-US" b="1" baseline="0" dirty="0" err="1" smtClean="0"/>
              <a:t>importante</a:t>
            </a:r>
            <a:r>
              <a:rPr lang="en-US" b="1" baseline="0" dirty="0" smtClean="0"/>
              <a:t> </a:t>
            </a:r>
            <a:r>
              <a:rPr lang="en-US" b="1" baseline="0" dirty="0" err="1" smtClean="0"/>
              <a:t>establecer</a:t>
            </a:r>
            <a:r>
              <a:rPr lang="en-US" b="1" baseline="0" dirty="0" smtClean="0"/>
              <a:t> un </a:t>
            </a:r>
            <a:r>
              <a:rPr lang="en-US" b="1" baseline="0" dirty="0" err="1" smtClean="0"/>
              <a:t>marco</a:t>
            </a:r>
            <a:r>
              <a:rPr lang="en-US" b="1" baseline="0" dirty="0" smtClean="0"/>
              <a:t> </a:t>
            </a:r>
            <a:r>
              <a:rPr lang="en-US" b="1" baseline="0" dirty="0" err="1" smtClean="0"/>
              <a:t>que</a:t>
            </a:r>
            <a:r>
              <a:rPr lang="en-US" b="1" baseline="0" dirty="0" smtClean="0"/>
              <a:t> </a:t>
            </a:r>
            <a:r>
              <a:rPr lang="en-US" b="1" baseline="0" dirty="0" err="1" smtClean="0"/>
              <a:t>garantice</a:t>
            </a:r>
            <a:r>
              <a:rPr lang="en-US" b="1" baseline="0" dirty="0" smtClean="0"/>
              <a:t> el Principio 10? </a:t>
            </a:r>
            <a:r>
              <a:rPr lang="en-US" baseline="0" dirty="0" err="1" smtClean="0"/>
              <a:t>Latinoamérica</a:t>
            </a:r>
            <a:r>
              <a:rPr lang="en-US" baseline="0" dirty="0" smtClean="0"/>
              <a:t> </a:t>
            </a:r>
            <a:r>
              <a:rPr lang="en-US" baseline="0" dirty="0" err="1" smtClean="0"/>
              <a:t>es</a:t>
            </a:r>
            <a:r>
              <a:rPr lang="en-US" baseline="0" dirty="0" smtClean="0"/>
              <a:t> </a:t>
            </a:r>
            <a:r>
              <a:rPr lang="en-US" baseline="0" dirty="0" err="1" smtClean="0"/>
              <a:t>hoy</a:t>
            </a:r>
            <a:r>
              <a:rPr lang="en-US" baseline="0" dirty="0" smtClean="0"/>
              <a:t> en </a:t>
            </a:r>
            <a:r>
              <a:rPr lang="en-US" baseline="0" dirty="0" err="1" smtClean="0"/>
              <a:t>día</a:t>
            </a:r>
            <a:r>
              <a:rPr lang="en-US" baseline="0" dirty="0" smtClean="0"/>
              <a:t> </a:t>
            </a:r>
            <a:r>
              <a:rPr lang="en-US" baseline="0" dirty="0" err="1" smtClean="0"/>
              <a:t>uno</a:t>
            </a:r>
            <a:r>
              <a:rPr lang="en-US" baseline="0" dirty="0" smtClean="0"/>
              <a:t> de </a:t>
            </a:r>
            <a:r>
              <a:rPr lang="en-US" baseline="0" dirty="0" err="1" smtClean="0"/>
              <a:t>las</a:t>
            </a:r>
            <a:r>
              <a:rPr lang="en-US" baseline="0" dirty="0" smtClean="0"/>
              <a:t> </a:t>
            </a:r>
            <a:r>
              <a:rPr lang="en-US" baseline="0" dirty="0" err="1" smtClean="0"/>
              <a:t>regiones</a:t>
            </a:r>
            <a:r>
              <a:rPr lang="en-US" baseline="0" dirty="0" smtClean="0"/>
              <a:t> </a:t>
            </a:r>
            <a:r>
              <a:rPr lang="en-US" baseline="0" dirty="0" err="1" smtClean="0"/>
              <a:t>más</a:t>
            </a:r>
            <a:r>
              <a:rPr lang="en-US" baseline="0" dirty="0" smtClean="0"/>
              <a:t> </a:t>
            </a:r>
            <a:r>
              <a:rPr lang="en-US" baseline="0" dirty="0" err="1" smtClean="0"/>
              <a:t>ricas</a:t>
            </a:r>
            <a:r>
              <a:rPr lang="en-US" baseline="0" dirty="0" smtClean="0"/>
              <a:t> en </a:t>
            </a:r>
            <a:r>
              <a:rPr lang="en-US" baseline="0" dirty="0" err="1" smtClean="0"/>
              <a:t>recursos</a:t>
            </a:r>
            <a:r>
              <a:rPr lang="en-US" baseline="0" dirty="0" smtClean="0"/>
              <a:t> </a:t>
            </a:r>
            <a:r>
              <a:rPr lang="en-US" baseline="0" dirty="0" err="1" smtClean="0"/>
              <a:t>naturales</a:t>
            </a:r>
            <a:r>
              <a:rPr lang="en-US" baseline="0" dirty="0" smtClean="0"/>
              <a:t>. Su </a:t>
            </a:r>
            <a:r>
              <a:rPr lang="en-US" baseline="0" dirty="0" err="1" smtClean="0"/>
              <a:t>desarrollo</a:t>
            </a:r>
            <a:r>
              <a:rPr lang="en-US" baseline="0" dirty="0" smtClean="0"/>
              <a:t> </a:t>
            </a:r>
            <a:r>
              <a:rPr lang="en-US" baseline="0" dirty="0" err="1" smtClean="0"/>
              <a:t>económico</a:t>
            </a:r>
            <a:r>
              <a:rPr lang="en-US" baseline="0" dirty="0" smtClean="0"/>
              <a:t> y social </a:t>
            </a:r>
            <a:r>
              <a:rPr lang="en-US" baseline="0" dirty="0" err="1" smtClean="0"/>
              <a:t>depende</a:t>
            </a:r>
            <a:r>
              <a:rPr lang="en-US" baseline="0" dirty="0" smtClean="0"/>
              <a:t> </a:t>
            </a:r>
            <a:r>
              <a:rPr lang="en-US" baseline="0" dirty="0" err="1" smtClean="0"/>
              <a:t>tanto</a:t>
            </a:r>
            <a:r>
              <a:rPr lang="en-US" baseline="0" dirty="0" smtClean="0"/>
              <a:t> de </a:t>
            </a:r>
            <a:r>
              <a:rPr lang="en-US" baseline="0" dirty="0" err="1" smtClean="0"/>
              <a:t>éstos</a:t>
            </a:r>
            <a:r>
              <a:rPr lang="en-US" baseline="0" dirty="0" smtClean="0"/>
              <a:t> </a:t>
            </a:r>
            <a:r>
              <a:rPr lang="en-US" baseline="0" dirty="0" err="1" smtClean="0"/>
              <a:t>como</a:t>
            </a:r>
            <a:r>
              <a:rPr lang="en-US" baseline="0" dirty="0" smtClean="0"/>
              <a:t> de </a:t>
            </a:r>
            <a:r>
              <a:rPr lang="en-US" baseline="0" dirty="0" err="1" smtClean="0"/>
              <a:t>las</a:t>
            </a:r>
            <a:r>
              <a:rPr lang="en-US" baseline="0" dirty="0" smtClean="0"/>
              <a:t> </a:t>
            </a:r>
            <a:r>
              <a:rPr lang="en-US" baseline="0" dirty="0" err="1" smtClean="0"/>
              <a:t>inversiones</a:t>
            </a:r>
            <a:r>
              <a:rPr lang="en-US" baseline="0" dirty="0" smtClean="0"/>
              <a:t> </a:t>
            </a:r>
            <a:r>
              <a:rPr lang="en-US" baseline="0" dirty="0" err="1" smtClean="0"/>
              <a:t>que</a:t>
            </a:r>
            <a:r>
              <a:rPr lang="en-US" baseline="0" dirty="0" smtClean="0"/>
              <a:t> </a:t>
            </a:r>
            <a:r>
              <a:rPr lang="en-US" baseline="0" dirty="0" err="1" smtClean="0"/>
              <a:t>atraen</a:t>
            </a:r>
            <a:r>
              <a:rPr lang="en-US" baseline="0" dirty="0" smtClean="0"/>
              <a:t>. Sin embargo, la </a:t>
            </a:r>
            <a:r>
              <a:rPr lang="en-US" baseline="0" dirty="0" err="1" smtClean="0"/>
              <a:t>histórica</a:t>
            </a:r>
            <a:r>
              <a:rPr lang="en-US" baseline="0" dirty="0" smtClean="0"/>
              <a:t> </a:t>
            </a:r>
            <a:r>
              <a:rPr lang="en-US" baseline="0" dirty="0" err="1" smtClean="0"/>
              <a:t>desigualdad</a:t>
            </a:r>
            <a:r>
              <a:rPr lang="en-US" baseline="0" dirty="0" smtClean="0"/>
              <a:t> del </a:t>
            </a:r>
            <a:r>
              <a:rPr lang="en-US" baseline="0" dirty="0" err="1" smtClean="0"/>
              <a:t>continente</a:t>
            </a:r>
            <a:r>
              <a:rPr lang="en-US" baseline="0" dirty="0" smtClean="0"/>
              <a:t> y la </a:t>
            </a:r>
            <a:r>
              <a:rPr lang="en-US" baseline="0" dirty="0" err="1" smtClean="0"/>
              <a:t>histórica</a:t>
            </a:r>
            <a:r>
              <a:rPr lang="en-US" baseline="0" dirty="0" smtClean="0"/>
              <a:t> </a:t>
            </a:r>
            <a:r>
              <a:rPr lang="en-US" baseline="0" dirty="0" err="1" smtClean="0"/>
              <a:t>marginalización</a:t>
            </a:r>
            <a:r>
              <a:rPr lang="en-US" baseline="0" dirty="0" smtClean="0"/>
              <a:t> de </a:t>
            </a:r>
            <a:r>
              <a:rPr lang="en-US" baseline="0" dirty="0" err="1" smtClean="0"/>
              <a:t>algunos</a:t>
            </a:r>
            <a:r>
              <a:rPr lang="en-US" baseline="0" dirty="0" smtClean="0"/>
              <a:t> </a:t>
            </a:r>
            <a:r>
              <a:rPr lang="en-US" baseline="0" dirty="0" err="1" smtClean="0"/>
              <a:t>sectores</a:t>
            </a:r>
            <a:r>
              <a:rPr lang="en-US" baseline="0" dirty="0" smtClean="0"/>
              <a:t> de la </a:t>
            </a:r>
            <a:r>
              <a:rPr lang="en-US" baseline="0" dirty="0" err="1" smtClean="0"/>
              <a:t>población</a:t>
            </a:r>
            <a:r>
              <a:rPr lang="en-US" baseline="0" dirty="0" smtClean="0"/>
              <a:t> </a:t>
            </a:r>
            <a:r>
              <a:rPr lang="en-US" baseline="0" dirty="0" err="1" smtClean="0"/>
              <a:t>hace</a:t>
            </a:r>
            <a:r>
              <a:rPr lang="en-US" baseline="0" dirty="0" smtClean="0"/>
              <a:t> </a:t>
            </a:r>
            <a:r>
              <a:rPr lang="en-US" baseline="0" dirty="0" err="1" smtClean="0"/>
              <a:t>que</a:t>
            </a:r>
            <a:r>
              <a:rPr lang="en-US" baseline="0" dirty="0" smtClean="0"/>
              <a:t> el </a:t>
            </a:r>
            <a:r>
              <a:rPr lang="en-US" baseline="0" dirty="0" err="1" smtClean="0"/>
              <a:t>reparto</a:t>
            </a:r>
            <a:r>
              <a:rPr lang="en-US" baseline="0" dirty="0" smtClean="0"/>
              <a:t> de los </a:t>
            </a:r>
            <a:r>
              <a:rPr lang="en-US" baseline="0" dirty="0" err="1" smtClean="0"/>
              <a:t>impactos</a:t>
            </a:r>
            <a:r>
              <a:rPr lang="en-US" baseline="0" dirty="0" smtClean="0"/>
              <a:t> </a:t>
            </a:r>
            <a:r>
              <a:rPr lang="en-US" baseline="0" dirty="0" err="1" smtClean="0"/>
              <a:t>ambientales</a:t>
            </a:r>
            <a:r>
              <a:rPr lang="en-US" baseline="0" dirty="0" smtClean="0"/>
              <a:t> y el </a:t>
            </a:r>
            <a:r>
              <a:rPr lang="en-US" baseline="0" dirty="0" err="1" smtClean="0"/>
              <a:t>beneficio</a:t>
            </a:r>
            <a:r>
              <a:rPr lang="en-US" baseline="0" dirty="0" smtClean="0"/>
              <a:t> </a:t>
            </a:r>
            <a:r>
              <a:rPr lang="en-US" baseline="0" dirty="0" err="1" smtClean="0"/>
              <a:t>que</a:t>
            </a:r>
            <a:r>
              <a:rPr lang="en-US" baseline="0" dirty="0" smtClean="0"/>
              <a:t> de los </a:t>
            </a:r>
            <a:r>
              <a:rPr lang="en-US" baseline="0" dirty="0" err="1" smtClean="0"/>
              <a:t>recursos</a:t>
            </a:r>
            <a:r>
              <a:rPr lang="en-US" baseline="0" dirty="0" smtClean="0"/>
              <a:t> se </a:t>
            </a:r>
            <a:r>
              <a:rPr lang="en-US" baseline="0" dirty="0" err="1" smtClean="0"/>
              <a:t>extrae</a:t>
            </a:r>
            <a:r>
              <a:rPr lang="en-US" baseline="0" dirty="0" smtClean="0"/>
              <a:t> sea </a:t>
            </a:r>
            <a:r>
              <a:rPr lang="en-US" baseline="0" dirty="0" err="1" smtClean="0"/>
              <a:t>desigual</a:t>
            </a:r>
            <a:r>
              <a:rPr lang="en-US" baseline="0" dirty="0" smtClean="0"/>
              <a:t>. </a:t>
            </a:r>
            <a:r>
              <a:rPr lang="en-US" baseline="0" dirty="0" err="1" smtClean="0"/>
              <a:t>Esto</a:t>
            </a:r>
            <a:r>
              <a:rPr lang="en-US" baseline="0" dirty="0" smtClean="0"/>
              <a:t> genera </a:t>
            </a:r>
            <a:r>
              <a:rPr lang="en-US" baseline="0" dirty="0" err="1" smtClean="0"/>
              <a:t>conflictos</a:t>
            </a:r>
            <a:r>
              <a:rPr lang="en-US" baseline="0" dirty="0" smtClean="0"/>
              <a:t> socio-</a:t>
            </a:r>
            <a:r>
              <a:rPr lang="en-US" baseline="0" dirty="0" err="1" smtClean="0"/>
              <a:t>ambientales</a:t>
            </a:r>
            <a:r>
              <a:rPr lang="en-US" baseline="0" dirty="0" smtClean="0"/>
              <a:t>. </a:t>
            </a:r>
            <a:r>
              <a:rPr lang="en-US" baseline="0" dirty="0" err="1" smtClean="0"/>
              <a:t>Cada</a:t>
            </a:r>
            <a:r>
              <a:rPr lang="en-US" baseline="0" dirty="0" smtClean="0"/>
              <a:t> </a:t>
            </a:r>
            <a:r>
              <a:rPr lang="en-US" baseline="0" dirty="0" err="1" smtClean="0"/>
              <a:t>punto</a:t>
            </a:r>
            <a:r>
              <a:rPr lang="en-US" baseline="0" dirty="0" smtClean="0"/>
              <a:t> del </a:t>
            </a:r>
            <a:r>
              <a:rPr lang="en-US" baseline="0" dirty="0" err="1" smtClean="0"/>
              <a:t>mapa</a:t>
            </a:r>
            <a:r>
              <a:rPr lang="en-US" baseline="0" dirty="0" smtClean="0"/>
              <a:t> </a:t>
            </a:r>
            <a:r>
              <a:rPr lang="en-US" baseline="0" dirty="0" err="1" smtClean="0"/>
              <a:t>es</a:t>
            </a:r>
            <a:r>
              <a:rPr lang="en-US" baseline="0" dirty="0" smtClean="0"/>
              <a:t> un </a:t>
            </a:r>
            <a:r>
              <a:rPr lang="en-US" baseline="0" dirty="0" err="1" smtClean="0"/>
              <a:t>conflicto</a:t>
            </a:r>
            <a:r>
              <a:rPr lang="en-US" baseline="0" dirty="0" smtClean="0"/>
              <a:t> </a:t>
            </a:r>
            <a:r>
              <a:rPr lang="en-US" baseline="0" dirty="0" err="1" smtClean="0"/>
              <a:t>ambiental</a:t>
            </a:r>
            <a:r>
              <a:rPr lang="en-US" baseline="0" dirty="0" smtClean="0"/>
              <a:t> en la </a:t>
            </a:r>
            <a:r>
              <a:rPr lang="en-US" baseline="0" dirty="0" err="1" smtClean="0"/>
              <a:t>región</a:t>
            </a:r>
            <a:r>
              <a:rPr lang="en-US" baseline="0" dirty="0" smtClean="0"/>
              <a:t>, los </a:t>
            </a:r>
            <a:r>
              <a:rPr lang="en-US" baseline="0" dirty="0" err="1" smtClean="0"/>
              <a:t>cuales</a:t>
            </a:r>
            <a:r>
              <a:rPr lang="en-US" baseline="0" dirty="0" smtClean="0"/>
              <a:t> no </a:t>
            </a:r>
            <a:r>
              <a:rPr lang="en-US" baseline="0" dirty="0" err="1" smtClean="0"/>
              <a:t>sólo</a:t>
            </a:r>
            <a:r>
              <a:rPr lang="en-US" baseline="0" dirty="0" smtClean="0"/>
              <a:t> </a:t>
            </a:r>
            <a:r>
              <a:rPr lang="en-US" baseline="0" dirty="0" err="1" smtClean="0"/>
              <a:t>dificultan</a:t>
            </a:r>
            <a:r>
              <a:rPr lang="en-US" baseline="0" dirty="0" smtClean="0"/>
              <a:t> la </a:t>
            </a:r>
            <a:r>
              <a:rPr lang="en-US" baseline="0" dirty="0" err="1" smtClean="0"/>
              <a:t>inversión</a:t>
            </a:r>
            <a:r>
              <a:rPr lang="en-US" baseline="0" dirty="0" smtClean="0"/>
              <a:t> en </a:t>
            </a:r>
            <a:r>
              <a:rPr lang="en-US" baseline="0" dirty="0" err="1" smtClean="0"/>
              <a:t>proyectos</a:t>
            </a:r>
            <a:r>
              <a:rPr lang="en-US" baseline="0" dirty="0" smtClean="0"/>
              <a:t> </a:t>
            </a:r>
            <a:r>
              <a:rPr lang="en-US" baseline="0" dirty="0" err="1" smtClean="0"/>
              <a:t>si</a:t>
            </a:r>
            <a:r>
              <a:rPr lang="en-US" baseline="0" dirty="0" smtClean="0"/>
              <a:t> no </a:t>
            </a:r>
            <a:r>
              <a:rPr lang="en-US" baseline="0" dirty="0" err="1" smtClean="0"/>
              <a:t>que</a:t>
            </a:r>
            <a:r>
              <a:rPr lang="en-US" baseline="0" dirty="0" smtClean="0"/>
              <a:t> </a:t>
            </a:r>
            <a:r>
              <a:rPr lang="en-US" baseline="0" dirty="0" err="1" smtClean="0"/>
              <a:t>también</a:t>
            </a:r>
            <a:r>
              <a:rPr lang="en-US" baseline="0" dirty="0" smtClean="0"/>
              <a:t> </a:t>
            </a:r>
            <a:r>
              <a:rPr lang="en-US" baseline="0" dirty="0" err="1" smtClean="0"/>
              <a:t>generan</a:t>
            </a:r>
            <a:r>
              <a:rPr lang="en-US" baseline="0" dirty="0" smtClean="0"/>
              <a:t> </a:t>
            </a:r>
            <a:r>
              <a:rPr lang="en-US" baseline="0" dirty="0" err="1" smtClean="0"/>
              <a:t>inestabilidad</a:t>
            </a:r>
            <a:r>
              <a:rPr lang="en-US" baseline="0" dirty="0" smtClean="0"/>
              <a:t> </a:t>
            </a:r>
            <a:r>
              <a:rPr lang="en-US" baseline="0" dirty="0" err="1" smtClean="0"/>
              <a:t>política</a:t>
            </a:r>
            <a:r>
              <a:rPr lang="en-US" baseline="0" dirty="0" smtClean="0"/>
              <a:t>. </a:t>
            </a:r>
          </a:p>
          <a:p>
            <a:r>
              <a:rPr lang="en-US" baseline="0" dirty="0" smtClean="0"/>
              <a:t>El </a:t>
            </a:r>
            <a:r>
              <a:rPr lang="en-US" baseline="0" dirty="0" err="1" smtClean="0"/>
              <a:t>generar</a:t>
            </a:r>
            <a:r>
              <a:rPr lang="en-US" baseline="0" dirty="0" smtClean="0"/>
              <a:t> un </a:t>
            </a:r>
            <a:r>
              <a:rPr lang="en-US" baseline="0" dirty="0" err="1" smtClean="0"/>
              <a:t>marco</a:t>
            </a:r>
            <a:r>
              <a:rPr lang="en-US" baseline="0" dirty="0" smtClean="0"/>
              <a:t> legal </a:t>
            </a:r>
            <a:r>
              <a:rPr lang="en-US" baseline="0" dirty="0" err="1" smtClean="0"/>
              <a:t>que</a:t>
            </a:r>
            <a:r>
              <a:rPr lang="en-US" baseline="0" dirty="0" smtClean="0"/>
              <a:t> </a:t>
            </a:r>
            <a:r>
              <a:rPr lang="en-US" baseline="0" dirty="0" err="1" smtClean="0"/>
              <a:t>garantice</a:t>
            </a:r>
            <a:r>
              <a:rPr lang="en-US" baseline="0" dirty="0" smtClean="0"/>
              <a:t> </a:t>
            </a:r>
            <a:r>
              <a:rPr lang="en-US" baseline="0" dirty="0" err="1" smtClean="0"/>
              <a:t>una</a:t>
            </a:r>
            <a:r>
              <a:rPr lang="en-US" baseline="0" dirty="0" smtClean="0"/>
              <a:t> </a:t>
            </a:r>
            <a:r>
              <a:rPr lang="en-US" baseline="0" dirty="0" err="1" smtClean="0"/>
              <a:t>participación</a:t>
            </a:r>
            <a:r>
              <a:rPr lang="en-US" baseline="0" dirty="0" smtClean="0"/>
              <a:t> </a:t>
            </a:r>
            <a:r>
              <a:rPr lang="en-US" baseline="0" dirty="0" err="1" smtClean="0"/>
              <a:t>oportuna</a:t>
            </a:r>
            <a:r>
              <a:rPr lang="en-US" baseline="0" dirty="0" smtClean="0"/>
              <a:t> e </a:t>
            </a:r>
            <a:r>
              <a:rPr lang="en-US" baseline="0" dirty="0" err="1" smtClean="0"/>
              <a:t>informada</a:t>
            </a:r>
            <a:r>
              <a:rPr lang="en-US" baseline="0" dirty="0" smtClean="0"/>
              <a:t> </a:t>
            </a:r>
            <a:r>
              <a:rPr lang="en-US" baseline="0" dirty="0" err="1" smtClean="0"/>
              <a:t>evita</a:t>
            </a:r>
            <a:r>
              <a:rPr lang="en-US" baseline="0" dirty="0" smtClean="0"/>
              <a:t> </a:t>
            </a:r>
            <a:r>
              <a:rPr lang="en-US" baseline="0" dirty="0" err="1" smtClean="0"/>
              <a:t>conflictos</a:t>
            </a:r>
            <a:r>
              <a:rPr lang="en-US" baseline="0" dirty="0" smtClean="0"/>
              <a:t> </a:t>
            </a:r>
            <a:r>
              <a:rPr lang="en-US" baseline="0" dirty="0" err="1" smtClean="0"/>
              <a:t>ya</a:t>
            </a:r>
            <a:r>
              <a:rPr lang="en-US" baseline="0" dirty="0" smtClean="0"/>
              <a:t> </a:t>
            </a:r>
            <a:r>
              <a:rPr lang="en-US" baseline="0" dirty="0" err="1" smtClean="0"/>
              <a:t>que</a:t>
            </a:r>
            <a:r>
              <a:rPr lang="en-US" baseline="0" dirty="0" smtClean="0"/>
              <a:t> </a:t>
            </a:r>
            <a:r>
              <a:rPr lang="en-US" baseline="0" dirty="0" err="1" smtClean="0"/>
              <a:t>ofrece</a:t>
            </a:r>
            <a:r>
              <a:rPr lang="en-US" baseline="0" dirty="0" smtClean="0"/>
              <a:t> </a:t>
            </a:r>
            <a:r>
              <a:rPr lang="en-US" baseline="0" dirty="0" err="1" smtClean="0"/>
              <a:t>plataformas</a:t>
            </a:r>
            <a:r>
              <a:rPr lang="en-US" baseline="0" dirty="0" smtClean="0"/>
              <a:t> de </a:t>
            </a:r>
            <a:r>
              <a:rPr lang="en-US" baseline="0" dirty="0" err="1" smtClean="0"/>
              <a:t>participación</a:t>
            </a:r>
            <a:r>
              <a:rPr lang="en-US" baseline="0" dirty="0" smtClean="0"/>
              <a:t> </a:t>
            </a:r>
            <a:r>
              <a:rPr lang="en-US" baseline="0" dirty="0" err="1" smtClean="0"/>
              <a:t>previas</a:t>
            </a:r>
            <a:r>
              <a:rPr lang="en-US" baseline="0" dirty="0" smtClean="0"/>
              <a:t> a </a:t>
            </a:r>
            <a:r>
              <a:rPr lang="en-US" baseline="0" dirty="0" err="1" smtClean="0"/>
              <a:t>que</a:t>
            </a:r>
            <a:r>
              <a:rPr lang="en-US" baseline="0" dirty="0" smtClean="0"/>
              <a:t> </a:t>
            </a:r>
            <a:r>
              <a:rPr lang="en-US" baseline="0" dirty="0" err="1" smtClean="0"/>
              <a:t>éstas</a:t>
            </a:r>
            <a:r>
              <a:rPr lang="en-US" baseline="0" dirty="0" smtClean="0"/>
              <a:t> </a:t>
            </a:r>
            <a:r>
              <a:rPr lang="en-US" baseline="0" dirty="0" err="1" smtClean="0"/>
              <a:t>ocurran</a:t>
            </a:r>
            <a:r>
              <a:rPr lang="en-US" baseline="0" dirty="0" smtClean="0"/>
              <a:t>. </a:t>
            </a:r>
          </a:p>
          <a:p>
            <a:r>
              <a:rPr lang="en-US" baseline="0" dirty="0" err="1" smtClean="0"/>
              <a:t>Así</a:t>
            </a:r>
            <a:r>
              <a:rPr lang="en-US" baseline="0" dirty="0" smtClean="0"/>
              <a:t> </a:t>
            </a:r>
            <a:r>
              <a:rPr lang="en-US" baseline="0" dirty="0" err="1" smtClean="0"/>
              <a:t>pues</a:t>
            </a:r>
            <a:r>
              <a:rPr lang="en-US" baseline="0" dirty="0" smtClean="0"/>
              <a:t>, </a:t>
            </a:r>
            <a:r>
              <a:rPr lang="en-US" baseline="0" dirty="0" err="1" smtClean="0"/>
              <a:t>las</a:t>
            </a:r>
            <a:r>
              <a:rPr lang="en-US" baseline="0" dirty="0" smtClean="0"/>
              <a:t> </a:t>
            </a:r>
            <a:r>
              <a:rPr lang="en-US" baseline="0" dirty="0" err="1" smtClean="0"/>
              <a:t>decisiones</a:t>
            </a:r>
            <a:r>
              <a:rPr lang="en-US" baseline="0" dirty="0" smtClean="0"/>
              <a:t> con </a:t>
            </a:r>
            <a:r>
              <a:rPr lang="en-US" baseline="0" dirty="0" err="1" smtClean="0"/>
              <a:t>procesos</a:t>
            </a:r>
            <a:r>
              <a:rPr lang="en-US" baseline="0" dirty="0" smtClean="0"/>
              <a:t> </a:t>
            </a:r>
            <a:r>
              <a:rPr lang="en-US" baseline="0" dirty="0" err="1" smtClean="0"/>
              <a:t>participativos</a:t>
            </a:r>
            <a:r>
              <a:rPr lang="en-US" baseline="0" dirty="0" smtClean="0"/>
              <a:t> no solo son </a:t>
            </a:r>
            <a:r>
              <a:rPr lang="en-US" baseline="0" dirty="0" err="1" smtClean="0"/>
              <a:t>más</a:t>
            </a:r>
            <a:r>
              <a:rPr lang="en-US" baseline="0" dirty="0" smtClean="0"/>
              <a:t> </a:t>
            </a:r>
            <a:r>
              <a:rPr lang="en-US" baseline="0" dirty="0" err="1" smtClean="0"/>
              <a:t>sustentables</a:t>
            </a:r>
            <a:r>
              <a:rPr lang="en-US" baseline="0" dirty="0" smtClean="0"/>
              <a:t> y </a:t>
            </a:r>
            <a:r>
              <a:rPr lang="en-US" baseline="0" dirty="0" err="1" smtClean="0"/>
              <a:t>favorecen</a:t>
            </a:r>
            <a:r>
              <a:rPr lang="en-US" baseline="0" dirty="0" smtClean="0"/>
              <a:t> un </a:t>
            </a:r>
            <a:r>
              <a:rPr lang="en-US" baseline="0" dirty="0" err="1" smtClean="0"/>
              <a:t>uso</a:t>
            </a:r>
            <a:r>
              <a:rPr lang="en-US" baseline="0" dirty="0" smtClean="0"/>
              <a:t> </a:t>
            </a:r>
            <a:r>
              <a:rPr lang="en-US" baseline="0" dirty="0" err="1" smtClean="0"/>
              <a:t>adecuado</a:t>
            </a:r>
            <a:r>
              <a:rPr lang="en-US" baseline="0" dirty="0" smtClean="0"/>
              <a:t> de los </a:t>
            </a:r>
            <a:r>
              <a:rPr lang="en-US" baseline="0" dirty="0" err="1" smtClean="0"/>
              <a:t>recursos</a:t>
            </a:r>
            <a:r>
              <a:rPr lang="en-US" baseline="0" dirty="0" smtClean="0"/>
              <a:t>, </a:t>
            </a:r>
            <a:r>
              <a:rPr lang="en-US" baseline="0" dirty="0" err="1" smtClean="0"/>
              <a:t>si</a:t>
            </a:r>
            <a:r>
              <a:rPr lang="en-US" baseline="0" dirty="0" smtClean="0"/>
              <a:t> no </a:t>
            </a:r>
            <a:r>
              <a:rPr lang="en-US" baseline="0" dirty="0" err="1" smtClean="0"/>
              <a:t>que</a:t>
            </a:r>
            <a:r>
              <a:rPr lang="en-US" baseline="0" dirty="0" smtClean="0"/>
              <a:t> </a:t>
            </a:r>
            <a:r>
              <a:rPr lang="en-US" baseline="0" dirty="0" err="1" smtClean="0"/>
              <a:t>enriquecen</a:t>
            </a:r>
            <a:r>
              <a:rPr lang="en-US" baseline="0" dirty="0" smtClean="0"/>
              <a:t> la </a:t>
            </a:r>
            <a:r>
              <a:rPr lang="en-US" baseline="0" dirty="0" err="1" smtClean="0"/>
              <a:t>democracia</a:t>
            </a:r>
            <a:r>
              <a:rPr lang="en-US" baseline="0" dirty="0" smtClean="0"/>
              <a:t> </a:t>
            </a:r>
            <a:r>
              <a:rPr lang="en-US" baseline="0" dirty="0" err="1" smtClean="0"/>
              <a:t>canalizando</a:t>
            </a:r>
            <a:r>
              <a:rPr lang="en-US" baseline="0" dirty="0" smtClean="0"/>
              <a:t> los </a:t>
            </a:r>
            <a:r>
              <a:rPr lang="en-US" baseline="0" dirty="0" err="1" smtClean="0"/>
              <a:t>conflictos</a:t>
            </a:r>
            <a:r>
              <a:rPr lang="en-US" baseline="0" dirty="0" smtClean="0"/>
              <a:t> </a:t>
            </a:r>
            <a:r>
              <a:rPr lang="en-US" baseline="0" dirty="0" err="1" smtClean="0"/>
              <a:t>hacia</a:t>
            </a:r>
            <a:r>
              <a:rPr lang="en-US" baseline="0" dirty="0" smtClean="0"/>
              <a:t> </a:t>
            </a:r>
            <a:r>
              <a:rPr lang="en-US" baseline="0" dirty="0" err="1" smtClean="0"/>
              <a:t>instancias</a:t>
            </a:r>
            <a:r>
              <a:rPr lang="en-US" baseline="0" dirty="0" smtClean="0"/>
              <a:t> de </a:t>
            </a:r>
            <a:r>
              <a:rPr lang="en-US" baseline="0" dirty="0" err="1" smtClean="0"/>
              <a:t>diálogo</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B095B9-647A-4968-89E8-395BA7E1B2B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8851" name="Slide Number Placeholder 3"/>
          <p:cNvSpPr txBox="1">
            <a:spLocks noGrp="1"/>
          </p:cNvSpPr>
          <p:nvPr/>
        </p:nvSpPr>
        <p:spPr bwMode="auto">
          <a:xfrm>
            <a:off x="3963744" y="8805841"/>
            <a:ext cx="3032337" cy="463550"/>
          </a:xfrm>
          <a:prstGeom prst="rect">
            <a:avLst/>
          </a:prstGeom>
          <a:noFill/>
          <a:ln w="9525">
            <a:noFill/>
            <a:miter lim="800000"/>
            <a:headEnd/>
            <a:tailEnd/>
          </a:ln>
        </p:spPr>
        <p:txBody>
          <a:bodyPr lIns="92928" tIns="46464" rIns="92928" bIns="46464" anchor="b"/>
          <a:lstStyle/>
          <a:p>
            <a:pPr algn="r" defTabSz="927924"/>
            <a:fld id="{96BC57D8-6A53-4CFA-9226-2AC9585B4084}" type="slidenum">
              <a:rPr lang="en-US" sz="1200">
                <a:latin typeface="Calibri" pitchFamily="34" charset="0"/>
              </a:rPr>
              <a:pPr algn="r" defTabSz="927924"/>
              <a:t>7</a:t>
            </a:fld>
            <a:endParaRPr lang="en-US" sz="1200" dirty="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txBox="1">
            <a:spLocks noGrp="1" noChangeArrowheads="1"/>
          </p:cNvSpPr>
          <p:nvPr/>
        </p:nvSpPr>
        <p:spPr bwMode="auto">
          <a:xfrm>
            <a:off x="3966984" y="8807451"/>
            <a:ext cx="3029097" cy="461941"/>
          </a:xfrm>
          <a:prstGeom prst="rect">
            <a:avLst/>
          </a:prstGeom>
          <a:noFill/>
          <a:ln w="9525">
            <a:noFill/>
            <a:miter lim="800000"/>
            <a:headEnd/>
            <a:tailEnd/>
          </a:ln>
        </p:spPr>
        <p:txBody>
          <a:bodyPr lIns="95108" tIns="47555" rIns="95108" bIns="47555" anchor="b"/>
          <a:lstStyle/>
          <a:p>
            <a:pPr algn="r" defTabSz="939220"/>
            <a:fld id="{9D65BCF9-19EE-43DD-9B50-DA403FE0E528}" type="slidenum">
              <a:rPr lang="en-US" sz="1300">
                <a:latin typeface="Calibri" pitchFamily="34" charset="0"/>
              </a:rPr>
              <a:pPr algn="r" defTabSz="939220"/>
              <a:t>8</a:t>
            </a:fld>
            <a:endParaRPr lang="en-US" sz="1300" dirty="0">
              <a:latin typeface="Calibri" pitchFamily="34" charset="0"/>
            </a:endParaRPr>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lIns="95108" tIns="47555" rIns="95108" bIns="47555" numCol="1" anchor="t" anchorCtr="0" compatLnSpc="1">
            <a:prstTxWarp prst="textNoShape">
              <a:avLst/>
            </a:prstTxWarp>
          </a:bodyPr>
          <a:lstStyle/>
          <a:p>
            <a:pPr>
              <a:lnSpc>
                <a:spcPct val="80000"/>
              </a:lnSpc>
              <a:spcBef>
                <a:spcPts val="610"/>
              </a:spcBef>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 noProof="0" dirty="0" smtClean="0"/>
              <a:t>Menor probabilidad de captura</a:t>
            </a:r>
            <a:r>
              <a:rPr lang="es-ES" baseline="0" noProof="0" dirty="0" smtClean="0"/>
              <a:t> regulatoria</a:t>
            </a:r>
            <a:endParaRPr lang="es-ES" noProof="0" dirty="0" smtClean="0"/>
          </a:p>
          <a:p>
            <a:r>
              <a:rPr lang="es-ES" noProof="0" dirty="0" smtClean="0"/>
              <a:t>Mejor</a:t>
            </a:r>
            <a:r>
              <a:rPr lang="es-ES" dirty="0" smtClean="0"/>
              <a:t> </a:t>
            </a:r>
            <a:r>
              <a:rPr lang="es-ES" noProof="0" dirty="0" smtClean="0"/>
              <a:t>democracia</a:t>
            </a:r>
            <a:r>
              <a:rPr lang="es-ES" dirty="0" smtClean="0"/>
              <a:t>:</a:t>
            </a:r>
            <a:r>
              <a:rPr lang="es-ES" baseline="0" dirty="0" smtClean="0"/>
              <a:t> construcción de consensos, mayor confianza en las decisiones – cohesión social </a:t>
            </a:r>
          </a:p>
          <a:p>
            <a:endParaRPr lang="es-ES" baseline="0" dirty="0" smtClean="0"/>
          </a:p>
          <a:p>
            <a:r>
              <a:rPr lang="es-ES" baseline="0" dirty="0" smtClean="0"/>
              <a:t>Mejor economía: herramienta para enfrentar las fallas de mercado (información asimétrica, por ejemplo) y las fallas de política (por ejemplo, falta de coordinación)</a:t>
            </a:r>
          </a:p>
          <a:p>
            <a:endParaRPr lang="es-ES" baseline="0" dirty="0" smtClean="0"/>
          </a:p>
          <a:p>
            <a:r>
              <a:rPr lang="es-ES" baseline="0" dirty="0" smtClean="0"/>
              <a:t>Más justicia: Consideración especial a aquellos tradicionalmente excluidos de la toma de decisiones</a:t>
            </a:r>
            <a:endParaRPr lang="es-ES" dirty="0"/>
          </a:p>
        </p:txBody>
      </p:sp>
      <p:sp>
        <p:nvSpPr>
          <p:cNvPr id="4" name="Marcador de número de diapositiva 3"/>
          <p:cNvSpPr>
            <a:spLocks noGrp="1"/>
          </p:cNvSpPr>
          <p:nvPr>
            <p:ph type="sldNum" sz="quarter" idx="10"/>
          </p:nvPr>
        </p:nvSpPr>
        <p:spPr/>
        <p:txBody>
          <a:bodyPr/>
          <a:lstStyle/>
          <a:p>
            <a:fld id="{2CB095B9-647A-4968-89E8-395BA7E1B2BC}" type="slidenum">
              <a:rPr lang="en-US" smtClean="0"/>
              <a:pPr/>
              <a:t>9</a:t>
            </a:fld>
            <a:endParaRPr lang="en-US" dirty="0"/>
          </a:p>
        </p:txBody>
      </p:sp>
    </p:spTree>
    <p:extLst>
      <p:ext uri="{BB962C8B-B14F-4D97-AF65-F5344CB8AC3E}">
        <p14:creationId xmlns:p14="http://schemas.microsoft.com/office/powerpoint/2010/main" val="1711251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04D9341-693E-4935-AD9B-510FACD65D09}" type="datetimeFigureOut">
              <a:rPr lang="en-US" smtClean="0"/>
              <a:pPr/>
              <a:t>19/12/2016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9D488C81-AC01-409E-BB4E-23FB897BB67F}"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88C81-AC01-409E-BB4E-23FB897BB6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88C81-AC01-409E-BB4E-23FB897BB67F}"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88C81-AC01-409E-BB4E-23FB897BB67F}"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04D9341-693E-4935-AD9B-510FACD65D09}" type="datetimeFigureOut">
              <a:rPr lang="en-US" smtClean="0"/>
              <a:pPr/>
              <a:t>19/12/2016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9D488C81-AC01-409E-BB4E-23FB897BB67F}"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88C81-AC01-409E-BB4E-23FB897BB67F}"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488C81-AC01-409E-BB4E-23FB897BB67F}"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488C81-AC01-409E-BB4E-23FB897BB67F}"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488C81-AC01-409E-BB4E-23FB897BB67F}"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88C81-AC01-409E-BB4E-23FB897BB67F}"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4D9341-693E-4935-AD9B-510FACD65D09}" type="datetimeFigureOut">
              <a:rPr lang="en-US" smtClean="0"/>
              <a:pPr/>
              <a:t>19/12/2016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88C81-AC01-409E-BB4E-23FB897BB67F}"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04D9341-693E-4935-AD9B-510FACD65D09}" type="datetimeFigureOut">
              <a:rPr lang="en-US" smtClean="0"/>
              <a:pPr/>
              <a:t>19/12/2016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D488C81-AC01-409E-BB4E-23FB897BB67F}"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Principio10.lac@cepal.org"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http://www.cepal.org/rio20/princpi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62000" y="1219200"/>
            <a:ext cx="7924800" cy="533400"/>
          </a:xfrm>
        </p:spPr>
        <p:txBody>
          <a:bodyPr>
            <a:noAutofit/>
          </a:bodyPr>
          <a:lstStyle/>
          <a:p>
            <a:pPr>
              <a:buNone/>
            </a:pPr>
            <a:r>
              <a:rPr lang="en-US" sz="2000" dirty="0" smtClean="0">
                <a:latin typeface="+mj-lt"/>
              </a:rPr>
              <a:t>Sustainable Development and Human Settlements Division</a:t>
            </a:r>
          </a:p>
          <a:p>
            <a:endParaRPr lang="en-US" sz="2400" dirty="0"/>
          </a:p>
        </p:txBody>
      </p:sp>
      <p:sp>
        <p:nvSpPr>
          <p:cNvPr id="2" name="Title 1"/>
          <p:cNvSpPr>
            <a:spLocks noGrp="1"/>
          </p:cNvSpPr>
          <p:nvPr>
            <p:ph type="ctrTitle" idx="4294967295"/>
          </p:nvPr>
        </p:nvSpPr>
        <p:spPr>
          <a:xfrm>
            <a:off x="990600" y="2209800"/>
            <a:ext cx="6858000" cy="1447800"/>
          </a:xfrm>
          <a:noFill/>
        </p:spPr>
        <p:style>
          <a:lnRef idx="2">
            <a:schemeClr val="accent1"/>
          </a:lnRef>
          <a:fillRef idx="1">
            <a:schemeClr val="lt1"/>
          </a:fillRef>
          <a:effectRef idx="0">
            <a:schemeClr val="accent1"/>
          </a:effectRef>
          <a:fontRef idx="minor">
            <a:schemeClr val="dk1"/>
          </a:fontRef>
        </p:style>
        <p:txBody>
          <a:bodyPr>
            <a:normAutofit/>
          </a:bodyPr>
          <a:lstStyle/>
          <a:p>
            <a:pPr algn="ctr"/>
            <a:r>
              <a:rPr lang="en-US" sz="2400" b="1" dirty="0" smtClean="0">
                <a:ln>
                  <a:solidFill>
                    <a:schemeClr val="accent1"/>
                  </a:solidFill>
                </a:ln>
              </a:rPr>
              <a:t>Principle 10 of the Rio Declaration of 1992 within the context of implementation of the </a:t>
            </a:r>
            <a:r>
              <a:rPr lang="en-US" sz="2400" b="1" dirty="0" err="1" smtClean="0">
                <a:ln>
                  <a:solidFill>
                    <a:schemeClr val="accent1"/>
                  </a:solidFill>
                </a:ln>
              </a:rPr>
              <a:t>BPoA</a:t>
            </a:r>
            <a:r>
              <a:rPr lang="en-US" sz="2400" b="1" dirty="0" smtClean="0">
                <a:ln>
                  <a:solidFill>
                    <a:schemeClr val="accent1"/>
                  </a:solidFill>
                </a:ln>
              </a:rPr>
              <a:t> and MSI</a:t>
            </a:r>
            <a:endParaRPr lang="en-US" sz="2800" dirty="0">
              <a:ln>
                <a:solidFill>
                  <a:schemeClr val="accent1"/>
                </a:solidFill>
              </a:ln>
            </a:endParaRPr>
          </a:p>
        </p:txBody>
      </p:sp>
      <p:sp>
        <p:nvSpPr>
          <p:cNvPr id="4" name="Rectangle 3"/>
          <p:cNvSpPr/>
          <p:nvPr/>
        </p:nvSpPr>
        <p:spPr>
          <a:xfrm>
            <a:off x="762000" y="304800"/>
            <a:ext cx="7391400" cy="796115"/>
          </a:xfrm>
          <a:prstGeom prst="rect">
            <a:avLst/>
          </a:prstGeom>
        </p:spPr>
        <p:txBody>
          <a:bodyPr wrap="square">
            <a:spAutoFit/>
          </a:bodyPr>
          <a:lstStyle/>
          <a:p>
            <a:pPr algn="ctr">
              <a:lnSpc>
                <a:spcPct val="80000"/>
              </a:lnSpc>
              <a:spcBef>
                <a:spcPct val="20000"/>
              </a:spcBef>
              <a:buSzPct val="70000"/>
            </a:pPr>
            <a:r>
              <a:rPr lang="en-US" sz="2800" b="1" dirty="0" smtClean="0">
                <a:solidFill>
                  <a:schemeClr val="accent1">
                    <a:lumMod val="50000"/>
                  </a:schemeClr>
                </a:solidFill>
                <a:latin typeface="+mj-lt"/>
              </a:rPr>
              <a:t>Economic Commission for Latin America and the Caribbean</a:t>
            </a:r>
            <a:endParaRPr lang="en-US" sz="2800" b="1" dirty="0">
              <a:solidFill>
                <a:schemeClr val="accent1">
                  <a:lumMod val="50000"/>
                </a:schemeClr>
              </a:solidFill>
              <a:latin typeface="+mj-lt"/>
            </a:endParaRPr>
          </a:p>
        </p:txBody>
      </p:sp>
      <p:sp>
        <p:nvSpPr>
          <p:cNvPr id="6" name="Rectangle 5"/>
          <p:cNvSpPr/>
          <p:nvPr/>
        </p:nvSpPr>
        <p:spPr>
          <a:xfrm>
            <a:off x="3200400" y="4953000"/>
            <a:ext cx="5486400" cy="1643527"/>
          </a:xfrm>
          <a:prstGeom prst="rect">
            <a:avLst/>
          </a:prstGeom>
        </p:spPr>
        <p:txBody>
          <a:bodyPr wrap="square">
            <a:spAutoFit/>
          </a:bodyPr>
          <a:lstStyle/>
          <a:p>
            <a:pPr algn="r">
              <a:lnSpc>
                <a:spcPct val="80000"/>
              </a:lnSpc>
              <a:spcBef>
                <a:spcPct val="20000"/>
              </a:spcBef>
              <a:buSzPct val="70000"/>
            </a:pPr>
            <a:r>
              <a:rPr lang="es-CL" dirty="0" smtClean="0"/>
              <a:t>Carlos de Miguel</a:t>
            </a:r>
          </a:p>
          <a:p>
            <a:pPr algn="r">
              <a:lnSpc>
                <a:spcPct val="80000"/>
              </a:lnSpc>
              <a:spcBef>
                <a:spcPct val="20000"/>
              </a:spcBef>
              <a:buSzPct val="70000"/>
            </a:pPr>
            <a:r>
              <a:rPr lang="es-CL" dirty="0" err="1" smtClean="0"/>
              <a:t>Chief</a:t>
            </a:r>
            <a:r>
              <a:rPr lang="es-CL" dirty="0" smtClean="0"/>
              <a:t> of </a:t>
            </a:r>
            <a:r>
              <a:rPr lang="es-CL" dirty="0" err="1" smtClean="0"/>
              <a:t>Unit</a:t>
            </a:r>
            <a:r>
              <a:rPr lang="es-CL" dirty="0" smtClean="0"/>
              <a:t>, </a:t>
            </a:r>
            <a:r>
              <a:rPr lang="es-CL" dirty="0" err="1" smtClean="0"/>
              <a:t>Sustainable</a:t>
            </a:r>
            <a:r>
              <a:rPr lang="es-CL" dirty="0" smtClean="0"/>
              <a:t> </a:t>
            </a:r>
            <a:r>
              <a:rPr lang="es-CL" dirty="0" err="1" smtClean="0"/>
              <a:t>Development</a:t>
            </a:r>
            <a:r>
              <a:rPr lang="es-CL" dirty="0" smtClean="0"/>
              <a:t> </a:t>
            </a:r>
            <a:r>
              <a:rPr lang="es-CL" dirty="0" err="1" smtClean="0"/>
              <a:t>Policies</a:t>
            </a:r>
            <a:endParaRPr lang="en-US" dirty="0" smtClean="0"/>
          </a:p>
          <a:p>
            <a:pPr algn="r">
              <a:lnSpc>
                <a:spcPct val="80000"/>
              </a:lnSpc>
              <a:spcBef>
                <a:spcPct val="20000"/>
              </a:spcBef>
              <a:buSzPct val="70000"/>
            </a:pPr>
            <a:r>
              <a:rPr lang="en-US" dirty="0" smtClean="0"/>
              <a:t>Regional Workshop on the implementation of Rio Principle 10 in the Caribbean Region</a:t>
            </a:r>
          </a:p>
          <a:p>
            <a:pPr algn="r">
              <a:lnSpc>
                <a:spcPct val="80000"/>
              </a:lnSpc>
              <a:spcBef>
                <a:spcPct val="20000"/>
              </a:spcBef>
              <a:buSzPct val="70000"/>
            </a:pPr>
            <a:r>
              <a:rPr lang="en-US" dirty="0" smtClean="0"/>
              <a:t>September 16-17,  2013</a:t>
            </a:r>
          </a:p>
          <a:p>
            <a:pPr algn="r">
              <a:lnSpc>
                <a:spcPct val="80000"/>
              </a:lnSpc>
              <a:spcBef>
                <a:spcPct val="20000"/>
              </a:spcBef>
              <a:buSzPct val="70000"/>
            </a:pPr>
            <a:r>
              <a:rPr lang="en-US" dirty="0" smtClean="0"/>
              <a:t>Port of Spain, Trinidad and Tobago</a:t>
            </a:r>
          </a:p>
        </p:txBody>
      </p:sp>
      <p:pic>
        <p:nvPicPr>
          <p:cNvPr id="1026" name="Picture 2"/>
          <p:cNvPicPr>
            <a:picLocks noChangeAspect="1" noChangeArrowheads="1"/>
          </p:cNvPicPr>
          <p:nvPr/>
        </p:nvPicPr>
        <p:blipFill>
          <a:blip r:embed="rId4" cstate="print"/>
          <a:srcRect/>
          <a:stretch>
            <a:fillRect/>
          </a:stretch>
        </p:blipFill>
        <p:spPr bwMode="auto">
          <a:xfrm>
            <a:off x="457200" y="4724400"/>
            <a:ext cx="1714500" cy="889000"/>
          </a:xfrm>
          <a:prstGeom prst="rect">
            <a:avLst/>
          </a:prstGeom>
          <a:noFill/>
          <a:ln w="9525">
            <a:noFill/>
            <a:miter lim="800000"/>
            <a:headEnd/>
            <a:tailEnd/>
          </a:ln>
        </p:spPr>
      </p:pic>
      <p:pic>
        <p:nvPicPr>
          <p:cNvPr id="1030" name="Picture 6" descr="The future we want"/>
          <p:cNvPicPr>
            <a:picLocks noChangeAspect="1" noChangeArrowheads="1"/>
          </p:cNvPicPr>
          <p:nvPr/>
        </p:nvPicPr>
        <p:blipFill>
          <a:blip r:embed="rId5" cstate="print"/>
          <a:srcRect/>
          <a:stretch>
            <a:fillRect/>
          </a:stretch>
        </p:blipFill>
        <p:spPr bwMode="auto">
          <a:xfrm>
            <a:off x="457200" y="5638800"/>
            <a:ext cx="1719072" cy="76403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a:bodyPr>
          <a:lstStyle/>
          <a:p>
            <a:r>
              <a:rPr lang="en-US" sz="2800" dirty="0" smtClean="0"/>
              <a:t>PRINCIPLE 10: REGIONAL AND INTERNATIONAL COMMITMENTS</a:t>
            </a:r>
            <a:endParaRPr lang="en-US" sz="2800" dirty="0"/>
          </a:p>
        </p:txBody>
      </p:sp>
      <p:graphicFrame>
        <p:nvGraphicFramePr>
          <p:cNvPr id="5" name="Content Placeholder 3"/>
          <p:cNvGraphicFramePr>
            <a:graphicFrameLocks noGrp="1"/>
          </p:cNvGraphicFramePr>
          <p:nvPr>
            <p:ph sz="quarter" idx="1"/>
          </p:nvPr>
        </p:nvGraphicFramePr>
        <p:xfrm>
          <a:off x="1066800" y="1295400"/>
          <a:ext cx="7620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0936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fontScale="90000"/>
          </a:bodyPr>
          <a:lstStyle/>
          <a:p>
            <a:r>
              <a:rPr lang="en-US" dirty="0" smtClean="0"/>
              <a:t>PRINCIPLE 10 OF THE RIO DECLARATION (1992) </a:t>
            </a:r>
            <a:endParaRPr lang="en-US" dirty="0"/>
          </a:p>
        </p:txBody>
      </p:sp>
      <p:sp>
        <p:nvSpPr>
          <p:cNvPr id="3" name="Content Placeholder 2"/>
          <p:cNvSpPr>
            <a:spLocks noGrp="1"/>
          </p:cNvSpPr>
          <p:nvPr>
            <p:ph sz="quarter" idx="1"/>
          </p:nvPr>
        </p:nvSpPr>
        <p:spPr>
          <a:xfrm>
            <a:off x="838200" y="1447800"/>
            <a:ext cx="8001000" cy="4572000"/>
          </a:xfrm>
        </p:spPr>
        <p:txBody>
          <a:bodyPr>
            <a:normAutofit/>
          </a:bodyPr>
          <a:lstStyle/>
          <a:p>
            <a:pPr>
              <a:buNone/>
            </a:pPr>
            <a:r>
              <a:rPr lang="en-US" sz="2000" dirty="0" smtClean="0"/>
              <a:t>Environmental issues are best handled </a:t>
            </a:r>
            <a:r>
              <a:rPr lang="en-US" sz="2000" b="1" dirty="0" smtClean="0"/>
              <a:t>with participation of all concerned citizens</a:t>
            </a:r>
            <a:r>
              <a:rPr lang="en-US" sz="2000" dirty="0" smtClean="0"/>
              <a:t>, at the relevant level.  </a:t>
            </a:r>
          </a:p>
          <a:p>
            <a:pPr>
              <a:buNone/>
            </a:pPr>
            <a:r>
              <a:rPr lang="en-US" sz="2000" dirty="0" smtClean="0"/>
              <a:t>At the national level, each individual shall have </a:t>
            </a:r>
            <a:r>
              <a:rPr lang="en-US" sz="2000" b="1" dirty="0" smtClean="0"/>
              <a:t>appropriate access to information </a:t>
            </a:r>
            <a:r>
              <a:rPr lang="en-US" sz="2000" dirty="0" smtClean="0"/>
              <a:t>concerning the environment that is held by public authorities, including information on hazardous materials and activities in their communities, and the </a:t>
            </a:r>
            <a:r>
              <a:rPr lang="en-US" sz="2000" b="1" dirty="0" smtClean="0"/>
              <a:t>opportunity to participate in decision-making </a:t>
            </a:r>
            <a:r>
              <a:rPr lang="en-US" sz="2000" dirty="0" smtClean="0"/>
              <a:t>processes. </a:t>
            </a:r>
          </a:p>
          <a:p>
            <a:pPr>
              <a:buNone/>
            </a:pPr>
            <a:r>
              <a:rPr lang="en-US" sz="2000" dirty="0" smtClean="0"/>
              <a:t>States shall facilitate and encourage public awareness and participation by making information widely available. </a:t>
            </a:r>
          </a:p>
          <a:p>
            <a:pPr>
              <a:buNone/>
            </a:pPr>
            <a:r>
              <a:rPr lang="en-US" sz="2000" b="1" dirty="0" smtClean="0"/>
              <a:t>Effective access to judicial and administrative proceedings</a:t>
            </a:r>
            <a:r>
              <a:rPr lang="en-US" sz="2000" dirty="0" smtClean="0"/>
              <a:t>, including redress and remedy, shall be provided.</a:t>
            </a:r>
          </a:p>
          <a:p>
            <a:pPr algn="r">
              <a:buNone/>
            </a:pPr>
            <a:r>
              <a:rPr lang="en-US" sz="1700" i="1" dirty="0" smtClean="0"/>
              <a:t>Rio Declaration on Environment and Development (1992)</a:t>
            </a:r>
            <a:endParaRPr lang="en-US" sz="1700" i="1" dirty="0"/>
          </a:p>
        </p:txBody>
      </p:sp>
    </p:spTree>
    <p:extLst>
      <p:ext uri="{BB962C8B-B14F-4D97-AF65-F5344CB8AC3E}">
        <p14:creationId xmlns:p14="http://schemas.microsoft.com/office/powerpoint/2010/main" val="476121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1066800" y="1143000"/>
            <a:ext cx="6400800" cy="400110"/>
          </a:xfrm>
          <a:prstGeom prst="rect">
            <a:avLst/>
          </a:prstGeom>
          <a:noFill/>
        </p:spPr>
        <p:txBody>
          <a:bodyPr wrap="square" rtlCol="0">
            <a:spAutoFit/>
          </a:bodyPr>
          <a:lstStyle/>
          <a:p>
            <a:r>
              <a:rPr lang="en-US" sz="2000" b="1" dirty="0" smtClean="0"/>
              <a:t>Barbados </a:t>
            </a:r>
            <a:r>
              <a:rPr lang="en-US" sz="2000" b="1" dirty="0" err="1" smtClean="0"/>
              <a:t>Programme</a:t>
            </a:r>
            <a:r>
              <a:rPr lang="en-US" sz="2000" b="1" dirty="0" smtClean="0"/>
              <a:t> of Action (1994)</a:t>
            </a:r>
            <a:endParaRPr lang="en-US" sz="2000" b="1" dirty="0"/>
          </a:p>
        </p:txBody>
      </p:sp>
      <p:sp>
        <p:nvSpPr>
          <p:cNvPr id="3" name="TextBox 2"/>
          <p:cNvSpPr txBox="1"/>
          <p:nvPr/>
        </p:nvSpPr>
        <p:spPr>
          <a:xfrm>
            <a:off x="990600" y="2133600"/>
            <a:ext cx="7086600" cy="3970318"/>
          </a:xfrm>
          <a:prstGeom prst="rect">
            <a:avLst/>
          </a:prstGeom>
          <a:noFill/>
        </p:spPr>
        <p:txBody>
          <a:bodyPr wrap="square" rtlCol="0">
            <a:spAutoFit/>
          </a:bodyPr>
          <a:lstStyle/>
          <a:p>
            <a:r>
              <a:rPr lang="en-US" dirty="0" smtClean="0"/>
              <a:t>11.  To meet the challenge [of SD] the most valuable asset of SIDS is their human resources, which need to be given every opportunity to […] contribute meaningfully to national, regional and international Development.</a:t>
            </a:r>
          </a:p>
          <a:p>
            <a:endParaRPr lang="en-US" dirty="0" smtClean="0"/>
          </a:p>
          <a:p>
            <a:r>
              <a:rPr lang="en-US" dirty="0" smtClean="0"/>
              <a:t>12. […] youth should be encouraged to contribute to decision-making process and all obstacles to the equal participation of women should be eliminated. </a:t>
            </a:r>
          </a:p>
          <a:p>
            <a:endParaRPr lang="en-US" dirty="0" smtClean="0"/>
          </a:p>
          <a:p>
            <a:r>
              <a:rPr lang="en-US" dirty="0" smtClean="0"/>
              <a:t>47. […] Economic development must become SD by incorporating environmental and resource management. This requires the adoption of interdisciplinary approaches to both planning and decision-making, as well as, to the extent possible, the encouragement of public participation in the process.</a:t>
            </a:r>
            <a:endParaRPr lang="en-US" dirty="0"/>
          </a:p>
        </p:txBody>
      </p:sp>
      <p:sp>
        <p:nvSpPr>
          <p:cNvPr id="4" name="TextBox 3"/>
          <p:cNvSpPr txBox="1"/>
          <p:nvPr/>
        </p:nvSpPr>
        <p:spPr>
          <a:xfrm>
            <a:off x="1066800" y="457200"/>
            <a:ext cx="7620000" cy="523220"/>
          </a:xfrm>
          <a:prstGeom prst="rect">
            <a:avLst/>
          </a:prstGeom>
          <a:noFill/>
        </p:spPr>
        <p:txBody>
          <a:bodyPr wrap="square" rtlCol="0">
            <a:spAutoFit/>
          </a:bodyPr>
          <a:lstStyle/>
          <a:p>
            <a:r>
              <a:rPr lang="en-US" sz="2800" dirty="0" smtClean="0">
                <a:latin typeface="+mj-lt"/>
              </a:rPr>
              <a:t>SIDS COMMITMENTS TO PRINCIPLE 10 </a:t>
            </a:r>
            <a:endParaRPr lang="en-US" sz="2800" dirty="0">
              <a:latin typeface="+mj-lt"/>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371600"/>
            <a:ext cx="6477000" cy="400110"/>
          </a:xfrm>
          <a:prstGeom prst="rect">
            <a:avLst/>
          </a:prstGeom>
          <a:noFill/>
        </p:spPr>
        <p:txBody>
          <a:bodyPr wrap="square" rtlCol="0">
            <a:spAutoFit/>
          </a:bodyPr>
          <a:lstStyle/>
          <a:p>
            <a:r>
              <a:rPr lang="en-US" sz="2000" b="1" dirty="0" smtClean="0"/>
              <a:t>Mauritius Declaration (2005)</a:t>
            </a:r>
            <a:endParaRPr lang="en-US" sz="2000" b="1" dirty="0"/>
          </a:p>
        </p:txBody>
      </p:sp>
      <p:sp>
        <p:nvSpPr>
          <p:cNvPr id="3" name="TextBox 2"/>
          <p:cNvSpPr txBox="1"/>
          <p:nvPr/>
        </p:nvSpPr>
        <p:spPr>
          <a:xfrm>
            <a:off x="914400" y="1752600"/>
            <a:ext cx="7315200" cy="1754326"/>
          </a:xfrm>
          <a:prstGeom prst="rect">
            <a:avLst/>
          </a:prstGeom>
          <a:noFill/>
        </p:spPr>
        <p:txBody>
          <a:bodyPr wrap="square" rtlCol="0">
            <a:spAutoFit/>
          </a:bodyPr>
          <a:lstStyle/>
          <a:p>
            <a:pPr>
              <a:buFont typeface="Arial" pitchFamily="34" charset="0"/>
              <a:buChar char="•"/>
            </a:pPr>
            <a:r>
              <a:rPr lang="en-US" dirty="0" smtClean="0"/>
              <a:t> Further </a:t>
            </a:r>
            <a:r>
              <a:rPr lang="en-US" b="1" dirty="0" smtClean="0"/>
              <a:t>reaffirm</a:t>
            </a:r>
            <a:r>
              <a:rPr lang="en-US" dirty="0" smtClean="0"/>
              <a:t> our </a:t>
            </a:r>
            <a:r>
              <a:rPr lang="en-US" b="1" dirty="0" smtClean="0"/>
              <a:t>commitments to the principles of the Rio </a:t>
            </a:r>
            <a:r>
              <a:rPr lang="en-US" dirty="0" smtClean="0"/>
              <a:t>Declaration on Environment and Development  and underscore that the full implementation of agenda 21 will contribute to the sustainable development of SIDS</a:t>
            </a:r>
          </a:p>
          <a:p>
            <a:pPr>
              <a:buFont typeface="Arial" pitchFamily="34" charset="0"/>
              <a:buChar char="•"/>
            </a:pPr>
            <a:r>
              <a:rPr lang="en-US" dirty="0" smtClean="0"/>
              <a:t> Recognize that good governance within each country and at the international level is essential for sustainable development.</a:t>
            </a:r>
            <a:endParaRPr lang="en-US" dirty="0"/>
          </a:p>
        </p:txBody>
      </p:sp>
      <p:sp>
        <p:nvSpPr>
          <p:cNvPr id="4" name="TextBox 3"/>
          <p:cNvSpPr txBox="1"/>
          <p:nvPr/>
        </p:nvSpPr>
        <p:spPr>
          <a:xfrm>
            <a:off x="914400" y="3733800"/>
            <a:ext cx="6477000" cy="400110"/>
          </a:xfrm>
          <a:prstGeom prst="rect">
            <a:avLst/>
          </a:prstGeom>
          <a:noFill/>
        </p:spPr>
        <p:txBody>
          <a:bodyPr wrap="square" rtlCol="0">
            <a:spAutoFit/>
          </a:bodyPr>
          <a:lstStyle/>
          <a:p>
            <a:r>
              <a:rPr lang="en-US" sz="2000" b="1" dirty="0" smtClean="0"/>
              <a:t>Mauritius strategy (2005)</a:t>
            </a:r>
          </a:p>
        </p:txBody>
      </p:sp>
      <p:sp>
        <p:nvSpPr>
          <p:cNvPr id="5" name="TextBox 4"/>
          <p:cNvSpPr txBox="1"/>
          <p:nvPr/>
        </p:nvSpPr>
        <p:spPr>
          <a:xfrm>
            <a:off x="914400" y="4114800"/>
            <a:ext cx="7620000" cy="2585323"/>
          </a:xfrm>
          <a:prstGeom prst="rect">
            <a:avLst/>
          </a:prstGeom>
          <a:noFill/>
        </p:spPr>
        <p:txBody>
          <a:bodyPr wrap="square" rtlCol="0">
            <a:spAutoFit/>
          </a:bodyPr>
          <a:lstStyle/>
          <a:p>
            <a:pPr>
              <a:buFont typeface="Arial" pitchFamily="34" charset="0"/>
              <a:buChar char="•"/>
            </a:pPr>
            <a:r>
              <a:rPr lang="en-US" dirty="0" smtClean="0"/>
              <a:t> […] There is a need for strengthened </a:t>
            </a:r>
            <a:r>
              <a:rPr lang="en-US" b="1" dirty="0" smtClean="0"/>
              <a:t>cooperation and partnership in support of sustainable development</a:t>
            </a:r>
            <a:r>
              <a:rPr lang="en-US" dirty="0" smtClean="0"/>
              <a:t> of SIDS. Such partnership should be broad-based and ensure the </a:t>
            </a:r>
            <a:r>
              <a:rPr lang="en-US" b="1" dirty="0" smtClean="0"/>
              <a:t>involvement and participation of relevant stakeholders.</a:t>
            </a:r>
          </a:p>
          <a:p>
            <a:pPr>
              <a:buFont typeface="Arial" pitchFamily="34" charset="0"/>
              <a:buChar char="•"/>
            </a:pPr>
            <a:r>
              <a:rPr lang="en-US" dirty="0" smtClean="0"/>
              <a:t> Good governance within each country and at the international level is essential for sustainable development</a:t>
            </a:r>
          </a:p>
          <a:p>
            <a:pPr>
              <a:buFont typeface="Arial" pitchFamily="34" charset="0"/>
              <a:buChar char="•"/>
            </a:pPr>
            <a:r>
              <a:rPr lang="en-US" dirty="0" smtClean="0"/>
              <a:t> </a:t>
            </a:r>
            <a:r>
              <a:rPr lang="en-US" b="1" dirty="0" smtClean="0"/>
              <a:t>Further action is required to improve legislative, administrative and institutional structures in order to […] facilitate the participation of civil society in all sustainable development initiatives</a:t>
            </a:r>
            <a:r>
              <a:rPr lang="en-US" dirty="0" smtClean="0"/>
              <a:t>;</a:t>
            </a:r>
            <a:endParaRPr lang="en-US" dirty="0"/>
          </a:p>
        </p:txBody>
      </p:sp>
      <p:sp>
        <p:nvSpPr>
          <p:cNvPr id="6" name="TextBox 5"/>
          <p:cNvSpPr txBox="1"/>
          <p:nvPr/>
        </p:nvSpPr>
        <p:spPr>
          <a:xfrm>
            <a:off x="1066800" y="457200"/>
            <a:ext cx="7391400" cy="523220"/>
          </a:xfrm>
          <a:prstGeom prst="rect">
            <a:avLst/>
          </a:prstGeom>
          <a:noFill/>
        </p:spPr>
        <p:txBody>
          <a:bodyPr wrap="square" rtlCol="0">
            <a:spAutoFit/>
          </a:bodyPr>
          <a:lstStyle/>
          <a:p>
            <a:r>
              <a:rPr lang="en-US" sz="2800" dirty="0" smtClean="0">
                <a:latin typeface="+mj-lt"/>
              </a:rPr>
              <a:t>SIDS COMMITMENTS TO PRINCIPLE 10 </a:t>
            </a:r>
            <a:endParaRPr lang="en-US" sz="2800" dirty="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990600" y="1676400"/>
            <a:ext cx="6553200" cy="400110"/>
          </a:xfrm>
          <a:prstGeom prst="rect">
            <a:avLst/>
          </a:prstGeom>
          <a:noFill/>
        </p:spPr>
        <p:txBody>
          <a:bodyPr wrap="square" rtlCol="0">
            <a:spAutoFit/>
          </a:bodyPr>
          <a:lstStyle/>
          <a:p>
            <a:r>
              <a:rPr lang="en-US" sz="2000" b="1" dirty="0" smtClean="0"/>
              <a:t>Regional preparatory meeting (2013)</a:t>
            </a:r>
            <a:endParaRPr lang="en-US" sz="2000" b="1" dirty="0"/>
          </a:p>
        </p:txBody>
      </p:sp>
      <p:sp>
        <p:nvSpPr>
          <p:cNvPr id="3" name="TextBox 2"/>
          <p:cNvSpPr txBox="1"/>
          <p:nvPr/>
        </p:nvSpPr>
        <p:spPr>
          <a:xfrm>
            <a:off x="1143000" y="2209800"/>
            <a:ext cx="7162800" cy="3416320"/>
          </a:xfrm>
          <a:prstGeom prst="rect">
            <a:avLst/>
          </a:prstGeom>
          <a:noFill/>
        </p:spPr>
        <p:txBody>
          <a:bodyPr wrap="square" rtlCol="0">
            <a:spAutoFit/>
          </a:bodyPr>
          <a:lstStyle/>
          <a:p>
            <a:r>
              <a:rPr lang="en-US" dirty="0" smtClean="0"/>
              <a:t>The Caribbean SIDS called on to the international community to:</a:t>
            </a:r>
          </a:p>
          <a:p>
            <a:endParaRPr lang="en-US" dirty="0" smtClean="0"/>
          </a:p>
          <a:p>
            <a:pPr>
              <a:buFont typeface="Arial" pitchFamily="34" charset="0"/>
              <a:buChar char="•"/>
            </a:pPr>
            <a:r>
              <a:rPr lang="en-US" dirty="0" smtClean="0"/>
              <a:t> Support their efforts to build resilience and reduce risks associated with natural disasters while allowing for the adoption of sustainable development strategies that more effectively integrate the economic, social and environmental dimensions. </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 Maintain an approach to poverty eradication that ensures that people living in poverty have access to […] knowledge and information, and ensure that citizens and local communities </a:t>
            </a:r>
            <a:r>
              <a:rPr lang="en-US" b="1" dirty="0" smtClean="0"/>
              <a:t>participate in decision-making </a:t>
            </a:r>
            <a:r>
              <a:rPr lang="en-US" dirty="0" smtClean="0"/>
              <a:t>on social development policies and </a:t>
            </a:r>
            <a:r>
              <a:rPr lang="en-US" dirty="0" err="1" smtClean="0"/>
              <a:t>programmes</a:t>
            </a:r>
            <a:r>
              <a:rPr lang="en-US" dirty="0" smtClean="0"/>
              <a:t> in this regard, </a:t>
            </a:r>
            <a:endParaRPr lang="en-US" dirty="0"/>
          </a:p>
        </p:txBody>
      </p:sp>
      <p:sp>
        <p:nvSpPr>
          <p:cNvPr id="4" name="TextBox 3"/>
          <p:cNvSpPr txBox="1"/>
          <p:nvPr/>
        </p:nvSpPr>
        <p:spPr>
          <a:xfrm>
            <a:off x="914400" y="609600"/>
            <a:ext cx="7543800" cy="523220"/>
          </a:xfrm>
          <a:prstGeom prst="rect">
            <a:avLst/>
          </a:prstGeom>
          <a:noFill/>
        </p:spPr>
        <p:txBody>
          <a:bodyPr wrap="square" rtlCol="0">
            <a:spAutoFit/>
          </a:bodyPr>
          <a:lstStyle/>
          <a:p>
            <a:r>
              <a:rPr lang="en-US" sz="2800" dirty="0" smtClean="0">
                <a:latin typeface="+mj-lt"/>
              </a:rPr>
              <a:t>SIDS COMMITMENTS TO PRINCIPLE 10 </a:t>
            </a:r>
            <a:endParaRPr lang="en-US" sz="2800" dirty="0">
              <a:latin typeface="+mj-lt"/>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696200" cy="990600"/>
          </a:xfrm>
        </p:spPr>
        <p:txBody>
          <a:bodyPr>
            <a:normAutofit fontScale="90000"/>
          </a:bodyPr>
          <a:lstStyle/>
          <a:p>
            <a:r>
              <a:rPr lang="en-US" dirty="0" smtClean="0"/>
              <a:t>THE FUTURE WE WANT (RIO +20), 2012</a:t>
            </a:r>
            <a:endParaRPr lang="en-US" dirty="0"/>
          </a:p>
        </p:txBody>
      </p:sp>
      <p:sp>
        <p:nvSpPr>
          <p:cNvPr id="3" name="Content Placeholder 2"/>
          <p:cNvSpPr>
            <a:spLocks noGrp="1"/>
          </p:cNvSpPr>
          <p:nvPr>
            <p:ph sz="quarter" idx="1"/>
          </p:nvPr>
        </p:nvSpPr>
        <p:spPr>
          <a:xfrm>
            <a:off x="914400" y="1600200"/>
            <a:ext cx="7924800" cy="4556760"/>
          </a:xfrm>
        </p:spPr>
        <p:txBody>
          <a:bodyPr>
            <a:normAutofit fontScale="62500" lnSpcReduction="20000"/>
          </a:bodyPr>
          <a:lstStyle/>
          <a:p>
            <a:pPr>
              <a:lnSpc>
                <a:spcPct val="160000"/>
              </a:lnSpc>
            </a:pPr>
            <a:r>
              <a:rPr lang="es-ES" dirty="0" smtClean="0"/>
              <a:t>43.  </a:t>
            </a:r>
            <a:r>
              <a:rPr lang="en-US" dirty="0" smtClean="0"/>
              <a:t>We underscore that </a:t>
            </a:r>
            <a:r>
              <a:rPr lang="en-US" b="1" dirty="0" smtClean="0"/>
              <a:t>broad public participation and access to information and judicial and administrative proceedings are essential to the promotion of sustainable development</a:t>
            </a:r>
            <a:r>
              <a:rPr lang="en-US" dirty="0" smtClean="0"/>
              <a:t>.</a:t>
            </a:r>
          </a:p>
          <a:p>
            <a:pPr>
              <a:lnSpc>
                <a:spcPct val="160000"/>
              </a:lnSpc>
              <a:buNone/>
            </a:pPr>
            <a:endParaRPr lang="es-ES" b="1" dirty="0" smtClean="0"/>
          </a:p>
          <a:p>
            <a:pPr>
              <a:lnSpc>
                <a:spcPct val="160000"/>
              </a:lnSpc>
            </a:pPr>
            <a:r>
              <a:rPr lang="es-ES" dirty="0" smtClean="0"/>
              <a:t>44.  </a:t>
            </a:r>
            <a:r>
              <a:rPr lang="en-US" dirty="0" smtClean="0"/>
              <a:t>We recognize that improved participation of civil society </a:t>
            </a:r>
            <a:r>
              <a:rPr lang="en-US" b="1" dirty="0" smtClean="0"/>
              <a:t>depends upon</a:t>
            </a:r>
            <a:r>
              <a:rPr lang="en-US" dirty="0" smtClean="0"/>
              <a:t>,  inter alia, </a:t>
            </a:r>
            <a:r>
              <a:rPr lang="en-US" b="1" dirty="0" smtClean="0"/>
              <a:t>strengthening access to information, building civil society capacity </a:t>
            </a:r>
            <a:r>
              <a:rPr lang="en-US" dirty="0" smtClean="0"/>
              <a:t>as well as an enabling environment.</a:t>
            </a:r>
            <a:endParaRPr lang="es-ES" dirty="0" smtClean="0"/>
          </a:p>
          <a:p>
            <a:pPr>
              <a:lnSpc>
                <a:spcPct val="160000"/>
              </a:lnSpc>
            </a:pPr>
            <a:endParaRPr lang="es-ES" dirty="0" smtClean="0"/>
          </a:p>
          <a:p>
            <a:pPr>
              <a:lnSpc>
                <a:spcPct val="160000"/>
              </a:lnSpc>
            </a:pPr>
            <a:r>
              <a:rPr lang="es-ES" dirty="0"/>
              <a:t>99. </a:t>
            </a:r>
            <a:r>
              <a:rPr lang="es-ES" dirty="0" smtClean="0"/>
              <a:t> </a:t>
            </a:r>
            <a:r>
              <a:rPr lang="en-US" b="1" dirty="0" smtClean="0"/>
              <a:t>We encourage action at regional, national, sub-national, and local levels to promote access to information, public participation, and access to justice in environmental matters, as appropriate</a:t>
            </a:r>
            <a:r>
              <a:rPr lang="en-US" dirty="0" smtClean="0"/>
              <a:t>.</a:t>
            </a:r>
            <a:endParaRPr lang="es-ES" dirty="0" smtClean="0"/>
          </a:p>
        </p:txBody>
      </p:sp>
    </p:spTree>
    <p:extLst>
      <p:ext uri="{BB962C8B-B14F-4D97-AF65-F5344CB8AC3E}">
        <p14:creationId xmlns:p14="http://schemas.microsoft.com/office/powerpoint/2010/main" val="2101281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620000" cy="990600"/>
          </a:xfrm>
        </p:spPr>
        <p:txBody>
          <a:bodyPr/>
          <a:lstStyle/>
          <a:p>
            <a:r>
              <a:rPr lang="en-US" dirty="0" smtClean="0"/>
              <a:t>CELAC AND PRINCIPLE 10, 2013</a:t>
            </a:r>
            <a:endParaRPr lang="en-US" dirty="0"/>
          </a:p>
        </p:txBody>
      </p:sp>
      <p:sp>
        <p:nvSpPr>
          <p:cNvPr id="3" name="Content Placeholder 2"/>
          <p:cNvSpPr>
            <a:spLocks noGrp="1"/>
          </p:cNvSpPr>
          <p:nvPr>
            <p:ph sz="quarter" idx="1"/>
          </p:nvPr>
        </p:nvSpPr>
        <p:spPr>
          <a:xfrm>
            <a:off x="990600" y="1371600"/>
            <a:ext cx="7696200" cy="4785360"/>
          </a:xfrm>
        </p:spPr>
        <p:txBody>
          <a:bodyPr>
            <a:normAutofit fontScale="85000" lnSpcReduction="10000"/>
          </a:bodyPr>
          <a:lstStyle/>
          <a:p>
            <a:endParaRPr lang="en-US" dirty="0" smtClean="0"/>
          </a:p>
          <a:p>
            <a:r>
              <a:rPr lang="en-US" dirty="0" smtClean="0"/>
              <a:t>"Appreciate initiatives for regional implementation of the 10th Principle of the 1992 Rio Declaration, regarding the rights of access to information, participation and environmental justice, as a significant contribution to the participation of organized community committed to Sustainable Development“.  </a:t>
            </a:r>
            <a:r>
              <a:rPr lang="en-US" i="1" dirty="0" smtClean="0"/>
              <a:t>Santiago Declaration of the first CELAC Summit, January 27-28, 2013. </a:t>
            </a:r>
          </a:p>
          <a:p>
            <a:endParaRPr lang="en-US" dirty="0" smtClean="0"/>
          </a:p>
          <a:p>
            <a:r>
              <a:rPr lang="en-US" dirty="0" smtClean="0"/>
              <a:t>“…The importance of implementing Principle 10 of the 1992 Rio Declaration at the Earth Summit, and reiterate the importance of advancing initiatives in this matter.” They reiterated the right of citizens to participate in the formulation, implementation and monitoring of public policies.  </a:t>
            </a:r>
            <a:r>
              <a:rPr lang="en-US" i="1" dirty="0" smtClean="0"/>
              <a:t>Declaration of the CELAC-EU Summit, January 26-27, 2013.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143000" y="1295400"/>
            <a:ext cx="7086600" cy="48768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838200" y="152400"/>
            <a:ext cx="7848600" cy="990600"/>
          </a:xfrm>
        </p:spPr>
        <p:txBody>
          <a:bodyPr>
            <a:normAutofit fontScale="90000"/>
          </a:bodyPr>
          <a:lstStyle/>
          <a:p>
            <a:r>
              <a:rPr lang="en-US" dirty="0" smtClean="0"/>
              <a:t>ACCESS RIGHTS: THE ROLE OF THE STATES</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402089502"/>
              </p:ext>
            </p:extLst>
          </p:nvPr>
        </p:nvGraphicFramePr>
        <p:xfrm>
          <a:off x="1447800" y="1295400"/>
          <a:ext cx="7848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371600" y="1524000"/>
            <a:ext cx="3429000" cy="1384995"/>
          </a:xfrm>
          <a:prstGeom prst="rect">
            <a:avLst/>
          </a:prstGeom>
          <a:noFill/>
        </p:spPr>
        <p:txBody>
          <a:bodyPr wrap="square" rtlCol="0">
            <a:spAutoFit/>
          </a:bodyPr>
          <a:lstStyle/>
          <a:p>
            <a:r>
              <a:rPr lang="es-ES_tradnl" sz="2400" dirty="0" err="1" smtClean="0"/>
              <a:t>Capacity-building</a:t>
            </a:r>
            <a:endParaRPr lang="es-ES_tradnl" sz="2400" dirty="0" smtClean="0"/>
          </a:p>
          <a:p>
            <a:endParaRPr lang="es-ES_tradnl" sz="2400" dirty="0" smtClean="0"/>
          </a:p>
          <a:p>
            <a:pPr>
              <a:buFont typeface="Wingdings" pitchFamily="2" charset="2"/>
              <a:buChar char="ü"/>
            </a:pPr>
            <a:r>
              <a:rPr lang="es-ES_tradnl" i="1" dirty="0" err="1" smtClean="0"/>
              <a:t>Education</a:t>
            </a:r>
            <a:endParaRPr lang="es-ES_tradnl" i="1" dirty="0" smtClean="0"/>
          </a:p>
          <a:p>
            <a:pPr>
              <a:buFont typeface="Wingdings" pitchFamily="2" charset="2"/>
              <a:buChar char="ü"/>
            </a:pPr>
            <a:r>
              <a:rPr lang="es-ES_tradnl" i="1" dirty="0" err="1" smtClean="0"/>
              <a:t>Demand</a:t>
            </a:r>
            <a:r>
              <a:rPr lang="es-ES_tradnl" i="1" dirty="0" smtClean="0"/>
              <a:t> </a:t>
            </a:r>
            <a:r>
              <a:rPr lang="es-ES_tradnl" i="1" dirty="0" err="1" smtClean="0"/>
              <a:t>generation</a:t>
            </a:r>
            <a:endParaRPr lang="es-ES_tradnl" i="1" dirty="0"/>
          </a:p>
        </p:txBody>
      </p:sp>
    </p:spTree>
    <p:extLst>
      <p:ext uri="{BB962C8B-B14F-4D97-AF65-F5344CB8AC3E}">
        <p14:creationId xmlns:p14="http://schemas.microsoft.com/office/powerpoint/2010/main" val="2775480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fontScale="90000"/>
          </a:bodyPr>
          <a:lstStyle/>
          <a:p>
            <a:r>
              <a:rPr lang="en-US" dirty="0" smtClean="0"/>
              <a:t>ACCESS TO ENVIRONMENTAL INFORMATION</a:t>
            </a:r>
            <a:endParaRPr lang="en-US" dirty="0"/>
          </a:p>
        </p:txBody>
      </p:sp>
      <p:sp>
        <p:nvSpPr>
          <p:cNvPr id="3" name="Content Placeholder 2"/>
          <p:cNvSpPr>
            <a:spLocks noGrp="1"/>
          </p:cNvSpPr>
          <p:nvPr>
            <p:ph sz="quarter" idx="1"/>
          </p:nvPr>
        </p:nvSpPr>
        <p:spPr>
          <a:xfrm>
            <a:off x="838200" y="1600200"/>
            <a:ext cx="8001000" cy="4556760"/>
          </a:xfrm>
        </p:spPr>
        <p:txBody>
          <a:bodyPr>
            <a:normAutofit lnSpcReduction="10000"/>
          </a:bodyPr>
          <a:lstStyle/>
          <a:p>
            <a:r>
              <a:rPr lang="en-US" dirty="0" smtClean="0"/>
              <a:t>Access to environmental information is not only a citizen right but a key part of an effective environmental policy.</a:t>
            </a:r>
          </a:p>
          <a:p>
            <a:pPr lvl="1"/>
            <a:r>
              <a:rPr lang="en-US" dirty="0" smtClean="0"/>
              <a:t>When prices do not reflect the social benefits and costs implicit in economic decisions, markets fail and consequently, individual economic decisions produce inefficient resource distribution.</a:t>
            </a:r>
          </a:p>
          <a:p>
            <a:pPr lvl="1"/>
            <a:r>
              <a:rPr lang="en-US" b="1" dirty="0" smtClean="0"/>
              <a:t>Asymmetric information</a:t>
            </a:r>
            <a:r>
              <a:rPr lang="en-US" dirty="0" smtClean="0"/>
              <a:t>. When a person does not have complete information on the quality of a good or service, this can lead to an adverse selection.</a:t>
            </a:r>
          </a:p>
          <a:p>
            <a:pPr lvl="1"/>
            <a:r>
              <a:rPr lang="en-US" dirty="0" smtClean="0"/>
              <a:t>Expierience shows that the economic benefits of an open and transparent information policy are greater than its costs.</a:t>
            </a:r>
          </a:p>
          <a:p>
            <a:pPr lvl="1"/>
            <a:endParaRPr lang="en-US" dirty="0" smtClean="0"/>
          </a:p>
          <a:p>
            <a:pPr lvl="1"/>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10315891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a:bodyPr>
          <a:lstStyle/>
          <a:p>
            <a:r>
              <a:rPr lang="en-US" dirty="0" smtClean="0"/>
              <a:t>ACCESS TO PARTICIPATION</a:t>
            </a:r>
            <a:endParaRPr lang="en-US" dirty="0"/>
          </a:p>
        </p:txBody>
      </p:sp>
      <p:sp>
        <p:nvSpPr>
          <p:cNvPr id="3" name="Content Placeholder 2"/>
          <p:cNvSpPr>
            <a:spLocks noGrp="1"/>
          </p:cNvSpPr>
          <p:nvPr>
            <p:ph sz="quarter" idx="1"/>
          </p:nvPr>
        </p:nvSpPr>
        <p:spPr>
          <a:xfrm>
            <a:off x="838200" y="1676400"/>
            <a:ext cx="7696200" cy="4556760"/>
          </a:xfrm>
        </p:spPr>
        <p:txBody>
          <a:bodyPr>
            <a:normAutofit/>
          </a:bodyPr>
          <a:lstStyle/>
          <a:p>
            <a:r>
              <a:rPr lang="en-US" dirty="0" smtClean="0"/>
              <a:t>In decision-making</a:t>
            </a:r>
          </a:p>
          <a:p>
            <a:pPr lvl="1"/>
            <a:r>
              <a:rPr lang="en-US" b="1" dirty="0" smtClean="0"/>
              <a:t>Makes consensus possible </a:t>
            </a:r>
            <a:r>
              <a:rPr lang="en-US" dirty="0" smtClean="0"/>
              <a:t>among different actors of society: government – civil society – business</a:t>
            </a:r>
          </a:p>
          <a:p>
            <a:pPr lvl="1"/>
            <a:r>
              <a:rPr lang="en-US" dirty="0" smtClean="0"/>
              <a:t>Allows for directly addressing concerns of the population affected:  evidence for potential externalities</a:t>
            </a:r>
          </a:p>
          <a:p>
            <a:pPr lvl="1"/>
            <a:r>
              <a:rPr lang="en-US" b="1" dirty="0" smtClean="0"/>
              <a:t>Prevents conflicts </a:t>
            </a:r>
            <a:r>
              <a:rPr lang="en-US" dirty="0" smtClean="0"/>
              <a:t>(social and economic losses)</a:t>
            </a:r>
          </a:p>
          <a:p>
            <a:r>
              <a:rPr lang="en-US" dirty="0" smtClean="0"/>
              <a:t>Moreover, participation reduces inefficiencies:</a:t>
            </a:r>
          </a:p>
          <a:p>
            <a:pPr lvl="1"/>
            <a:r>
              <a:rPr lang="en-US" dirty="0" smtClean="0"/>
              <a:t>Improves the quality of decisions</a:t>
            </a:r>
          </a:p>
          <a:p>
            <a:pPr lvl="1"/>
            <a:r>
              <a:rPr lang="en-US" dirty="0" smtClean="0"/>
              <a:t>Avoids failures associated with imperfect information in decision-making</a:t>
            </a:r>
          </a:p>
          <a:p>
            <a:pPr lvl="1"/>
            <a:r>
              <a:rPr lang="en-US" dirty="0" smtClean="0"/>
              <a:t>Balances factual powers (private benefits / public costs)</a:t>
            </a:r>
          </a:p>
          <a:p>
            <a:pPr lvl="1"/>
            <a:endParaRPr lang="en-US" dirty="0" smtClean="0"/>
          </a:p>
          <a:p>
            <a:pPr marL="0" indent="0">
              <a:buNone/>
            </a:pP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2"/>
          <p:cNvSpPr/>
          <p:nvPr/>
        </p:nvSpPr>
        <p:spPr>
          <a:xfrm>
            <a:off x="4673598" y="838203"/>
            <a:ext cx="4394204" cy="5715000"/>
          </a:xfrm>
          <a:custGeom>
            <a:avLst/>
            <a:gdLst>
              <a:gd name="f0" fmla="val 10800000"/>
              <a:gd name="f1" fmla="val 5400000"/>
              <a:gd name="f2" fmla="val 16200000"/>
              <a:gd name="f3" fmla="val w"/>
              <a:gd name="f4" fmla="val h"/>
              <a:gd name="f5" fmla="val ss"/>
              <a:gd name="f6" fmla="val 0"/>
              <a:gd name="f7" fmla="*/ 5419351 1 1725033"/>
              <a:gd name="f8" fmla="val 45"/>
              <a:gd name="f9" fmla="val 1655"/>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E2E8F6"/>
          </a:solidFill>
          <a:ln w="6345">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Calibri"/>
            </a:endParaRPr>
          </a:p>
        </p:txBody>
      </p:sp>
      <p:sp>
        <p:nvSpPr>
          <p:cNvPr id="3" name="Rounded Rectangle 11"/>
          <p:cNvSpPr/>
          <p:nvPr/>
        </p:nvSpPr>
        <p:spPr>
          <a:xfrm>
            <a:off x="1082677" y="838203"/>
            <a:ext cx="3489322" cy="5715000"/>
          </a:xfrm>
          <a:custGeom>
            <a:avLst/>
            <a:gdLst>
              <a:gd name="f0" fmla="val 10800000"/>
              <a:gd name="f1" fmla="val 5400000"/>
              <a:gd name="f2" fmla="val 16200000"/>
              <a:gd name="f3" fmla="val w"/>
              <a:gd name="f4" fmla="val h"/>
              <a:gd name="f5" fmla="val ss"/>
              <a:gd name="f6" fmla="val 0"/>
              <a:gd name="f7" fmla="*/ 5419351 1 1725033"/>
              <a:gd name="f8" fmla="val 45"/>
              <a:gd name="f9" fmla="val 2038"/>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E2E8F6"/>
          </a:solidFill>
          <a:ln w="6345">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Calibri"/>
            </a:endParaRPr>
          </a:p>
        </p:txBody>
      </p:sp>
      <p:sp>
        <p:nvSpPr>
          <p:cNvPr id="4" name="Title 1"/>
          <p:cNvSpPr txBox="1">
            <a:spLocks noGrp="1"/>
          </p:cNvSpPr>
          <p:nvPr>
            <p:ph type="title" idx="4294967295"/>
          </p:nvPr>
        </p:nvSpPr>
        <p:spPr>
          <a:xfrm>
            <a:off x="1600200" y="0"/>
            <a:ext cx="7086600" cy="930273"/>
          </a:xfrm>
        </p:spPr>
        <p:txBody>
          <a:bodyPr>
            <a:normAutofit/>
          </a:bodyPr>
          <a:lstStyle/>
          <a:p>
            <a:pPr lvl="0">
              <a:lnSpc>
                <a:spcPct val="90000"/>
              </a:lnSpc>
            </a:pPr>
            <a:r>
              <a:rPr lang="en-US" sz="2900" dirty="0"/>
              <a:t>The normative world: two paths through Post-2015 Agenda</a:t>
            </a:r>
            <a:endParaRPr lang="es-CL" sz="2900" dirty="0"/>
          </a:p>
        </p:txBody>
      </p:sp>
      <p:sp>
        <p:nvSpPr>
          <p:cNvPr id="5" name="TextBox 4"/>
          <p:cNvSpPr txBox="1"/>
          <p:nvPr/>
        </p:nvSpPr>
        <p:spPr>
          <a:xfrm>
            <a:off x="1143000" y="838203"/>
            <a:ext cx="3382959" cy="3774880"/>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002A7E"/>
                </a:solidFill>
                <a:uFillTx/>
                <a:latin typeface="Calibri" pitchFamily="34"/>
                <a:cs typeface="Arial"/>
              </a:rPr>
              <a:t>SUSTAINABLE  DEVELOPMENT PATH</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800" b="0" i="0" u="none" strike="noStrike" kern="1200" cap="none" spc="0" baseline="0" dirty="0">
              <a:solidFill>
                <a:srgbClr val="000000"/>
              </a:solidFill>
              <a:uFillTx/>
              <a:latin typeface="Calibri" pitchFamily="34"/>
              <a:cs typeface="Arial"/>
            </a:endParaRPr>
          </a:p>
          <a:p>
            <a:pPr marL="533396" marR="0" lvl="0" indent="-533396" algn="l" defTabSz="914400" rtl="0" fontAlgn="auto" hangingPunct="1">
              <a:lnSpc>
                <a:spcPct val="100000"/>
              </a:lnSpc>
              <a:spcBef>
                <a:spcPts val="0"/>
              </a:spcBef>
              <a:spcAft>
                <a:spcPts val="0"/>
              </a:spcAft>
              <a:buSzPct val="100000"/>
              <a:buAutoNum type="arabicDbPeriod" startAt="1972"/>
              <a:tabLst/>
              <a:defRPr sz="1800" b="0" i="0" u="none" strike="noStrike" kern="0" cap="none" spc="0" baseline="0">
                <a:solidFill>
                  <a:srgbClr val="000000"/>
                </a:solidFill>
                <a:uFillTx/>
              </a:defRPr>
            </a:pPr>
            <a:r>
              <a:rPr lang="en-US" sz="1630" b="0" i="0" u="none" strike="noStrike" kern="1200" cap="none" spc="0" baseline="0" dirty="0">
                <a:solidFill>
                  <a:srgbClr val="000000"/>
                </a:solidFill>
                <a:uFillTx/>
                <a:latin typeface="Calibri" pitchFamily="34"/>
                <a:cs typeface="Arial"/>
              </a:rPr>
              <a:t>United Nations Conference on the Human Environment</a:t>
            </a:r>
          </a:p>
          <a:p>
            <a:pPr marL="533396" marR="0" lvl="0" indent="-533396"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0" b="0" i="0" u="none" strike="noStrike" kern="1200" cap="none" spc="0" baseline="0" dirty="0">
                <a:solidFill>
                  <a:srgbClr val="000000"/>
                </a:solidFill>
                <a:uFillTx/>
                <a:latin typeface="Calibri" pitchFamily="34"/>
                <a:cs typeface="Arial"/>
              </a:rPr>
              <a:t>1987   Our Common Future</a:t>
            </a:r>
          </a:p>
          <a:p>
            <a:pPr marL="533396" marR="0" lvl="0" indent="-533396"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0" b="0" i="0" u="none" strike="noStrike" kern="1200" cap="none" spc="0" baseline="0" dirty="0">
                <a:solidFill>
                  <a:srgbClr val="000000"/>
                </a:solidFill>
                <a:uFillTx/>
                <a:latin typeface="Calibri" pitchFamily="34"/>
                <a:cs typeface="Arial"/>
              </a:rPr>
              <a:t>1992	United Nations Conference on Environment and Development</a:t>
            </a:r>
          </a:p>
          <a:p>
            <a:pPr marL="533396" marR="0" lvl="0" indent="-533396"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0" b="0" i="0" u="none" strike="noStrike" kern="1200" cap="none" spc="0" baseline="0" dirty="0">
                <a:solidFill>
                  <a:srgbClr val="000000"/>
                </a:solidFill>
                <a:uFillTx/>
                <a:latin typeface="Calibri" pitchFamily="34"/>
                <a:cs typeface="Arial"/>
              </a:rPr>
              <a:t>1994   Global Conference on the Sustainable Development of Small Island Development States</a:t>
            </a:r>
          </a:p>
          <a:p>
            <a:pPr marL="533396" marR="0" lvl="0" indent="-533396"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0" b="0" i="0" u="none" strike="noStrike" kern="1200" cap="none" spc="0" baseline="0" dirty="0">
                <a:solidFill>
                  <a:srgbClr val="000000"/>
                </a:solidFill>
                <a:uFillTx/>
                <a:latin typeface="Calibri" pitchFamily="34"/>
                <a:cs typeface="Arial"/>
              </a:rPr>
              <a:t>1997 	Río +5</a:t>
            </a:r>
          </a:p>
          <a:p>
            <a:pPr marL="533396" marR="0" lvl="0" indent="-533396"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600" b="0" i="0" u="none" strike="noStrike" kern="1200" cap="none" spc="0" baseline="0" dirty="0">
              <a:solidFill>
                <a:srgbClr val="000000"/>
              </a:solidFill>
              <a:uFillTx/>
              <a:latin typeface="Calibri" pitchFamily="34"/>
              <a:cs typeface="Arial"/>
            </a:endParaRPr>
          </a:p>
        </p:txBody>
      </p:sp>
      <p:sp>
        <p:nvSpPr>
          <p:cNvPr id="6" name="TextBox 5"/>
          <p:cNvSpPr txBox="1"/>
          <p:nvPr/>
        </p:nvSpPr>
        <p:spPr>
          <a:xfrm>
            <a:off x="4648196" y="838203"/>
            <a:ext cx="4419596" cy="5565623"/>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800" b="0" i="0" u="none" strike="noStrike" kern="1200" cap="none" spc="0" baseline="0" dirty="0">
                <a:solidFill>
                  <a:srgbClr val="002A7E"/>
                </a:solidFill>
                <a:uFillTx/>
                <a:latin typeface="Calibri" pitchFamily="34"/>
                <a:cs typeface="Arial"/>
              </a:rPr>
              <a:t>MILLENNIUM DEVELOPMENT GOALS</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800" b="0" i="0" u="none" strike="noStrike" kern="1200" cap="none" spc="0" baseline="0" dirty="0">
                <a:solidFill>
                  <a:srgbClr val="002A7E"/>
                </a:solidFill>
                <a:uFillTx/>
                <a:latin typeface="Calibri" pitchFamily="34"/>
                <a:cs typeface="Arial"/>
              </a:rPr>
              <a:t>PATH</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1990	World Summit for Children</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1990	World Conference on Education for all</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1992	International Conference on Nutrition</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1993	World Conference on Human Rights</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1994	International Conference on Population and Development</a:t>
            </a:r>
          </a:p>
          <a:p>
            <a:pPr marL="519114" marR="0" lvl="0" indent="-519114" algn="l"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1995	World Summit for Social Development</a:t>
            </a:r>
          </a:p>
          <a:p>
            <a:pPr marL="519114" marR="0" lvl="0" indent="-519114" algn="l" defTabSz="914400" rtl="0" fontAlgn="auto" hangingPunct="1">
              <a:lnSpc>
                <a:spcPct val="100000"/>
              </a:lnSpc>
              <a:spcBef>
                <a:spcPts val="400"/>
              </a:spcBef>
              <a:spcAft>
                <a:spcPts val="0"/>
              </a:spcAft>
              <a:buSzPct val="100000"/>
              <a:buAutoNum type="arabicDbPeriod" startAt="1995"/>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Fourth World Conference on Women</a:t>
            </a:r>
          </a:p>
          <a:p>
            <a:pPr marL="519114" marR="0" lvl="0" indent="-519114" algn="l" defTabSz="914400" rtl="0" fontAlgn="auto" hangingPunct="1">
              <a:lnSpc>
                <a:spcPct val="100000"/>
              </a:lnSpc>
              <a:spcBef>
                <a:spcPts val="400"/>
              </a:spcBef>
              <a:spcAft>
                <a:spcPts val="0"/>
              </a:spcAft>
              <a:buSzPct val="100000"/>
              <a:buAutoNum type="arabicDbPeriod" startAt="1995"/>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United Nations Conference on Human Settlements (HABITAT II)</a:t>
            </a:r>
          </a:p>
          <a:p>
            <a:pPr marL="519114" marR="0" lvl="0" indent="-519114" algn="l" defTabSz="914400" rtl="0" fontAlgn="auto" hangingPunct="1">
              <a:lnSpc>
                <a:spcPct val="100000"/>
              </a:lnSpc>
              <a:spcBef>
                <a:spcPts val="400"/>
              </a:spcBef>
              <a:spcAft>
                <a:spcPts val="0"/>
              </a:spcAft>
              <a:buSzPct val="100000"/>
              <a:buAutoNum type="arabicDbPeriod" startAt="1995"/>
              <a:tabLst/>
              <a:defRPr sz="1800" b="0" i="0" u="none" strike="noStrike" kern="0" cap="none" spc="0" baseline="0">
                <a:solidFill>
                  <a:srgbClr val="000000"/>
                </a:solidFill>
                <a:uFillTx/>
              </a:defRPr>
            </a:pPr>
            <a:r>
              <a:rPr lang="en-US" sz="1600" b="0" i="0" u="none" strike="noStrike" kern="1200" cap="none" spc="0" baseline="0" dirty="0">
                <a:solidFill>
                  <a:srgbClr val="000000"/>
                </a:solidFill>
                <a:uFillTx/>
                <a:latin typeface="Calibri" pitchFamily="34"/>
                <a:cs typeface="Arial"/>
              </a:rPr>
              <a:t>Kyoto Protocol</a:t>
            </a:r>
          </a:p>
          <a:p>
            <a:pPr marL="519114" marR="0" lvl="0" indent="-519114" algn="l" defTabSz="914400" rtl="0" fontAlgn="auto" hangingPunct="1">
              <a:lnSpc>
                <a:spcPct val="100000"/>
              </a:lnSpc>
              <a:spcBef>
                <a:spcPts val="400"/>
              </a:spcBef>
              <a:spcAft>
                <a:spcPts val="0"/>
              </a:spcAft>
              <a:buSzPct val="100000"/>
              <a:buAutoNum type="arabicDbPeriod" startAt="1995"/>
              <a:tabLst/>
              <a:defRPr sz="1800" b="0" i="0" u="none" strike="noStrike" kern="0" cap="none" spc="0" baseline="0">
                <a:solidFill>
                  <a:srgbClr val="000000"/>
                </a:solidFill>
                <a:uFillTx/>
              </a:defRPr>
            </a:pPr>
            <a:endParaRPr lang="en-US" sz="1600" b="0" i="0" u="none" strike="noStrike" kern="1200" cap="none" spc="0" baseline="0" dirty="0">
              <a:solidFill>
                <a:srgbClr val="000000"/>
              </a:solidFill>
              <a:uFillTx/>
              <a:latin typeface="Calibri" pitchFamily="34"/>
              <a:cs typeface="Arial"/>
            </a:endParaRPr>
          </a:p>
          <a:p>
            <a:pPr marL="519114" marR="0" lvl="0" indent="-519114" algn="l" defTabSz="914400" rtl="0" fontAlgn="auto" hangingPunct="1">
              <a:lnSpc>
                <a:spcPct val="100000"/>
              </a:lnSpc>
              <a:spcBef>
                <a:spcPts val="400"/>
              </a:spcBef>
              <a:spcAft>
                <a:spcPts val="0"/>
              </a:spcAft>
              <a:buSzPct val="100000"/>
              <a:buAutoNum type="arabicDbPeriod" startAt="1995"/>
              <a:tabLst/>
              <a:defRPr sz="1800" b="0" i="0" u="none" strike="noStrike" kern="0" cap="none" spc="0" baseline="0">
                <a:solidFill>
                  <a:srgbClr val="000000"/>
                </a:solidFill>
                <a:uFillTx/>
              </a:defRPr>
            </a:pPr>
            <a:endParaRPr lang="en-US" sz="1600" b="0" i="0" u="none" strike="noStrike" kern="1200" cap="none" spc="0" baseline="0" dirty="0">
              <a:solidFill>
                <a:srgbClr val="000000"/>
              </a:solidFill>
              <a:uFillTx/>
              <a:latin typeface="Calibri" pitchFamily="34"/>
              <a:cs typeface="Arial"/>
            </a:endParaRPr>
          </a:p>
          <a:p>
            <a:pPr marL="519114" marR="0" lvl="0" indent="-519114" algn="l" defTabSz="914400" rtl="0" fontAlgn="auto" hangingPunct="1">
              <a:lnSpc>
                <a:spcPct val="100000"/>
              </a:lnSpc>
              <a:spcBef>
                <a:spcPts val="400"/>
              </a:spcBef>
              <a:spcAft>
                <a:spcPts val="300"/>
              </a:spcAft>
              <a:buNone/>
              <a:tabLst/>
              <a:defRPr sz="1800" b="0" i="0" u="none" strike="noStrike" kern="0" cap="none" spc="0" baseline="0">
                <a:solidFill>
                  <a:srgbClr val="000000"/>
                </a:solidFill>
                <a:uFillTx/>
              </a:defRPr>
            </a:pPr>
            <a:r>
              <a:rPr lang="en-US" sz="2000" b="0" i="0" u="none" strike="noStrike" kern="1200" cap="none" spc="0" baseline="0" dirty="0">
                <a:solidFill>
                  <a:srgbClr val="002A7E"/>
                </a:solidFill>
                <a:uFillTx/>
                <a:latin typeface="Calibri" pitchFamily="34"/>
                <a:cs typeface="Arial"/>
              </a:rPr>
              <a:t>2000 Millennium Summit</a:t>
            </a:r>
          </a:p>
          <a:p>
            <a:pPr marL="519114" marR="0" lvl="0" indent="-519114" algn="l" defTabSz="914400" rtl="0" fontAlgn="auto" hangingPunct="1">
              <a:lnSpc>
                <a:spcPct val="100000"/>
              </a:lnSpc>
              <a:spcBef>
                <a:spcPts val="400"/>
              </a:spcBef>
              <a:spcAft>
                <a:spcPts val="300"/>
              </a:spcAft>
              <a:buNone/>
              <a:tabLst/>
              <a:defRPr sz="1800" b="0" i="0" u="none" strike="noStrike" kern="0" cap="none" spc="0" baseline="0">
                <a:solidFill>
                  <a:srgbClr val="000000"/>
                </a:solidFill>
                <a:uFillTx/>
              </a:defRPr>
            </a:pPr>
            <a:endParaRPr lang="en-US" sz="2000" b="0" i="0" u="none" strike="noStrike" kern="1200" cap="none" spc="0" baseline="0" dirty="0">
              <a:solidFill>
                <a:srgbClr val="002A7E"/>
              </a:solidFill>
              <a:uFillTx/>
              <a:latin typeface="Calibri" pitchFamily="34"/>
              <a:cs typeface="Arial"/>
            </a:endParaRPr>
          </a:p>
          <a:p>
            <a:pPr marL="519114" marR="0" lvl="0" indent="-519114" algn="l" defTabSz="914400" rtl="0" fontAlgn="auto" hangingPunct="1">
              <a:lnSpc>
                <a:spcPct val="100000"/>
              </a:lnSpc>
              <a:spcBef>
                <a:spcPts val="400"/>
              </a:spcBef>
              <a:spcAft>
                <a:spcPts val="300"/>
              </a:spcAft>
              <a:buNone/>
              <a:tabLst/>
              <a:defRPr sz="1800" b="0" i="0" u="none" strike="noStrike" kern="0" cap="none" spc="0" baseline="0">
                <a:solidFill>
                  <a:srgbClr val="000000"/>
                </a:solidFill>
                <a:uFillTx/>
              </a:defRPr>
            </a:pPr>
            <a:r>
              <a:rPr lang="en-US" sz="2000" b="0" i="0" u="none" strike="noStrike" kern="1200" cap="none" spc="0" baseline="0" dirty="0">
                <a:solidFill>
                  <a:srgbClr val="002A7E"/>
                </a:solidFill>
                <a:uFillTx/>
                <a:latin typeface="Calibri" pitchFamily="34"/>
                <a:cs typeface="Arial"/>
              </a:rPr>
              <a:t>2013 Post 2015-General Assembly</a:t>
            </a:r>
            <a:endParaRPr lang="en-US" sz="1600" b="0" i="0" u="none" strike="noStrike" kern="1200" cap="none" spc="0" baseline="0" dirty="0">
              <a:solidFill>
                <a:srgbClr val="000000"/>
              </a:solidFill>
              <a:uFillTx/>
              <a:latin typeface="Calibri" pitchFamily="34"/>
              <a:cs typeface="Arial"/>
            </a:endParaRPr>
          </a:p>
        </p:txBody>
      </p:sp>
      <p:sp>
        <p:nvSpPr>
          <p:cNvPr id="7" name="TextBox 14"/>
          <p:cNvSpPr txBox="1"/>
          <p:nvPr/>
        </p:nvSpPr>
        <p:spPr>
          <a:xfrm>
            <a:off x="1143000" y="4876796"/>
            <a:ext cx="3505196" cy="1471169"/>
          </a:xfrm>
          <a:prstGeom prst="rect">
            <a:avLst/>
          </a:prstGeom>
          <a:noFill/>
          <a:ln>
            <a:noFill/>
          </a:ln>
        </p:spPr>
        <p:txBody>
          <a:bodyPr vert="horz" wrap="square" lIns="91440" tIns="45720" rIns="91440" bIns="45720" anchor="t" anchorCtr="0" compatLnSpc="1">
            <a:spAutoFit/>
          </a:bodyPr>
          <a:lstStyle/>
          <a:p>
            <a:pPr marL="625477" marR="0" lvl="0" indent="-625477" algn="l" defTabSz="914400" rtl="0" fontAlgn="auto" hangingPunct="1">
              <a:lnSpc>
                <a:spcPct val="90000"/>
              </a:lnSpc>
              <a:spcBef>
                <a:spcPts val="0"/>
              </a:spcBef>
              <a:spcAft>
                <a:spcPts val="0"/>
              </a:spcAft>
              <a:buSzPct val="100000"/>
              <a:buAutoNum type="arabicDbPeriod" startAt="2002"/>
              <a:tabLst/>
              <a:defRPr sz="1800" b="0" i="0" u="none" strike="noStrike" kern="0" cap="none" spc="0" baseline="0">
                <a:solidFill>
                  <a:srgbClr val="000000"/>
                </a:solidFill>
                <a:uFillTx/>
              </a:defRPr>
            </a:pPr>
            <a:r>
              <a:rPr lang="en-US" sz="1800" b="0" i="0" u="none" strike="noStrike" kern="1200" cap="none" spc="0" baseline="0" dirty="0">
                <a:solidFill>
                  <a:srgbClr val="002A7E"/>
                </a:solidFill>
                <a:uFillTx/>
                <a:latin typeface="Calibri" pitchFamily="34"/>
              </a:rPr>
              <a:t>Río+10 Johannesburg  World Summit on Sustainable Development</a:t>
            </a:r>
          </a:p>
          <a:p>
            <a:pPr marL="625477" marR="0" lvl="0" indent="-625477" algn="l" defTabSz="914400" rtl="0" fontAlgn="auto" hangingPunct="1">
              <a:lnSpc>
                <a:spcPct val="100000"/>
              </a:lnSpc>
              <a:spcBef>
                <a:spcPts val="600"/>
              </a:spcBef>
              <a:spcAft>
                <a:spcPts val="0"/>
              </a:spcAft>
              <a:buNone/>
              <a:tabLst/>
              <a:defRPr sz="1800" b="0" i="0" u="none" strike="noStrike" kern="0" cap="none" spc="0" baseline="0">
                <a:solidFill>
                  <a:srgbClr val="000000"/>
                </a:solidFill>
                <a:uFillTx/>
              </a:defRPr>
            </a:pPr>
            <a:endParaRPr lang="en-US" sz="1600" b="0" i="0" u="none" strike="noStrike" kern="1200" cap="none" spc="0" baseline="0" dirty="0">
              <a:solidFill>
                <a:srgbClr val="000000"/>
              </a:solidFill>
              <a:uFillTx/>
              <a:latin typeface="Calibri" pitchFamily="34"/>
            </a:endParaRPr>
          </a:p>
          <a:p>
            <a:pPr marL="625477" marR="0" lvl="0" indent="-625477"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a:solidFill>
                  <a:srgbClr val="002A7E"/>
                </a:solidFill>
                <a:uFillTx/>
                <a:latin typeface="Calibri" pitchFamily="34"/>
              </a:rPr>
              <a:t>2012 	Río +20</a:t>
            </a:r>
          </a:p>
        </p:txBody>
      </p:sp>
      <p:grpSp>
        <p:nvGrpSpPr>
          <p:cNvPr id="8" name="Group 13"/>
          <p:cNvGrpSpPr/>
          <p:nvPr/>
        </p:nvGrpSpPr>
        <p:grpSpPr>
          <a:xfrm>
            <a:off x="-9528" y="4257675"/>
            <a:ext cx="10439403" cy="666844"/>
            <a:chOff x="-9528" y="4257675"/>
            <a:chExt cx="10439403" cy="666844"/>
          </a:xfrm>
        </p:grpSpPr>
        <p:sp>
          <p:nvSpPr>
            <p:cNvPr id="9" name="Plaque 9"/>
            <p:cNvSpPr/>
            <p:nvPr/>
          </p:nvSpPr>
          <p:spPr>
            <a:xfrm>
              <a:off x="1289047" y="4572000"/>
              <a:ext cx="7458075" cy="304796"/>
            </a:xfrm>
            <a:custGeom>
              <a:avLst/>
              <a:gdLst>
                <a:gd name="f0" fmla="val 10800000"/>
                <a:gd name="f1" fmla="val 5400000"/>
                <a:gd name="f2" fmla="val 16200000"/>
                <a:gd name="f3" fmla="val w"/>
                <a:gd name="f4" fmla="val h"/>
                <a:gd name="f5" fmla="val ss"/>
                <a:gd name="f6" fmla="val 0"/>
                <a:gd name="f7" fmla="+- 0 0 5400000"/>
                <a:gd name="f8" fmla="val 16667"/>
                <a:gd name="f9" fmla="abs f3"/>
                <a:gd name="f10" fmla="abs f4"/>
                <a:gd name="f11" fmla="abs f5"/>
                <a:gd name="f12" fmla="?: f9 f3 1"/>
                <a:gd name="f13" fmla="?: f10 f4 1"/>
                <a:gd name="f14" fmla="?: f11 f5 1"/>
                <a:gd name="f15" fmla="*/ f12 1 21600"/>
                <a:gd name="f16" fmla="*/ f13 1 21600"/>
                <a:gd name="f17" fmla="*/ 21600 f12 1"/>
                <a:gd name="f18" fmla="*/ 21600 f13 1"/>
                <a:gd name="f19" fmla="min f16 f15"/>
                <a:gd name="f20" fmla="*/ f17 1 f14"/>
                <a:gd name="f21" fmla="*/ f18 1 f14"/>
                <a:gd name="f22" fmla="val f20"/>
                <a:gd name="f23" fmla="val f21"/>
                <a:gd name="f24" fmla="*/ f6 f19 1"/>
                <a:gd name="f25" fmla="+- f23 0 f6"/>
                <a:gd name="f26" fmla="+- f22 0 f6"/>
                <a:gd name="f27" fmla="*/ f22 f19 1"/>
                <a:gd name="f28" fmla="*/ f23 f19 1"/>
                <a:gd name="f29" fmla="min f26 f25"/>
                <a:gd name="f30" fmla="*/ f29 f8 1"/>
                <a:gd name="f31" fmla="*/ f30 1 100000"/>
                <a:gd name="f32" fmla="+- f22 0 f31"/>
                <a:gd name="f33" fmla="+- f23 0 f31"/>
                <a:gd name="f34" fmla="*/ f31 70711 1"/>
                <a:gd name="f35" fmla="*/ f31 f19 1"/>
                <a:gd name="f36" fmla="*/ f34 1 100000"/>
                <a:gd name="f37" fmla="*/ f32 f19 1"/>
                <a:gd name="f38" fmla="*/ f33 f19 1"/>
                <a:gd name="f39" fmla="+- f22 0 f36"/>
                <a:gd name="f40" fmla="+- f23 0 f36"/>
                <a:gd name="f41" fmla="*/ f36 f19 1"/>
                <a:gd name="f42" fmla="*/ f39 f19 1"/>
                <a:gd name="f43" fmla="*/ f40 f19 1"/>
              </a:gdLst>
              <a:ahLst/>
              <a:cxnLst>
                <a:cxn ang="3cd4">
                  <a:pos x="hc" y="t"/>
                </a:cxn>
                <a:cxn ang="0">
                  <a:pos x="r" y="vc"/>
                </a:cxn>
                <a:cxn ang="cd4">
                  <a:pos x="hc" y="b"/>
                </a:cxn>
                <a:cxn ang="cd2">
                  <a:pos x="l" y="vc"/>
                </a:cxn>
              </a:cxnLst>
              <a:rect l="f41" t="f41" r="f42" b="f43"/>
              <a:pathLst>
                <a:path>
                  <a:moveTo>
                    <a:pt x="f24" y="f35"/>
                  </a:moveTo>
                  <a:arcTo wR="f35" hR="f35" stAng="f1" swAng="f7"/>
                  <a:lnTo>
                    <a:pt x="f37" y="f24"/>
                  </a:lnTo>
                  <a:arcTo wR="f35" hR="f35" stAng="f0" swAng="f7"/>
                  <a:lnTo>
                    <a:pt x="f27" y="f38"/>
                  </a:lnTo>
                  <a:arcTo wR="f35" hR="f35" stAng="f2" swAng="f7"/>
                  <a:lnTo>
                    <a:pt x="f35" y="f28"/>
                  </a:lnTo>
                  <a:arcTo wR="f35" hR="f35" stAng="f6" swAng="f7"/>
                  <a:close/>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0" name="TextBox 14"/>
            <p:cNvSpPr txBox="1"/>
            <p:nvPr/>
          </p:nvSpPr>
          <p:spPr>
            <a:xfrm>
              <a:off x="-9528" y="4257675"/>
              <a:ext cx="10439403" cy="66684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endParaRPr lang="en-US" sz="1600" b="0" i="0" u="none" strike="noStrike" kern="1200" cap="none" spc="0" baseline="0">
                <a:solidFill>
                  <a:srgbClr val="000000"/>
                </a:solidFill>
                <a:uFillTx/>
                <a:latin typeface="Calibri" pitchFamily="34"/>
              </a:endParaRPr>
            </a:p>
            <a:p>
              <a:pPr marL="0" marR="0" lvl="0" indent="0" algn="ctr"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C00000"/>
                  </a:solidFill>
                  <a:uFillTx/>
                  <a:latin typeface="Calibri" pitchFamily="34"/>
                </a:rPr>
                <a:t>2002 International Conference on Financing for Development</a:t>
              </a:r>
            </a:p>
          </p:txBody>
        </p:sp>
      </p:grpSp>
      <p:grpSp>
        <p:nvGrpSpPr>
          <p:cNvPr id="11" name="Group 19"/>
          <p:cNvGrpSpPr/>
          <p:nvPr/>
        </p:nvGrpSpPr>
        <p:grpSpPr>
          <a:xfrm>
            <a:off x="1676396" y="5638803"/>
            <a:ext cx="6299201" cy="369883"/>
            <a:chOff x="1676396" y="5638803"/>
            <a:chExt cx="6299201" cy="369883"/>
          </a:xfrm>
        </p:grpSpPr>
        <p:sp>
          <p:nvSpPr>
            <p:cNvPr id="12" name="Plaque 17"/>
            <p:cNvSpPr/>
            <p:nvPr/>
          </p:nvSpPr>
          <p:spPr>
            <a:xfrm>
              <a:off x="1752603" y="5653085"/>
              <a:ext cx="6108704" cy="314325"/>
            </a:xfrm>
            <a:custGeom>
              <a:avLst/>
              <a:gdLst>
                <a:gd name="f0" fmla="val 10800000"/>
                <a:gd name="f1" fmla="val 5400000"/>
                <a:gd name="f2" fmla="val 16200000"/>
                <a:gd name="f3" fmla="val w"/>
                <a:gd name="f4" fmla="val h"/>
                <a:gd name="f5" fmla="val ss"/>
                <a:gd name="f6" fmla="val 0"/>
                <a:gd name="f7" fmla="+- 0 0 5400000"/>
                <a:gd name="f8" fmla="val 16667"/>
                <a:gd name="f9" fmla="abs f3"/>
                <a:gd name="f10" fmla="abs f4"/>
                <a:gd name="f11" fmla="abs f5"/>
                <a:gd name="f12" fmla="?: f9 f3 1"/>
                <a:gd name="f13" fmla="?: f10 f4 1"/>
                <a:gd name="f14" fmla="?: f11 f5 1"/>
                <a:gd name="f15" fmla="*/ f12 1 21600"/>
                <a:gd name="f16" fmla="*/ f13 1 21600"/>
                <a:gd name="f17" fmla="*/ 21600 f12 1"/>
                <a:gd name="f18" fmla="*/ 21600 f13 1"/>
                <a:gd name="f19" fmla="min f16 f15"/>
                <a:gd name="f20" fmla="*/ f17 1 f14"/>
                <a:gd name="f21" fmla="*/ f18 1 f14"/>
                <a:gd name="f22" fmla="val f20"/>
                <a:gd name="f23" fmla="val f21"/>
                <a:gd name="f24" fmla="*/ f6 f19 1"/>
                <a:gd name="f25" fmla="+- f23 0 f6"/>
                <a:gd name="f26" fmla="+- f22 0 f6"/>
                <a:gd name="f27" fmla="*/ f22 f19 1"/>
                <a:gd name="f28" fmla="*/ f23 f19 1"/>
                <a:gd name="f29" fmla="min f26 f25"/>
                <a:gd name="f30" fmla="*/ f29 f8 1"/>
                <a:gd name="f31" fmla="*/ f30 1 100000"/>
                <a:gd name="f32" fmla="+- f22 0 f31"/>
                <a:gd name="f33" fmla="+- f23 0 f31"/>
                <a:gd name="f34" fmla="*/ f31 70711 1"/>
                <a:gd name="f35" fmla="*/ f31 f19 1"/>
                <a:gd name="f36" fmla="*/ f34 1 100000"/>
                <a:gd name="f37" fmla="*/ f32 f19 1"/>
                <a:gd name="f38" fmla="*/ f33 f19 1"/>
                <a:gd name="f39" fmla="+- f22 0 f36"/>
                <a:gd name="f40" fmla="+- f23 0 f36"/>
                <a:gd name="f41" fmla="*/ f36 f19 1"/>
                <a:gd name="f42" fmla="*/ f39 f19 1"/>
                <a:gd name="f43" fmla="*/ f40 f19 1"/>
              </a:gdLst>
              <a:ahLst/>
              <a:cxnLst>
                <a:cxn ang="3cd4">
                  <a:pos x="hc" y="t"/>
                </a:cxn>
                <a:cxn ang="0">
                  <a:pos x="r" y="vc"/>
                </a:cxn>
                <a:cxn ang="cd4">
                  <a:pos x="hc" y="b"/>
                </a:cxn>
                <a:cxn ang="cd2">
                  <a:pos x="l" y="vc"/>
                </a:cxn>
              </a:cxnLst>
              <a:rect l="f41" t="f41" r="f42" b="f43"/>
              <a:pathLst>
                <a:path>
                  <a:moveTo>
                    <a:pt x="f24" y="f35"/>
                  </a:moveTo>
                  <a:arcTo wR="f35" hR="f35" stAng="f1" swAng="f7"/>
                  <a:lnTo>
                    <a:pt x="f37" y="f24"/>
                  </a:lnTo>
                  <a:arcTo wR="f35" hR="f35" stAng="f0" swAng="f7"/>
                  <a:lnTo>
                    <a:pt x="f27" y="f38"/>
                  </a:lnTo>
                  <a:arcTo wR="f35" hR="f35" stAng="f2" swAng="f7"/>
                  <a:lnTo>
                    <a:pt x="f35" y="f28"/>
                  </a:lnTo>
                  <a:arcTo wR="f35" hR="f35" stAng="f6" swAng="f7"/>
                  <a:close/>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3" name="TextBox 14"/>
            <p:cNvSpPr txBox="1"/>
            <p:nvPr/>
          </p:nvSpPr>
          <p:spPr>
            <a:xfrm>
              <a:off x="1676396" y="5638803"/>
              <a:ext cx="6299201" cy="369883"/>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C00000"/>
                  </a:solidFill>
                  <a:uFillTx/>
                  <a:latin typeface="Calibri" pitchFamily="34"/>
                </a:rPr>
                <a:t>2003 Phase One of World Summit on the Information Society</a:t>
              </a:r>
            </a:p>
          </p:txBody>
        </p:sp>
      </p:grpSp>
      <p:sp>
        <p:nvSpPr>
          <p:cNvPr id="14" name="TextBox 14"/>
          <p:cNvSpPr txBox="1"/>
          <p:nvPr/>
        </p:nvSpPr>
        <p:spPr>
          <a:xfrm>
            <a:off x="1828796" y="6259517"/>
            <a:ext cx="6299201" cy="646331"/>
          </a:xfrm>
          <a:prstGeom prst="rect">
            <a:avLst/>
          </a:prstGeom>
          <a:solidFill>
            <a:schemeClr val="accent3">
              <a:lumMod val="20000"/>
              <a:lumOff val="80000"/>
            </a:schemeClr>
          </a:solid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400"/>
              </a:spcBef>
              <a:spcAft>
                <a:spcPts val="0"/>
              </a:spcAft>
              <a:buNone/>
              <a:tabLst/>
              <a:defRPr sz="1800" b="0" i="0" u="none" strike="noStrike" kern="0" cap="none" spc="0" baseline="0">
                <a:solidFill>
                  <a:srgbClr val="000000"/>
                </a:solidFill>
                <a:uFillTx/>
              </a:defRPr>
            </a:pPr>
            <a:r>
              <a:rPr lang="en-US" sz="1800" b="0" i="0" u="none" strike="noStrike" kern="1200" cap="none" spc="0" baseline="0" dirty="0" smtClean="0">
                <a:solidFill>
                  <a:srgbClr val="C00000"/>
                </a:solidFill>
                <a:uFillTx/>
                <a:latin typeface="Calibri" pitchFamily="34"/>
              </a:rPr>
              <a:t>A life with dignity: accelerating progress towards the MDGs</a:t>
            </a:r>
            <a:r>
              <a:rPr lang="en-US" sz="1800" b="0" i="0" u="none" strike="noStrike" kern="1200" cap="none" spc="0" dirty="0" smtClean="0">
                <a:solidFill>
                  <a:srgbClr val="C00000"/>
                </a:solidFill>
                <a:uFillTx/>
                <a:latin typeface="Calibri" pitchFamily="34"/>
              </a:rPr>
              <a:t> and advancing the UN development agenda beyond 2015</a:t>
            </a:r>
            <a:endParaRPr lang="en-US" sz="1800" b="0" i="0" u="none" strike="noStrike" kern="1200" cap="none" spc="0" baseline="0" dirty="0">
              <a:solidFill>
                <a:srgbClr val="C00000"/>
              </a:solidFill>
              <a:uFillTx/>
              <a:latin typeface="Calibri"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lstStyle/>
          <a:p>
            <a:r>
              <a:rPr lang="en-US" smtClean="0"/>
              <a:t>ACCESS TO JUSTICE</a:t>
            </a:r>
            <a:endParaRPr lang="en-US"/>
          </a:p>
        </p:txBody>
      </p:sp>
      <p:sp>
        <p:nvSpPr>
          <p:cNvPr id="3" name="Content Placeholder 2"/>
          <p:cNvSpPr>
            <a:spLocks noGrp="1"/>
          </p:cNvSpPr>
          <p:nvPr>
            <p:ph sz="quarter" idx="1"/>
          </p:nvPr>
        </p:nvSpPr>
        <p:spPr>
          <a:xfrm>
            <a:off x="838200" y="1600200"/>
            <a:ext cx="7848600" cy="4556760"/>
          </a:xfrm>
        </p:spPr>
        <p:txBody>
          <a:bodyPr/>
          <a:lstStyle/>
          <a:p>
            <a:r>
              <a:rPr lang="en-US" dirty="0" smtClean="0"/>
              <a:t>Guarantees the integrity of public goods</a:t>
            </a:r>
          </a:p>
          <a:p>
            <a:pPr lvl="1"/>
            <a:r>
              <a:rPr lang="en-US" dirty="0" smtClean="0"/>
              <a:t>Access to an adequate environment</a:t>
            </a:r>
          </a:p>
          <a:p>
            <a:pPr lvl="1"/>
            <a:r>
              <a:rPr lang="en-US" dirty="0" smtClean="0"/>
              <a:t>Participation of traditionally excluded groups in decision making</a:t>
            </a:r>
          </a:p>
          <a:p>
            <a:r>
              <a:rPr lang="en-US" dirty="0" smtClean="0"/>
              <a:t>Guarantees measures of access to information and participation</a:t>
            </a:r>
          </a:p>
          <a:p>
            <a:r>
              <a:rPr lang="en-US" dirty="0" smtClean="0"/>
              <a:t>Creates a reliable framework where decisions can be questioned before an impartial organ (which prevents conflicts) </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52400"/>
            <a:ext cx="8077200" cy="990600"/>
          </a:xfrm>
        </p:spPr>
        <p:txBody>
          <a:bodyPr>
            <a:noAutofit/>
          </a:bodyPr>
          <a:lstStyle/>
          <a:p>
            <a:r>
              <a:rPr lang="en-US" sz="2400" dirty="0" smtClean="0"/>
              <a:t>LAC: ACCESS TO INFORMATION, PARTICIPATION AND JUSTICE IN ENVIRONMENTAL MATTERS</a:t>
            </a:r>
            <a:endParaRPr lang="en-US" sz="2400" dirty="0"/>
          </a:p>
        </p:txBody>
      </p:sp>
      <p:sp>
        <p:nvSpPr>
          <p:cNvPr id="3" name="Marcador de contenido 2"/>
          <p:cNvSpPr>
            <a:spLocks noGrp="1"/>
          </p:cNvSpPr>
          <p:nvPr>
            <p:ph sz="quarter" idx="1"/>
          </p:nvPr>
        </p:nvSpPr>
        <p:spPr>
          <a:xfrm>
            <a:off x="1066800" y="1219200"/>
            <a:ext cx="7620000" cy="4937760"/>
          </a:xfrm>
        </p:spPr>
        <p:txBody>
          <a:bodyPr>
            <a:normAutofit/>
          </a:bodyPr>
          <a:lstStyle/>
          <a:p>
            <a:r>
              <a:rPr lang="en-US" dirty="0" smtClean="0"/>
              <a:t>ECLAC document: “Access to information, participation and justice in environmental maters in Latin America and the Caribbean: Situation, outlook and examples of good practice”</a:t>
            </a:r>
          </a:p>
          <a:p>
            <a:pPr lvl="1"/>
            <a:r>
              <a:rPr lang="en-US" dirty="0" smtClean="0"/>
              <a:t>Review of the laws and institutions frameworks that safeguard access to information, participation in decision making and justice in environmental matters in the 33 countries of Latin America and the Caribbean. </a:t>
            </a:r>
          </a:p>
          <a:p>
            <a:pPr lvl="1"/>
            <a:r>
              <a:rPr lang="en-US" dirty="0" smtClean="0"/>
              <a:t>The information gathered was complemented with a questionnaire on the implementation at the national level of Principle 10 of the 1992 Rio Declaration, which was filled in by 16 countries and 10 civil society organizations.</a:t>
            </a:r>
          </a:p>
          <a:p>
            <a:endParaRPr lang="en-US" dirty="0" smtClean="0"/>
          </a:p>
          <a:p>
            <a:pPr>
              <a:buNone/>
            </a:pPr>
            <a:endParaRPr lang="en-US" dirty="0" smtClean="0"/>
          </a:p>
          <a:p>
            <a:endParaRPr lang="en-US" dirty="0" smtClean="0"/>
          </a:p>
        </p:txBody>
      </p:sp>
    </p:spTree>
    <p:extLst>
      <p:ext uri="{BB962C8B-B14F-4D97-AF65-F5344CB8AC3E}">
        <p14:creationId xmlns:p14="http://schemas.microsoft.com/office/powerpoint/2010/main" val="3677437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990600"/>
          </a:xfrm>
        </p:spPr>
        <p:txBody>
          <a:bodyPr>
            <a:normAutofit/>
          </a:bodyPr>
          <a:lstStyle/>
          <a:p>
            <a:r>
              <a:rPr lang="en-US" sz="2400" dirty="0" smtClean="0"/>
              <a:t>LAC:  ENVIRONMENTAL MANAGEMENT TOOLS THAT INCORPORATE ACCESS RIGHTS</a:t>
            </a:r>
            <a:endParaRPr lang="en-US" sz="24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684317435"/>
              </p:ext>
            </p:extLst>
          </p:nvPr>
        </p:nvGraphicFramePr>
        <p:xfrm>
          <a:off x="990600" y="1371600"/>
          <a:ext cx="79248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15569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38200" y="1219200"/>
            <a:ext cx="8001000" cy="5257800"/>
          </a:xfrm>
        </p:spPr>
        <p:txBody>
          <a:bodyPr>
            <a:normAutofit fontScale="92500" lnSpcReduction="20000"/>
          </a:bodyPr>
          <a:lstStyle/>
          <a:p>
            <a:pPr marL="274320" indent="-274320" fontAlgn="auto">
              <a:spcAft>
                <a:spcPts val="0"/>
              </a:spcAft>
              <a:buFont typeface="Wingdings 3"/>
              <a:buChar char=""/>
              <a:defRPr/>
            </a:pPr>
            <a:r>
              <a:rPr lang="en-GB" dirty="0" smtClean="0"/>
              <a:t>Currently, most of the countries of the region grant access to information in their </a:t>
            </a:r>
            <a:r>
              <a:rPr lang="en-GB" b="1" dirty="0" smtClean="0"/>
              <a:t>Constitutions or through specific laws </a:t>
            </a:r>
          </a:p>
          <a:p>
            <a:pPr marL="274320" indent="-274320" fontAlgn="auto">
              <a:spcAft>
                <a:spcPts val="0"/>
              </a:spcAft>
              <a:buFont typeface="Wingdings 3"/>
              <a:buChar char=""/>
              <a:defRPr/>
            </a:pPr>
            <a:endParaRPr lang="en-GB" dirty="0" smtClean="0"/>
          </a:p>
          <a:p>
            <a:pPr marL="548640" lvl="1" indent="-274320" fontAlgn="auto">
              <a:spcAft>
                <a:spcPts val="0"/>
              </a:spcAft>
              <a:buFont typeface="Wingdings 3"/>
              <a:buChar char=""/>
              <a:defRPr/>
            </a:pPr>
            <a:r>
              <a:rPr lang="en-GB" dirty="0" smtClean="0"/>
              <a:t>Access to information is guaranteed under the Constitution in 15 countries, while in 11 English speaking Caribbean countries there is a Constitutional provision for freedom to receive information </a:t>
            </a:r>
          </a:p>
          <a:p>
            <a:pPr marL="548640" lvl="1" indent="-274320" fontAlgn="auto">
              <a:spcAft>
                <a:spcPts val="0"/>
              </a:spcAft>
              <a:buFont typeface="Wingdings 3"/>
              <a:buChar char=""/>
              <a:defRPr/>
            </a:pPr>
            <a:r>
              <a:rPr lang="en-GB" dirty="0" smtClean="0"/>
              <a:t>18 countries have specific legislation on access to public information and 7 others are engaged in adopting or creating such legislation</a:t>
            </a:r>
          </a:p>
          <a:p>
            <a:pPr marL="548640" lvl="1" indent="-274320" fontAlgn="auto">
              <a:spcAft>
                <a:spcPts val="0"/>
              </a:spcAft>
              <a:buFont typeface="Wingdings 3"/>
              <a:buChar char=""/>
              <a:defRPr/>
            </a:pPr>
            <a:r>
              <a:rPr lang="en-GB" dirty="0" smtClean="0"/>
              <a:t>2 countries (Argentina and Brazil) have enacted specific laws for the regime relating to access to environmental information</a:t>
            </a:r>
          </a:p>
          <a:p>
            <a:pPr marL="548640" lvl="1" indent="-274320" fontAlgn="auto">
              <a:spcAft>
                <a:spcPts val="0"/>
              </a:spcAft>
              <a:buFont typeface="Wingdings 3"/>
              <a:buChar char=""/>
              <a:defRPr/>
            </a:pPr>
            <a:endParaRPr lang="en-GB" dirty="0" smtClean="0"/>
          </a:p>
          <a:p>
            <a:pPr marL="274320" indent="-274320" fontAlgn="auto">
              <a:spcAft>
                <a:spcPts val="0"/>
              </a:spcAft>
              <a:buFont typeface="Wingdings 3"/>
              <a:buChar char=""/>
              <a:defRPr/>
            </a:pPr>
            <a:r>
              <a:rPr lang="en-GB" dirty="0" smtClean="0"/>
              <a:t>In most countries, the parameters that determine access to information on the environment are distributed between the framework </a:t>
            </a:r>
            <a:r>
              <a:rPr lang="en-GB" b="1" dirty="0" smtClean="0"/>
              <a:t>law on the environment and the law on transparency. </a:t>
            </a:r>
          </a:p>
          <a:p>
            <a:pPr marL="548640" lvl="1" indent="-274320" fontAlgn="auto">
              <a:spcAft>
                <a:spcPts val="0"/>
              </a:spcAft>
              <a:buFont typeface="Wingdings 3"/>
              <a:buChar char=""/>
              <a:defRPr/>
            </a:pPr>
            <a:endParaRPr lang="en-US" dirty="0" smtClean="0"/>
          </a:p>
          <a:p>
            <a:pPr marL="548640" lvl="1" indent="-274320" fontAlgn="auto">
              <a:spcAft>
                <a:spcPts val="0"/>
              </a:spcAft>
              <a:buFont typeface="Wingdings 3"/>
              <a:buChar char=""/>
              <a:defRPr/>
            </a:pPr>
            <a:endParaRPr lang="en-US" dirty="0" smtClean="0"/>
          </a:p>
        </p:txBody>
      </p:sp>
      <p:sp>
        <p:nvSpPr>
          <p:cNvPr id="5" name="Title 2"/>
          <p:cNvSpPr txBox="1">
            <a:spLocks/>
          </p:cNvSpPr>
          <p:nvPr/>
        </p:nvSpPr>
        <p:spPr>
          <a:xfrm>
            <a:off x="858838" y="0"/>
            <a:ext cx="7864475" cy="990600"/>
          </a:xfrm>
          <a:prstGeom prst="rect">
            <a:avLst/>
          </a:prstGeom>
        </p:spPr>
        <p:txBody>
          <a:bodyPr anchor="b"/>
          <a:lstStyle/>
          <a:p>
            <a:pPr fontAlgn="auto">
              <a:spcAft>
                <a:spcPts val="0"/>
              </a:spcAft>
              <a:defRPr/>
            </a:pPr>
            <a:r>
              <a:rPr lang="en-US" sz="2800" dirty="0" smtClean="0">
                <a:solidFill>
                  <a:schemeClr val="tx2"/>
                </a:solidFill>
                <a:latin typeface="+mj-lt"/>
                <a:ea typeface="+mj-ea"/>
                <a:cs typeface="+mj-cs"/>
              </a:rPr>
              <a:t>LAC REGION: ACCESS TO ENVIRONMENTAL INFORMATION (I)</a:t>
            </a:r>
            <a:endParaRPr lang="en-US" sz="280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990600"/>
          </a:xfrm>
        </p:spPr>
        <p:txBody>
          <a:bodyPr>
            <a:normAutofit fontScale="90000"/>
          </a:bodyPr>
          <a:lstStyle/>
          <a:p>
            <a:r>
              <a:rPr lang="en-US" dirty="0" smtClean="0"/>
              <a:t>LAC REGION: STATUS OF THE CREATION OF PRTR, 2013</a:t>
            </a:r>
            <a:endParaRPr lang="en-US" dirty="0"/>
          </a:p>
        </p:txBody>
      </p:sp>
      <p:pic>
        <p:nvPicPr>
          <p:cNvPr id="49154" name="Picture 2" descr="V:\DAT\DDSAH\6 Rio+20\1.RIO THE FUTURE WE WANT\2.Principio 10\Diagnóstico regional\Revisión documento Diciembre 2012\Textos y borradores varios para el documento\Mapas e imágenes\Mapa RETC 2013.T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57400" y="1066800"/>
            <a:ext cx="4705350" cy="5791200"/>
          </a:xfrm>
          <a:prstGeom prst="rect">
            <a:avLst/>
          </a:prstGeom>
          <a:noFill/>
          <a:ln w="9525">
            <a:noFill/>
            <a:miter lim="800000"/>
            <a:headEnd/>
            <a:tailEnd/>
          </a:ln>
        </p:spPr>
      </p:pic>
      <p:sp>
        <p:nvSpPr>
          <p:cNvPr id="4" name="TextBox 3"/>
          <p:cNvSpPr txBox="1"/>
          <p:nvPr/>
        </p:nvSpPr>
        <p:spPr>
          <a:xfrm>
            <a:off x="2819400" y="4876800"/>
            <a:ext cx="1600200" cy="307777"/>
          </a:xfrm>
          <a:prstGeom prst="rect">
            <a:avLst/>
          </a:prstGeom>
          <a:solidFill>
            <a:schemeClr val="bg1"/>
          </a:solidFill>
        </p:spPr>
        <p:txBody>
          <a:bodyPr wrap="square" rtlCol="0">
            <a:spAutoFit/>
          </a:bodyPr>
          <a:lstStyle/>
          <a:p>
            <a:r>
              <a:rPr lang="en-US" sz="1400" dirty="0" smtClean="0"/>
              <a:t>Projected PRTR</a:t>
            </a:r>
          </a:p>
        </p:txBody>
      </p:sp>
      <p:sp>
        <p:nvSpPr>
          <p:cNvPr id="5" name="TextBox 4"/>
          <p:cNvSpPr txBox="1"/>
          <p:nvPr/>
        </p:nvSpPr>
        <p:spPr>
          <a:xfrm>
            <a:off x="2819400" y="5257800"/>
            <a:ext cx="1752600" cy="461665"/>
          </a:xfrm>
          <a:prstGeom prst="rect">
            <a:avLst/>
          </a:prstGeom>
          <a:solidFill>
            <a:schemeClr val="bg1"/>
          </a:solidFill>
        </p:spPr>
        <p:txBody>
          <a:bodyPr wrap="square" rtlCol="0">
            <a:spAutoFit/>
          </a:bodyPr>
          <a:lstStyle/>
          <a:p>
            <a:r>
              <a:rPr lang="en-US" sz="1200" dirty="0" smtClean="0"/>
              <a:t>Has participated in PRTR capacity-building </a:t>
            </a:r>
          </a:p>
        </p:txBody>
      </p:sp>
      <p:sp>
        <p:nvSpPr>
          <p:cNvPr id="6" name="TextBox 5"/>
          <p:cNvSpPr txBox="1"/>
          <p:nvPr/>
        </p:nvSpPr>
        <p:spPr>
          <a:xfrm>
            <a:off x="2819400" y="5791200"/>
            <a:ext cx="1828800" cy="276999"/>
          </a:xfrm>
          <a:prstGeom prst="rect">
            <a:avLst/>
          </a:prstGeom>
          <a:solidFill>
            <a:schemeClr val="bg1"/>
          </a:solidFill>
        </p:spPr>
        <p:txBody>
          <a:bodyPr wrap="square" rtlCol="0">
            <a:spAutoFit/>
          </a:bodyPr>
          <a:lstStyle/>
          <a:p>
            <a:r>
              <a:rPr lang="en-US" sz="1200" dirty="0" smtClean="0"/>
              <a:t>UNITAR regional project</a:t>
            </a:r>
          </a:p>
        </p:txBody>
      </p:sp>
      <p:sp>
        <p:nvSpPr>
          <p:cNvPr id="7" name="TextBox 6"/>
          <p:cNvSpPr txBox="1"/>
          <p:nvPr/>
        </p:nvSpPr>
        <p:spPr>
          <a:xfrm>
            <a:off x="2819400" y="6172200"/>
            <a:ext cx="1600200" cy="307777"/>
          </a:xfrm>
          <a:prstGeom prst="rect">
            <a:avLst/>
          </a:prstGeom>
          <a:solidFill>
            <a:schemeClr val="bg1"/>
          </a:solidFill>
        </p:spPr>
        <p:txBody>
          <a:bodyPr wrap="square" rtlCol="0">
            <a:spAutoFit/>
          </a:bodyPr>
          <a:lstStyle/>
          <a:p>
            <a:r>
              <a:rPr lang="en-US" sz="1400" dirty="0" smtClean="0"/>
              <a:t>Implemented PRTR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fontScale="90000"/>
          </a:bodyPr>
          <a:lstStyle/>
          <a:p>
            <a:pPr fontAlgn="auto">
              <a:spcAft>
                <a:spcPts val="0"/>
              </a:spcAft>
              <a:defRPr/>
            </a:pPr>
            <a:r>
              <a:rPr lang="en-US" dirty="0" smtClean="0"/>
              <a:t>LAC REGION: PUBLIC PARTICIPATION IN ENVIRONMENTAL MATTERS (I)</a:t>
            </a:r>
            <a:endParaRPr lang="en-US" b="1" dirty="0"/>
          </a:p>
        </p:txBody>
      </p:sp>
      <p:sp>
        <p:nvSpPr>
          <p:cNvPr id="51202" name="Content Placeholder 2"/>
          <p:cNvSpPr>
            <a:spLocks noGrp="1"/>
          </p:cNvSpPr>
          <p:nvPr>
            <p:ph sz="quarter" idx="1"/>
          </p:nvPr>
        </p:nvSpPr>
        <p:spPr>
          <a:xfrm>
            <a:off x="838200" y="1316038"/>
            <a:ext cx="8001000" cy="4840287"/>
          </a:xfrm>
        </p:spPr>
        <p:txBody>
          <a:bodyPr>
            <a:normAutofit lnSpcReduction="10000"/>
          </a:bodyPr>
          <a:lstStyle/>
          <a:p>
            <a:r>
              <a:rPr lang="es-ES_tradnl" dirty="0" err="1" smtClean="0"/>
              <a:t>Twenty</a:t>
            </a:r>
            <a:r>
              <a:rPr lang="es-ES_tradnl" dirty="0" smtClean="0"/>
              <a:t> </a:t>
            </a:r>
            <a:r>
              <a:rPr lang="es-ES_tradnl" dirty="0" err="1" smtClean="0"/>
              <a:t>years</a:t>
            </a:r>
            <a:r>
              <a:rPr lang="es-ES_tradnl" dirty="0" smtClean="0"/>
              <a:t> </a:t>
            </a:r>
            <a:r>
              <a:rPr lang="es-ES_tradnl" dirty="0" err="1" smtClean="0"/>
              <a:t>on</a:t>
            </a:r>
            <a:r>
              <a:rPr lang="es-ES_tradnl" dirty="0" smtClean="0"/>
              <a:t> </a:t>
            </a:r>
            <a:r>
              <a:rPr lang="es-ES_tradnl" dirty="0" err="1" smtClean="0"/>
              <a:t>from</a:t>
            </a:r>
            <a:r>
              <a:rPr lang="es-ES_tradnl" dirty="0" smtClean="0"/>
              <a:t> </a:t>
            </a:r>
            <a:r>
              <a:rPr lang="es-ES_tradnl" dirty="0" err="1" smtClean="0"/>
              <a:t>the</a:t>
            </a:r>
            <a:r>
              <a:rPr lang="es-ES_tradnl" dirty="0" smtClean="0"/>
              <a:t> </a:t>
            </a:r>
            <a:r>
              <a:rPr lang="es-ES_tradnl" dirty="0" err="1" smtClean="0"/>
              <a:t>Earth</a:t>
            </a:r>
            <a:r>
              <a:rPr lang="es-ES_tradnl" dirty="0" smtClean="0"/>
              <a:t> Summit, </a:t>
            </a:r>
            <a:r>
              <a:rPr lang="es-ES_tradnl" dirty="0" err="1" smtClean="0"/>
              <a:t>most</a:t>
            </a:r>
            <a:r>
              <a:rPr lang="es-ES_tradnl" dirty="0" smtClean="0"/>
              <a:t> </a:t>
            </a:r>
            <a:r>
              <a:rPr lang="es-ES_tradnl" dirty="0" err="1" smtClean="0"/>
              <a:t>countries</a:t>
            </a:r>
            <a:r>
              <a:rPr lang="es-ES_tradnl" dirty="0" smtClean="0"/>
              <a:t> in </a:t>
            </a:r>
            <a:r>
              <a:rPr lang="es-ES_tradnl" dirty="0" err="1" smtClean="0"/>
              <a:t>the</a:t>
            </a:r>
            <a:r>
              <a:rPr lang="es-ES_tradnl" dirty="0" smtClean="0"/>
              <a:t> </a:t>
            </a:r>
            <a:r>
              <a:rPr lang="es-ES_tradnl" dirty="0" err="1" smtClean="0"/>
              <a:t>region</a:t>
            </a:r>
            <a:r>
              <a:rPr lang="es-ES_tradnl" dirty="0" smtClean="0"/>
              <a:t> </a:t>
            </a:r>
            <a:r>
              <a:rPr lang="es-ES_tradnl" dirty="0" err="1" smtClean="0"/>
              <a:t>have</a:t>
            </a:r>
            <a:r>
              <a:rPr lang="es-ES_tradnl" dirty="0" smtClean="0"/>
              <a:t> </a:t>
            </a:r>
            <a:r>
              <a:rPr lang="es-ES_tradnl" dirty="0" err="1" smtClean="0"/>
              <a:t>incorporated</a:t>
            </a:r>
            <a:r>
              <a:rPr lang="es-ES_tradnl" dirty="0" smtClean="0"/>
              <a:t> </a:t>
            </a:r>
            <a:r>
              <a:rPr lang="es-ES_tradnl" dirty="0" err="1" smtClean="0"/>
              <a:t>provisions</a:t>
            </a:r>
            <a:r>
              <a:rPr lang="es-ES_tradnl" dirty="0" smtClean="0"/>
              <a:t> </a:t>
            </a:r>
            <a:r>
              <a:rPr lang="es-ES_tradnl" dirty="0" err="1" smtClean="0"/>
              <a:t>on</a:t>
            </a:r>
            <a:r>
              <a:rPr lang="es-ES_tradnl" dirty="0" smtClean="0"/>
              <a:t> </a:t>
            </a:r>
            <a:r>
              <a:rPr lang="es-ES_tradnl" dirty="0" err="1" smtClean="0"/>
              <a:t>citizen</a:t>
            </a:r>
            <a:r>
              <a:rPr lang="es-ES_tradnl" dirty="0" smtClean="0"/>
              <a:t> </a:t>
            </a:r>
            <a:r>
              <a:rPr lang="es-ES_tradnl" dirty="0" err="1" smtClean="0"/>
              <a:t>participation</a:t>
            </a:r>
            <a:r>
              <a:rPr lang="es-ES_tradnl" dirty="0" smtClean="0"/>
              <a:t> </a:t>
            </a:r>
            <a:r>
              <a:rPr lang="es-ES_tradnl" dirty="0" err="1" smtClean="0"/>
              <a:t>into</a:t>
            </a:r>
            <a:r>
              <a:rPr lang="es-ES_tradnl" dirty="0" smtClean="0"/>
              <a:t> </a:t>
            </a:r>
            <a:r>
              <a:rPr lang="es-ES_tradnl" dirty="0" err="1" smtClean="0"/>
              <a:t>environmental</a:t>
            </a:r>
            <a:r>
              <a:rPr lang="es-ES_tradnl" dirty="0" smtClean="0"/>
              <a:t> </a:t>
            </a:r>
            <a:r>
              <a:rPr lang="es-ES_tradnl" dirty="0" err="1" smtClean="0"/>
              <a:t>legislation</a:t>
            </a:r>
            <a:r>
              <a:rPr lang="es-ES_tradnl" dirty="0" smtClean="0"/>
              <a:t> </a:t>
            </a:r>
            <a:r>
              <a:rPr lang="es-ES_tradnl" dirty="0" err="1" smtClean="0"/>
              <a:t>or</a:t>
            </a:r>
            <a:r>
              <a:rPr lang="es-ES_tradnl" dirty="0" smtClean="0"/>
              <a:t> </a:t>
            </a:r>
            <a:r>
              <a:rPr lang="es-ES_tradnl" dirty="0" err="1" smtClean="0"/>
              <a:t>into</a:t>
            </a:r>
            <a:r>
              <a:rPr lang="es-ES_tradnl" dirty="0" smtClean="0"/>
              <a:t> </a:t>
            </a:r>
            <a:r>
              <a:rPr lang="es-ES_tradnl" dirty="0" err="1" smtClean="0"/>
              <a:t>thematic</a:t>
            </a:r>
            <a:r>
              <a:rPr lang="es-ES_tradnl" dirty="0" smtClean="0"/>
              <a:t> </a:t>
            </a:r>
            <a:r>
              <a:rPr lang="es-ES_tradnl" dirty="0" err="1" smtClean="0"/>
              <a:t>or</a:t>
            </a:r>
            <a:r>
              <a:rPr lang="es-ES_tradnl" dirty="0" smtClean="0"/>
              <a:t> </a:t>
            </a:r>
            <a:r>
              <a:rPr lang="es-ES_tradnl" dirty="0" err="1" smtClean="0"/>
              <a:t>sectoral</a:t>
            </a:r>
            <a:r>
              <a:rPr lang="es-ES_tradnl" dirty="0" smtClean="0"/>
              <a:t> </a:t>
            </a:r>
            <a:r>
              <a:rPr lang="es-ES_tradnl" dirty="0" err="1" smtClean="0"/>
              <a:t>laws</a:t>
            </a:r>
            <a:r>
              <a:rPr lang="es-ES_tradnl" dirty="0" smtClean="0"/>
              <a:t> and </a:t>
            </a:r>
            <a:r>
              <a:rPr lang="es-ES_tradnl" dirty="0" err="1" smtClean="0"/>
              <a:t>have</a:t>
            </a:r>
            <a:r>
              <a:rPr lang="es-ES_tradnl" dirty="0" smtClean="0"/>
              <a:t> </a:t>
            </a:r>
            <a:r>
              <a:rPr lang="es-ES_tradnl" dirty="0" err="1" smtClean="0"/>
              <a:t>created</a:t>
            </a:r>
            <a:r>
              <a:rPr lang="es-ES_tradnl" dirty="0" smtClean="0"/>
              <a:t> a </a:t>
            </a:r>
            <a:r>
              <a:rPr lang="es-ES_tradnl" dirty="0" err="1" smtClean="0"/>
              <a:t>variety</a:t>
            </a:r>
            <a:r>
              <a:rPr lang="es-ES_tradnl" dirty="0" smtClean="0"/>
              <a:t> of </a:t>
            </a:r>
            <a:r>
              <a:rPr lang="es-ES_tradnl" dirty="0" err="1" smtClean="0"/>
              <a:t>citizen</a:t>
            </a:r>
            <a:r>
              <a:rPr lang="es-ES_tradnl" dirty="0" smtClean="0"/>
              <a:t> </a:t>
            </a:r>
            <a:r>
              <a:rPr lang="es-ES_tradnl" dirty="0" err="1" smtClean="0"/>
              <a:t>participation</a:t>
            </a:r>
            <a:r>
              <a:rPr lang="es-ES_tradnl" dirty="0" smtClean="0"/>
              <a:t> </a:t>
            </a:r>
            <a:r>
              <a:rPr lang="es-ES_tradnl" dirty="0" err="1" smtClean="0"/>
              <a:t>councils</a:t>
            </a:r>
            <a:r>
              <a:rPr lang="es-ES_tradnl" dirty="0" smtClean="0"/>
              <a:t>. </a:t>
            </a:r>
          </a:p>
          <a:p>
            <a:endParaRPr lang="es-ES_tradnl" dirty="0" smtClean="0"/>
          </a:p>
          <a:p>
            <a:r>
              <a:rPr lang="es-ES_tradnl" dirty="0" err="1" smtClean="0"/>
              <a:t>Most</a:t>
            </a:r>
            <a:r>
              <a:rPr lang="es-ES_tradnl" dirty="0" smtClean="0"/>
              <a:t> </a:t>
            </a:r>
            <a:r>
              <a:rPr lang="es-ES_tradnl" dirty="0" err="1" smtClean="0"/>
              <a:t>countries</a:t>
            </a:r>
            <a:r>
              <a:rPr lang="es-ES_tradnl" dirty="0" smtClean="0"/>
              <a:t> </a:t>
            </a:r>
            <a:r>
              <a:rPr lang="es-ES_tradnl" dirty="0" err="1" smtClean="0"/>
              <a:t>also</a:t>
            </a:r>
            <a:r>
              <a:rPr lang="es-ES_tradnl" dirty="0" smtClean="0"/>
              <a:t> </a:t>
            </a:r>
            <a:r>
              <a:rPr lang="es-ES_tradnl" dirty="0" err="1" smtClean="0"/>
              <a:t>have</a:t>
            </a:r>
            <a:r>
              <a:rPr lang="es-ES_tradnl" dirty="0" smtClean="0"/>
              <a:t> </a:t>
            </a:r>
            <a:r>
              <a:rPr lang="es-ES_tradnl" dirty="0" err="1" smtClean="0"/>
              <a:t>some</a:t>
            </a:r>
            <a:r>
              <a:rPr lang="es-ES_tradnl" dirty="0" smtClean="0"/>
              <a:t> </a:t>
            </a:r>
            <a:r>
              <a:rPr lang="es-ES_tradnl" dirty="0" err="1" smtClean="0"/>
              <a:t>degree</a:t>
            </a:r>
            <a:r>
              <a:rPr lang="es-ES_tradnl" dirty="0" smtClean="0"/>
              <a:t> of </a:t>
            </a:r>
            <a:r>
              <a:rPr lang="es-ES_tradnl" dirty="0" err="1" smtClean="0"/>
              <a:t>citizen</a:t>
            </a:r>
            <a:r>
              <a:rPr lang="es-ES_tradnl" dirty="0" smtClean="0"/>
              <a:t> </a:t>
            </a:r>
            <a:r>
              <a:rPr lang="es-ES_tradnl" dirty="0" err="1" smtClean="0"/>
              <a:t>participation</a:t>
            </a:r>
            <a:r>
              <a:rPr lang="es-ES_tradnl" dirty="0" smtClean="0"/>
              <a:t> in </a:t>
            </a:r>
            <a:r>
              <a:rPr lang="es-ES_tradnl" dirty="0" err="1" smtClean="0"/>
              <a:t>environmental</a:t>
            </a:r>
            <a:r>
              <a:rPr lang="es-ES_tradnl" dirty="0" smtClean="0"/>
              <a:t> </a:t>
            </a:r>
            <a:r>
              <a:rPr lang="es-ES_tradnl" dirty="0" err="1" smtClean="0"/>
              <a:t>impact</a:t>
            </a:r>
            <a:r>
              <a:rPr lang="es-ES_tradnl" dirty="0" smtClean="0"/>
              <a:t> </a:t>
            </a:r>
            <a:r>
              <a:rPr lang="es-ES_tradnl" dirty="0" err="1" smtClean="0"/>
              <a:t>assessments</a:t>
            </a:r>
            <a:r>
              <a:rPr lang="es-ES_tradnl" dirty="0" smtClean="0"/>
              <a:t>.</a:t>
            </a:r>
          </a:p>
          <a:p>
            <a:endParaRPr lang="es-ES_tradnl" dirty="0" smtClean="0"/>
          </a:p>
          <a:p>
            <a:r>
              <a:rPr lang="en-US" dirty="0" smtClean="0"/>
              <a:t>Citizen participation is most limited at the level of policies, plans and strategies, where it is generally at the discretion of the government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1447800" y="152400"/>
            <a:ext cx="7239000" cy="725488"/>
          </a:xfrm>
        </p:spPr>
        <p:txBody>
          <a:bodyPr/>
          <a:lstStyle/>
          <a:p>
            <a:r>
              <a:rPr lang="en-US" sz="2000" dirty="0" smtClean="0"/>
              <a:t>LAC: PUBLIC PARTICIPATION IN THE EIA OF PROJECTS</a:t>
            </a:r>
            <a:endParaRPr lang="en-US" sz="2000" b="1" dirty="0" smtClean="0"/>
          </a:p>
        </p:txBody>
      </p:sp>
      <p:sp>
        <p:nvSpPr>
          <p:cNvPr id="53251" name="TextBox 6"/>
          <p:cNvSpPr txBox="1">
            <a:spLocks noChangeArrowheads="1"/>
          </p:cNvSpPr>
          <p:nvPr/>
        </p:nvSpPr>
        <p:spPr bwMode="auto">
          <a:xfrm>
            <a:off x="5685064" y="1087664"/>
            <a:ext cx="2952750" cy="2554545"/>
          </a:xfrm>
          <a:prstGeom prst="rect">
            <a:avLst/>
          </a:prstGeom>
          <a:noFill/>
          <a:ln w="9525">
            <a:noFill/>
            <a:miter lim="800000"/>
            <a:headEnd/>
            <a:tailEnd/>
          </a:ln>
        </p:spPr>
        <p:txBody>
          <a:bodyPr>
            <a:spAutoFit/>
          </a:bodyPr>
          <a:lstStyle/>
          <a:p>
            <a:pPr>
              <a:buFont typeface="Arial" charset="0"/>
              <a:buChar char="•"/>
            </a:pPr>
            <a:r>
              <a:rPr lang="en-GB" sz="2000" dirty="0" smtClean="0">
                <a:latin typeface="Gill Sans MT" pitchFamily="34" charset="0"/>
              </a:rPr>
              <a:t> Almost all countries include some level of participation in the EIA</a:t>
            </a:r>
          </a:p>
          <a:p>
            <a:pPr>
              <a:buFont typeface="Arial" charset="0"/>
              <a:buChar char="•"/>
            </a:pPr>
            <a:r>
              <a:rPr lang="en-GB" sz="2000" dirty="0" smtClean="0">
                <a:latin typeface="Gill Sans MT" pitchFamily="34" charset="0"/>
              </a:rPr>
              <a:t>Different levels of implementation</a:t>
            </a:r>
          </a:p>
          <a:p>
            <a:pPr>
              <a:buFont typeface="Arial" charset="0"/>
              <a:buChar char="•"/>
            </a:pPr>
            <a:r>
              <a:rPr lang="en-GB" sz="2000" dirty="0" smtClean="0">
                <a:latin typeface="Gill Sans MT" pitchFamily="34" charset="0"/>
              </a:rPr>
              <a:t>Different platforms of participation</a:t>
            </a:r>
          </a:p>
          <a:p>
            <a:pPr>
              <a:buFont typeface="Arial" charset="0"/>
              <a:buChar char="•"/>
            </a:pPr>
            <a:endParaRPr lang="en-US" sz="2000" dirty="0">
              <a:latin typeface="Gill Sans MT" pitchFamily="34" charset="0"/>
            </a:endParaRPr>
          </a:p>
        </p:txBody>
      </p:sp>
      <p:sp>
        <p:nvSpPr>
          <p:cNvPr id="12" name="Rectangle 11"/>
          <p:cNvSpPr/>
          <p:nvPr/>
        </p:nvSpPr>
        <p:spPr>
          <a:xfrm>
            <a:off x="3163888" y="4681538"/>
            <a:ext cx="2176462" cy="1371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pic>
        <p:nvPicPr>
          <p:cNvPr id="9" name="Picture 8" descr="C:\Documents and Settings\pchamas\Local Settings\Temp\notes87944B\Mapa EIA Final.jpg"/>
          <p:cNvPicPr/>
          <p:nvPr/>
        </p:nvPicPr>
        <p:blipFill>
          <a:blip r:embed="rId3" cstate="print">
            <a:clrChange>
              <a:clrFrom>
                <a:srgbClr val="FFFFFF"/>
              </a:clrFrom>
              <a:clrTo>
                <a:srgbClr val="FFFFFF">
                  <a:alpha val="0"/>
                </a:srgbClr>
              </a:clrTo>
            </a:clrChange>
          </a:blip>
          <a:srcRect l="1999" t="806" r="2878"/>
          <a:stretch>
            <a:fillRect/>
          </a:stretch>
        </p:blipFill>
        <p:spPr bwMode="auto">
          <a:xfrm>
            <a:off x="929391" y="963685"/>
            <a:ext cx="4212876" cy="5665715"/>
          </a:xfrm>
          <a:prstGeom prst="rect">
            <a:avLst/>
          </a:prstGeom>
          <a:noFill/>
          <a:ln w="9525">
            <a:noFill/>
            <a:miter lim="800000"/>
            <a:headEnd/>
            <a:tailEnd/>
          </a:ln>
        </p:spPr>
      </p:pic>
      <p:graphicFrame>
        <p:nvGraphicFramePr>
          <p:cNvPr id="10" name="Table 9"/>
          <p:cNvGraphicFramePr>
            <a:graphicFrameLocks noGrp="1"/>
          </p:cNvGraphicFramePr>
          <p:nvPr/>
        </p:nvGraphicFramePr>
        <p:xfrm>
          <a:off x="4661332" y="4114798"/>
          <a:ext cx="4482668" cy="2519418"/>
        </p:xfrm>
        <a:graphic>
          <a:graphicData uri="http://schemas.openxmlformats.org/drawingml/2006/table">
            <a:tbl>
              <a:tblPr/>
              <a:tblGrid>
                <a:gridCol w="185105"/>
                <a:gridCol w="4297563"/>
              </a:tblGrid>
              <a:tr h="533402">
                <a:tc>
                  <a:txBody>
                    <a:bodyPr/>
                    <a:lstStyle/>
                    <a:p>
                      <a:pPr marL="0" marR="0" indent="0" algn="just">
                        <a:lnSpc>
                          <a:spcPct val="115000"/>
                        </a:lnSpc>
                        <a:spcBef>
                          <a:spcPts val="0"/>
                        </a:spcBef>
                        <a:spcAft>
                          <a:spcPts val="0"/>
                        </a:spcAft>
                      </a:pPr>
                      <a:endParaRPr lang="en-US" sz="1000" noProof="0" dirty="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marL="0" marR="0" indent="0" algn="just">
                        <a:lnSpc>
                          <a:spcPct val="115000"/>
                        </a:lnSpc>
                        <a:spcBef>
                          <a:spcPts val="0"/>
                        </a:spcBef>
                        <a:spcAft>
                          <a:spcPts val="0"/>
                        </a:spcAft>
                      </a:pPr>
                      <a:r>
                        <a:rPr lang="en-US" sz="1400" baseline="0" noProof="0" smtClean="0">
                          <a:latin typeface="Times New Roman"/>
                          <a:ea typeface="Calibri"/>
                          <a:cs typeface="Times New Roman"/>
                        </a:rPr>
                        <a:t>Environmental legislation has specific requirements for public participation in EIA processes.</a:t>
                      </a:r>
                      <a:endParaRPr lang="en-US" sz="14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6504">
                <a:tc>
                  <a:txBody>
                    <a:bodyPr/>
                    <a:lstStyle/>
                    <a:p>
                      <a:pPr marL="0" marR="0" indent="0" algn="just">
                        <a:lnSpc>
                          <a:spcPct val="115000"/>
                        </a:lnSpc>
                        <a:spcBef>
                          <a:spcPts val="0"/>
                        </a:spcBef>
                        <a:spcAft>
                          <a:spcPts val="0"/>
                        </a:spcAft>
                      </a:pPr>
                      <a:endParaRPr lang="en-US" sz="10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FF99"/>
                    </a:solidFill>
                  </a:tcPr>
                </a:tc>
                <a:tc>
                  <a:txBody>
                    <a:bodyPr/>
                    <a:lstStyle/>
                    <a:p>
                      <a:pPr marL="0" marR="0" indent="0" algn="just">
                        <a:lnSpc>
                          <a:spcPct val="115000"/>
                        </a:lnSpc>
                        <a:spcBef>
                          <a:spcPts val="0"/>
                        </a:spcBef>
                        <a:spcAft>
                          <a:spcPts val="0"/>
                        </a:spcAft>
                      </a:pPr>
                      <a:r>
                        <a:rPr lang="en-US" sz="1200" baseline="0" noProof="0" smtClean="0">
                          <a:latin typeface="Times New Roman"/>
                          <a:ea typeface="Calibri"/>
                          <a:cs typeface="Times New Roman"/>
                        </a:rPr>
                        <a:t>The environmental legislation has requirements for public participation in EIA processes but no secondary regulations on it. </a:t>
                      </a:r>
                      <a:endParaRPr lang="en-US" sz="12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6504">
                <a:tc>
                  <a:txBody>
                    <a:bodyPr/>
                    <a:lstStyle/>
                    <a:p>
                      <a:pPr marL="0" marR="0" indent="0" algn="just">
                        <a:lnSpc>
                          <a:spcPct val="115000"/>
                        </a:lnSpc>
                        <a:spcBef>
                          <a:spcPts val="0"/>
                        </a:spcBef>
                        <a:spcAft>
                          <a:spcPts val="0"/>
                        </a:spcAft>
                      </a:pPr>
                      <a:endParaRPr lang="en-US" sz="10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BD4B4"/>
                    </a:solidFill>
                  </a:tcPr>
                </a:tc>
                <a:tc>
                  <a:txBody>
                    <a:bodyPr/>
                    <a:lstStyle/>
                    <a:p>
                      <a:pPr marL="0" marR="0" indent="0" algn="just">
                        <a:lnSpc>
                          <a:spcPct val="115000"/>
                        </a:lnSpc>
                        <a:spcBef>
                          <a:spcPts val="0"/>
                        </a:spcBef>
                        <a:spcAft>
                          <a:spcPts val="0"/>
                        </a:spcAft>
                      </a:pPr>
                      <a:r>
                        <a:rPr lang="en-US" sz="1400" noProof="0" dirty="0" smtClean="0">
                          <a:latin typeface="Times New Roman"/>
                          <a:ea typeface="Calibri"/>
                          <a:cs typeface="Times New Roman"/>
                        </a:rPr>
                        <a:t>Only </a:t>
                      </a:r>
                      <a:r>
                        <a:rPr lang="en-US" sz="1400" noProof="0" dirty="0" err="1" smtClean="0">
                          <a:latin typeface="Times New Roman"/>
                          <a:ea typeface="Calibri"/>
                          <a:cs typeface="Times New Roman"/>
                        </a:rPr>
                        <a:t>sectoral</a:t>
                      </a:r>
                      <a:r>
                        <a:rPr lang="en-US" sz="1400" baseline="0" noProof="0" dirty="0" smtClean="0">
                          <a:latin typeface="Times New Roman"/>
                          <a:ea typeface="Calibri"/>
                          <a:cs typeface="Times New Roman"/>
                        </a:rPr>
                        <a:t> regulations have requirements for public participation in EIA processes</a:t>
                      </a:r>
                      <a:endParaRPr lang="en-US" sz="1400" noProof="0" dirty="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6504">
                <a:tc>
                  <a:txBody>
                    <a:bodyPr/>
                    <a:lstStyle/>
                    <a:p>
                      <a:pPr marL="0" marR="0" indent="0" algn="just">
                        <a:lnSpc>
                          <a:spcPct val="115000"/>
                        </a:lnSpc>
                        <a:spcBef>
                          <a:spcPts val="0"/>
                        </a:spcBef>
                        <a:spcAft>
                          <a:spcPts val="0"/>
                        </a:spcAft>
                      </a:pPr>
                      <a:endParaRPr lang="en-US" sz="10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9933"/>
                    </a:solidFill>
                  </a:tcPr>
                </a:tc>
                <a:tc>
                  <a:txBody>
                    <a:bodyPr/>
                    <a:lstStyle/>
                    <a:p>
                      <a:pPr marL="0" marR="0" indent="0" algn="just">
                        <a:lnSpc>
                          <a:spcPct val="115000"/>
                        </a:lnSpc>
                        <a:spcBef>
                          <a:spcPts val="0"/>
                        </a:spcBef>
                        <a:spcAft>
                          <a:spcPts val="0"/>
                        </a:spcAft>
                      </a:pPr>
                      <a:r>
                        <a:rPr lang="en-US" sz="1400" noProof="0" smtClean="0">
                          <a:latin typeface="Times New Roman"/>
                          <a:ea typeface="Calibri"/>
                          <a:cs typeface="Times New Roman"/>
                        </a:rPr>
                        <a:t>EIA is in sectorial regulations and participation is discretionary or not regulated.</a:t>
                      </a:r>
                      <a:endParaRPr lang="en-US" sz="14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6504">
                <a:tc>
                  <a:txBody>
                    <a:bodyPr/>
                    <a:lstStyle/>
                    <a:p>
                      <a:pPr marL="0" marR="0" indent="0" algn="just">
                        <a:lnSpc>
                          <a:spcPct val="115000"/>
                        </a:lnSpc>
                        <a:spcBef>
                          <a:spcPts val="0"/>
                        </a:spcBef>
                        <a:spcAft>
                          <a:spcPts val="0"/>
                        </a:spcAft>
                      </a:pPr>
                      <a:endParaRPr lang="en-US" sz="1000" noProof="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5050"/>
                    </a:solidFill>
                  </a:tcPr>
                </a:tc>
                <a:tc>
                  <a:txBody>
                    <a:bodyPr/>
                    <a:lstStyle/>
                    <a:p>
                      <a:pPr marL="0" marR="0" indent="0" algn="just">
                        <a:lnSpc>
                          <a:spcPct val="115000"/>
                        </a:lnSpc>
                        <a:spcBef>
                          <a:spcPts val="0"/>
                        </a:spcBef>
                        <a:spcAft>
                          <a:spcPts val="0"/>
                        </a:spcAft>
                      </a:pPr>
                      <a:r>
                        <a:rPr lang="en-US" sz="1400" noProof="0" dirty="0" smtClean="0">
                          <a:latin typeface="Times New Roman"/>
                          <a:ea typeface="Calibri"/>
                          <a:cs typeface="Times New Roman"/>
                        </a:rPr>
                        <a:t>EIA has not been legally established as an</a:t>
                      </a:r>
                      <a:r>
                        <a:rPr lang="en-US" sz="1400" baseline="0" noProof="0" dirty="0" smtClean="0">
                          <a:latin typeface="Times New Roman"/>
                          <a:ea typeface="Calibri"/>
                          <a:cs typeface="Times New Roman"/>
                        </a:rPr>
                        <a:t> environmental management tool yet. </a:t>
                      </a:r>
                      <a:endParaRPr lang="en-US" sz="1400" noProof="0" dirty="0">
                        <a:latin typeface="Arial"/>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fontScale="90000"/>
          </a:bodyPr>
          <a:lstStyle/>
          <a:p>
            <a:pPr fontAlgn="auto">
              <a:spcAft>
                <a:spcPts val="0"/>
              </a:spcAft>
              <a:defRPr/>
            </a:pPr>
            <a:r>
              <a:rPr lang="en-US" dirty="0"/>
              <a:t>LAC REGION: ACCESS TO </a:t>
            </a:r>
            <a:r>
              <a:rPr lang="en-US" dirty="0" smtClean="0"/>
              <a:t>JUSTICE (I)</a:t>
            </a:r>
            <a:endParaRPr lang="en-US" b="1" dirty="0"/>
          </a:p>
        </p:txBody>
      </p:sp>
      <p:sp>
        <p:nvSpPr>
          <p:cNvPr id="59394" name="Content Placeholder 2"/>
          <p:cNvSpPr>
            <a:spLocks noGrp="1"/>
          </p:cNvSpPr>
          <p:nvPr>
            <p:ph sz="quarter" idx="1"/>
          </p:nvPr>
        </p:nvSpPr>
        <p:spPr>
          <a:xfrm>
            <a:off x="838200" y="1600200"/>
            <a:ext cx="8001000" cy="4556125"/>
          </a:xfrm>
        </p:spPr>
        <p:txBody>
          <a:bodyPr>
            <a:normAutofit lnSpcReduction="10000"/>
          </a:bodyPr>
          <a:lstStyle/>
          <a:p>
            <a:r>
              <a:rPr lang="es-ES_tradnl" dirty="0" err="1" smtClean="0"/>
              <a:t>Countries</a:t>
            </a:r>
            <a:r>
              <a:rPr lang="es-ES_tradnl" dirty="0" smtClean="0"/>
              <a:t> in </a:t>
            </a:r>
            <a:r>
              <a:rPr lang="es-ES_tradnl" dirty="0" err="1" smtClean="0"/>
              <a:t>the</a:t>
            </a:r>
            <a:r>
              <a:rPr lang="es-ES_tradnl" dirty="0" smtClean="0"/>
              <a:t> </a:t>
            </a:r>
            <a:r>
              <a:rPr lang="es-ES_tradnl" dirty="0" err="1" smtClean="0"/>
              <a:t>region</a:t>
            </a:r>
            <a:r>
              <a:rPr lang="es-ES_tradnl" dirty="0" smtClean="0"/>
              <a:t> </a:t>
            </a:r>
            <a:r>
              <a:rPr lang="es-ES_tradnl" dirty="0" err="1" smtClean="0"/>
              <a:t>have</a:t>
            </a:r>
            <a:r>
              <a:rPr lang="es-ES_tradnl" dirty="0" smtClean="0"/>
              <a:t> </a:t>
            </a:r>
            <a:r>
              <a:rPr lang="es-ES_tradnl" dirty="0" err="1" smtClean="0"/>
              <a:t>made</a:t>
            </a:r>
            <a:r>
              <a:rPr lang="es-ES_tradnl" dirty="0" smtClean="0"/>
              <a:t> </a:t>
            </a:r>
            <a:r>
              <a:rPr lang="es-ES_tradnl" dirty="0" err="1" smtClean="0"/>
              <a:t>strides</a:t>
            </a:r>
            <a:r>
              <a:rPr lang="es-ES_tradnl" dirty="0" smtClean="0"/>
              <a:t> in </a:t>
            </a:r>
            <a:r>
              <a:rPr lang="es-ES_tradnl" dirty="0" err="1" smtClean="0"/>
              <a:t>creating</a:t>
            </a:r>
            <a:r>
              <a:rPr lang="es-ES_tradnl" dirty="0" smtClean="0"/>
              <a:t> and </a:t>
            </a:r>
            <a:r>
              <a:rPr lang="es-ES_tradnl" dirty="0" err="1" smtClean="0"/>
              <a:t>setting</a:t>
            </a:r>
            <a:r>
              <a:rPr lang="es-ES_tradnl" dirty="0" smtClean="0"/>
              <a:t> up </a:t>
            </a:r>
            <a:r>
              <a:rPr lang="es-ES_tradnl" dirty="0" err="1" smtClean="0"/>
              <a:t>specialized</a:t>
            </a:r>
            <a:r>
              <a:rPr lang="es-ES_tradnl" dirty="0" smtClean="0"/>
              <a:t> </a:t>
            </a:r>
            <a:r>
              <a:rPr lang="es-ES_tradnl" dirty="0" err="1" smtClean="0"/>
              <a:t>bodies</a:t>
            </a:r>
            <a:r>
              <a:rPr lang="es-ES_tradnl" dirty="0" smtClean="0"/>
              <a:t> </a:t>
            </a:r>
            <a:r>
              <a:rPr lang="es-ES_tradnl" dirty="0" err="1" smtClean="0"/>
              <a:t>with</a:t>
            </a:r>
            <a:r>
              <a:rPr lang="es-ES_tradnl" dirty="0" smtClean="0"/>
              <a:t> </a:t>
            </a:r>
            <a:r>
              <a:rPr lang="es-ES_tradnl" dirty="0" err="1" smtClean="0"/>
              <a:t>jurisdiction</a:t>
            </a:r>
            <a:r>
              <a:rPr lang="es-ES_tradnl" dirty="0" smtClean="0"/>
              <a:t> </a:t>
            </a:r>
            <a:r>
              <a:rPr lang="es-ES_tradnl" dirty="0" err="1" smtClean="0"/>
              <a:t>over</a:t>
            </a:r>
            <a:r>
              <a:rPr lang="es-ES_tradnl" dirty="0" smtClean="0"/>
              <a:t> </a:t>
            </a:r>
            <a:r>
              <a:rPr lang="es-ES_tradnl" dirty="0" err="1" smtClean="0"/>
              <a:t>environmental</a:t>
            </a:r>
            <a:r>
              <a:rPr lang="es-ES_tradnl" dirty="0" smtClean="0"/>
              <a:t> </a:t>
            </a:r>
            <a:r>
              <a:rPr lang="es-ES_tradnl" dirty="0" err="1" smtClean="0"/>
              <a:t>matters</a:t>
            </a:r>
            <a:r>
              <a:rPr lang="es-ES_tradnl" dirty="0" smtClean="0"/>
              <a:t> </a:t>
            </a:r>
            <a:r>
              <a:rPr lang="es-ES_tradnl" dirty="0" err="1" smtClean="0"/>
              <a:t>both</a:t>
            </a:r>
            <a:r>
              <a:rPr lang="es-ES_tradnl" dirty="0" smtClean="0"/>
              <a:t> </a:t>
            </a:r>
            <a:r>
              <a:rPr lang="es-ES_tradnl" dirty="0" err="1" smtClean="0"/>
              <a:t>with</a:t>
            </a:r>
            <a:r>
              <a:rPr lang="es-ES_tradnl" dirty="0" smtClean="0"/>
              <a:t> </a:t>
            </a:r>
            <a:r>
              <a:rPr lang="es-ES_tradnl" dirty="0" err="1" smtClean="0"/>
              <a:t>the</a:t>
            </a:r>
            <a:r>
              <a:rPr lang="es-ES_tradnl" dirty="0" smtClean="0"/>
              <a:t> </a:t>
            </a:r>
            <a:r>
              <a:rPr lang="es-ES_tradnl" dirty="0" err="1" smtClean="0"/>
              <a:t>framework</a:t>
            </a:r>
            <a:r>
              <a:rPr lang="es-ES_tradnl" dirty="0" smtClean="0"/>
              <a:t> of </a:t>
            </a:r>
            <a:r>
              <a:rPr lang="es-ES_tradnl" dirty="0" err="1" smtClean="0"/>
              <a:t>the</a:t>
            </a:r>
            <a:r>
              <a:rPr lang="es-ES_tradnl" dirty="0" smtClean="0"/>
              <a:t> </a:t>
            </a:r>
            <a:r>
              <a:rPr lang="es-ES_tradnl" dirty="0" err="1" smtClean="0"/>
              <a:t>justice</a:t>
            </a:r>
            <a:r>
              <a:rPr lang="es-ES_tradnl" dirty="0" smtClean="0"/>
              <a:t> </a:t>
            </a:r>
            <a:r>
              <a:rPr lang="es-ES_tradnl" dirty="0" err="1" smtClean="0"/>
              <a:t>system</a:t>
            </a:r>
            <a:r>
              <a:rPr lang="es-ES_tradnl" dirty="0" smtClean="0"/>
              <a:t> and as </a:t>
            </a:r>
            <a:r>
              <a:rPr lang="es-ES_tradnl" dirty="0" err="1" smtClean="0"/>
              <a:t>entities</a:t>
            </a:r>
            <a:r>
              <a:rPr lang="es-ES_tradnl" dirty="0" smtClean="0"/>
              <a:t> </a:t>
            </a:r>
            <a:r>
              <a:rPr lang="es-ES_tradnl" dirty="0" err="1" smtClean="0"/>
              <a:t>falling</a:t>
            </a:r>
            <a:r>
              <a:rPr lang="es-ES_tradnl" dirty="0" smtClean="0"/>
              <a:t> </a:t>
            </a:r>
            <a:r>
              <a:rPr lang="es-ES_tradnl" dirty="0" err="1" smtClean="0"/>
              <a:t>under</a:t>
            </a:r>
            <a:r>
              <a:rPr lang="es-ES_tradnl" dirty="0" smtClean="0"/>
              <a:t> ministerial </a:t>
            </a:r>
            <a:r>
              <a:rPr lang="es-ES_tradnl" dirty="0" err="1" smtClean="0"/>
              <a:t>or</a:t>
            </a:r>
            <a:r>
              <a:rPr lang="es-ES_tradnl" dirty="0" smtClean="0"/>
              <a:t> </a:t>
            </a:r>
            <a:r>
              <a:rPr lang="es-ES_tradnl" dirty="0" err="1" smtClean="0"/>
              <a:t>statutory</a:t>
            </a:r>
            <a:r>
              <a:rPr lang="es-ES_tradnl" dirty="0" smtClean="0"/>
              <a:t> </a:t>
            </a:r>
            <a:r>
              <a:rPr lang="es-ES_tradnl" dirty="0" err="1" smtClean="0"/>
              <a:t>bodies</a:t>
            </a:r>
            <a:r>
              <a:rPr lang="es-ES_tradnl" dirty="0" smtClean="0"/>
              <a:t>.</a:t>
            </a:r>
          </a:p>
          <a:p>
            <a:endParaRPr lang="es-ES_tradnl" dirty="0" smtClean="0"/>
          </a:p>
          <a:p>
            <a:r>
              <a:rPr lang="es-ES_tradnl" dirty="0" err="1" smtClean="0"/>
              <a:t>Over</a:t>
            </a:r>
            <a:r>
              <a:rPr lang="es-ES_tradnl" dirty="0" smtClean="0"/>
              <a:t> </a:t>
            </a:r>
            <a:r>
              <a:rPr lang="es-ES_tradnl" dirty="0" err="1" smtClean="0"/>
              <a:t>the</a:t>
            </a:r>
            <a:r>
              <a:rPr lang="es-ES_tradnl" dirty="0" smtClean="0"/>
              <a:t> </a:t>
            </a:r>
            <a:r>
              <a:rPr lang="es-ES_tradnl" dirty="0" err="1" smtClean="0"/>
              <a:t>last</a:t>
            </a:r>
            <a:r>
              <a:rPr lang="es-ES_tradnl" dirty="0" smtClean="0"/>
              <a:t> </a:t>
            </a:r>
            <a:r>
              <a:rPr lang="es-ES_tradnl" dirty="0" err="1" smtClean="0"/>
              <a:t>few</a:t>
            </a:r>
            <a:r>
              <a:rPr lang="es-ES_tradnl" dirty="0" smtClean="0"/>
              <a:t> </a:t>
            </a:r>
            <a:r>
              <a:rPr lang="es-ES_tradnl" dirty="0" err="1" smtClean="0"/>
              <a:t>years</a:t>
            </a:r>
            <a:r>
              <a:rPr lang="es-ES_tradnl" dirty="0" smtClean="0"/>
              <a:t>, </a:t>
            </a:r>
            <a:r>
              <a:rPr lang="es-ES_tradnl" dirty="0" err="1" smtClean="0"/>
              <a:t>legislation</a:t>
            </a:r>
            <a:r>
              <a:rPr lang="es-ES_tradnl" dirty="0" smtClean="0"/>
              <a:t> </a:t>
            </a:r>
            <a:r>
              <a:rPr lang="es-ES_tradnl" dirty="0" err="1" smtClean="0"/>
              <a:t>enacted</a:t>
            </a:r>
            <a:r>
              <a:rPr lang="es-ES_tradnl" dirty="0" smtClean="0"/>
              <a:t> in </a:t>
            </a:r>
            <a:r>
              <a:rPr lang="es-ES_tradnl" dirty="0" err="1" smtClean="0"/>
              <a:t>several</a:t>
            </a:r>
            <a:r>
              <a:rPr lang="es-ES_tradnl" dirty="0" smtClean="0"/>
              <a:t> of </a:t>
            </a:r>
            <a:r>
              <a:rPr lang="es-ES_tradnl" dirty="0" err="1" smtClean="0"/>
              <a:t>the</a:t>
            </a:r>
            <a:r>
              <a:rPr lang="es-ES_tradnl" dirty="0" smtClean="0"/>
              <a:t> </a:t>
            </a:r>
            <a:r>
              <a:rPr lang="es-ES_tradnl" dirty="0" err="1" smtClean="0"/>
              <a:t>region´s</a:t>
            </a:r>
            <a:r>
              <a:rPr lang="es-ES_tradnl" dirty="0" smtClean="0"/>
              <a:t> </a:t>
            </a:r>
            <a:r>
              <a:rPr lang="es-ES_tradnl" dirty="0" err="1" smtClean="0"/>
              <a:t>countries</a:t>
            </a:r>
            <a:r>
              <a:rPr lang="es-ES_tradnl" dirty="0" smtClean="0"/>
              <a:t> has </a:t>
            </a:r>
            <a:r>
              <a:rPr lang="es-ES_tradnl" dirty="0" err="1" smtClean="0"/>
              <a:t>offered</a:t>
            </a:r>
            <a:r>
              <a:rPr lang="es-ES_tradnl" dirty="0" smtClean="0"/>
              <a:t> a </a:t>
            </a:r>
            <a:r>
              <a:rPr lang="es-ES_tradnl" dirty="0" err="1" smtClean="0"/>
              <a:t>broader</a:t>
            </a:r>
            <a:r>
              <a:rPr lang="es-ES_tradnl" dirty="0" smtClean="0"/>
              <a:t> </a:t>
            </a:r>
            <a:r>
              <a:rPr lang="es-ES_tradnl" dirty="0" err="1" smtClean="0"/>
              <a:t>range</a:t>
            </a:r>
            <a:r>
              <a:rPr lang="es-ES_tradnl" dirty="0" smtClean="0"/>
              <a:t> of procedural remedies, and </a:t>
            </a:r>
            <a:r>
              <a:rPr lang="es-ES_tradnl" dirty="0" err="1" smtClean="0"/>
              <a:t>burgeoning</a:t>
            </a:r>
            <a:r>
              <a:rPr lang="es-ES_tradnl" dirty="0" smtClean="0"/>
              <a:t> </a:t>
            </a:r>
            <a:r>
              <a:rPr lang="es-ES_tradnl" dirty="0" err="1" smtClean="0"/>
              <a:t>jurisprudence</a:t>
            </a:r>
            <a:r>
              <a:rPr lang="es-ES_tradnl" dirty="0" smtClean="0"/>
              <a:t> </a:t>
            </a:r>
            <a:r>
              <a:rPr lang="es-ES_tradnl" dirty="0" err="1" smtClean="0"/>
              <a:t>is</a:t>
            </a:r>
            <a:r>
              <a:rPr lang="es-ES_tradnl" dirty="0" smtClean="0"/>
              <a:t> </a:t>
            </a:r>
            <a:r>
              <a:rPr lang="es-ES_tradnl" dirty="0" err="1" smtClean="0"/>
              <a:t>paving</a:t>
            </a:r>
            <a:r>
              <a:rPr lang="es-ES_tradnl" dirty="0" smtClean="0"/>
              <a:t> </a:t>
            </a:r>
            <a:r>
              <a:rPr lang="es-ES_tradnl" dirty="0" err="1" smtClean="0"/>
              <a:t>the</a:t>
            </a:r>
            <a:r>
              <a:rPr lang="es-ES_tradnl" dirty="0" smtClean="0"/>
              <a:t> </a:t>
            </a:r>
            <a:r>
              <a:rPr lang="es-ES_tradnl" dirty="0" err="1" smtClean="0"/>
              <a:t>way</a:t>
            </a:r>
            <a:r>
              <a:rPr lang="es-ES_tradnl" dirty="0" smtClean="0"/>
              <a:t> </a:t>
            </a:r>
            <a:r>
              <a:rPr lang="es-ES_tradnl" dirty="0" err="1" smtClean="0"/>
              <a:t>towards</a:t>
            </a:r>
            <a:r>
              <a:rPr lang="es-ES_tradnl" dirty="0" smtClean="0"/>
              <a:t> a more </a:t>
            </a:r>
            <a:r>
              <a:rPr lang="es-ES_tradnl" dirty="0" err="1" smtClean="0"/>
              <a:t>functional</a:t>
            </a:r>
            <a:r>
              <a:rPr lang="es-ES_tradnl" dirty="0" smtClean="0"/>
              <a:t> </a:t>
            </a:r>
            <a:r>
              <a:rPr lang="es-ES_tradnl" dirty="0" err="1" smtClean="0"/>
              <a:t>form</a:t>
            </a:r>
            <a:r>
              <a:rPr lang="es-ES_tradnl" dirty="0" smtClean="0"/>
              <a:t> of </a:t>
            </a:r>
            <a:r>
              <a:rPr lang="es-ES_tradnl" dirty="0" err="1" smtClean="0"/>
              <a:t>environmental</a:t>
            </a:r>
            <a:r>
              <a:rPr lang="es-ES_tradnl" dirty="0" smtClean="0"/>
              <a:t> </a:t>
            </a:r>
            <a:r>
              <a:rPr lang="es-ES_tradnl" dirty="0" err="1" smtClean="0"/>
              <a:t>law</a:t>
            </a:r>
            <a:r>
              <a:rPr lang="es-ES_tradnl" dirty="0" smtClean="0"/>
              <a:t>.</a:t>
            </a:r>
          </a:p>
          <a:p>
            <a:pPr>
              <a:buFont typeface="Wingdings 3" pitchFamily="18" charset="2"/>
              <a:buNone/>
            </a:pPr>
            <a:endParaRPr lang="es-ES_tradnl"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15200" cy="990600"/>
          </a:xfrm>
        </p:spPr>
        <p:txBody>
          <a:bodyPr>
            <a:normAutofit fontScale="90000"/>
          </a:bodyPr>
          <a:lstStyle/>
          <a:p>
            <a:pPr fontAlgn="auto">
              <a:spcAft>
                <a:spcPts val="0"/>
              </a:spcAft>
              <a:defRPr/>
            </a:pPr>
            <a:r>
              <a:rPr lang="en-US" dirty="0"/>
              <a:t>LAC REGION: ACCESS TO JUSTICE </a:t>
            </a:r>
            <a:r>
              <a:rPr lang="en-US" dirty="0" smtClean="0"/>
              <a:t>(II</a:t>
            </a:r>
            <a:r>
              <a:rPr lang="en-US" dirty="0"/>
              <a:t>)</a:t>
            </a:r>
          </a:p>
        </p:txBody>
      </p:sp>
      <p:sp>
        <p:nvSpPr>
          <p:cNvPr id="3" name="Content Placeholder 2"/>
          <p:cNvSpPr>
            <a:spLocks noGrp="1"/>
          </p:cNvSpPr>
          <p:nvPr>
            <p:ph sz="quarter" idx="1"/>
          </p:nvPr>
        </p:nvSpPr>
        <p:spPr>
          <a:xfrm>
            <a:off x="838200" y="1173480"/>
            <a:ext cx="8001000" cy="5684520"/>
          </a:xfrm>
        </p:spPr>
        <p:txBody>
          <a:bodyPr>
            <a:normAutofit/>
          </a:bodyPr>
          <a:lstStyle/>
          <a:p>
            <a:pPr>
              <a:defRPr/>
            </a:pPr>
            <a:r>
              <a:rPr lang="en-GB" sz="2800" dirty="0" smtClean="0"/>
              <a:t>Countries have also made progress in establishing authorities to whom citizens can appeal if denied access to information. </a:t>
            </a:r>
          </a:p>
          <a:p>
            <a:pPr lvl="1">
              <a:defRPr/>
            </a:pPr>
            <a:r>
              <a:rPr lang="en-GB" sz="1900" dirty="0" smtClean="0">
                <a:solidFill>
                  <a:schemeClr val="tx1"/>
                </a:solidFill>
              </a:rPr>
              <a:t>In Chile, the Transparency Committee was set up not just to promote the principle of transparency and public participation, but also to serve as an independent body to which appeals can be brought against an institutional decision to withhold information</a:t>
            </a:r>
            <a:endParaRPr lang="en-GB" sz="1900" dirty="0" smtClean="0"/>
          </a:p>
          <a:p>
            <a:pPr lvl="1">
              <a:defRPr/>
            </a:pPr>
            <a:r>
              <a:rPr lang="en-GB" sz="1900" dirty="0" smtClean="0"/>
              <a:t>In Mexico, the recent reform of the Federal Act on Transparency, Access to Public and Governmental Information and Protection of Personal Data affords the Federal Institute for Access to Information (IFAI) greater autonomy and powers similar to those of the Transparency Committee in Chile. </a:t>
            </a:r>
          </a:p>
          <a:p>
            <a:pPr lvl="1">
              <a:defRPr/>
            </a:pPr>
            <a:r>
              <a:rPr lang="en-GB" sz="1900" dirty="0" smtClean="0"/>
              <a:t>In Uruguay, the Unit for Access to Public Information, while it does not have the authority to deal with complaints of refusal of information, advises citizens on their rights and the next steps to take in their defence.</a:t>
            </a:r>
          </a:p>
          <a:p>
            <a:pPr marL="274320" indent="-274320" fontAlgn="auto">
              <a:spcAft>
                <a:spcPts val="0"/>
              </a:spcAft>
              <a:buFont typeface="Wingdings 3"/>
              <a:buChar char=""/>
              <a:defRPr/>
            </a:pPr>
            <a:endParaRPr lang="es-ES_tradnl"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p:nvPr>
        </p:nvSpPr>
        <p:spPr>
          <a:xfrm>
            <a:off x="1422400" y="236538"/>
            <a:ext cx="7645400" cy="609600"/>
          </a:xfrm>
        </p:spPr>
        <p:txBody>
          <a:bodyPr anchor="t">
            <a:normAutofit/>
          </a:bodyPr>
          <a:lstStyle/>
          <a:p>
            <a:r>
              <a:rPr lang="en-US" sz="2900" dirty="0" smtClean="0"/>
              <a:t>The critical role of the regional space</a:t>
            </a:r>
          </a:p>
        </p:txBody>
      </p:sp>
      <p:sp>
        <p:nvSpPr>
          <p:cNvPr id="98306" name="Rectangle 3"/>
          <p:cNvSpPr>
            <a:spLocks noGrp="1" noChangeArrowheads="1"/>
          </p:cNvSpPr>
          <p:nvPr>
            <p:ph type="body" idx="1"/>
          </p:nvPr>
        </p:nvSpPr>
        <p:spPr>
          <a:xfrm>
            <a:off x="1422400" y="1143000"/>
            <a:ext cx="7416800" cy="5562600"/>
          </a:xfrm>
        </p:spPr>
        <p:txBody>
          <a:bodyPr/>
          <a:lstStyle/>
          <a:p>
            <a:pPr>
              <a:buClr>
                <a:srgbClr val="C00000"/>
              </a:buClr>
            </a:pPr>
            <a:r>
              <a:rPr lang="en-US" sz="2400" dirty="0" smtClean="0"/>
              <a:t>Complementarities between global and regional institutions, in a heterogeneous international community</a:t>
            </a:r>
          </a:p>
          <a:p>
            <a:pPr>
              <a:buClr>
                <a:srgbClr val="C00000"/>
              </a:buClr>
            </a:pPr>
            <a:r>
              <a:rPr lang="en-US" sz="2400" dirty="0" smtClean="0"/>
              <a:t>Protection of the weaker players</a:t>
            </a:r>
          </a:p>
          <a:p>
            <a:pPr>
              <a:buClr>
                <a:srgbClr val="C00000"/>
              </a:buClr>
            </a:pPr>
            <a:r>
              <a:rPr lang="en-US" sz="2400" dirty="0" smtClean="0"/>
              <a:t>A greater sense of belonging to regional and </a:t>
            </a:r>
            <a:r>
              <a:rPr lang="en-US" sz="2400" dirty="0" err="1" smtClean="0"/>
              <a:t>subregional</a:t>
            </a:r>
            <a:r>
              <a:rPr lang="en-US" sz="2400" dirty="0" smtClean="0"/>
              <a:t> institutions</a:t>
            </a:r>
          </a:p>
          <a:p>
            <a:pPr>
              <a:buClr>
                <a:srgbClr val="C00000"/>
              </a:buClr>
            </a:pPr>
            <a:r>
              <a:rPr lang="en-US" sz="2400" dirty="0" smtClean="0"/>
              <a:t>With interdependence, autonomy shifts to the </a:t>
            </a:r>
            <a:r>
              <a:rPr lang="en-US" sz="2400" dirty="0" err="1" smtClean="0"/>
              <a:t>subregional</a:t>
            </a:r>
            <a:r>
              <a:rPr lang="en-US" sz="2400" dirty="0" smtClean="0"/>
              <a:t> and regional levels</a:t>
            </a:r>
          </a:p>
          <a:p>
            <a:pPr>
              <a:buClr>
                <a:srgbClr val="C00000"/>
              </a:buClr>
            </a:pPr>
            <a:r>
              <a:rPr lang="en-US" sz="2400" dirty="0" smtClean="0"/>
              <a:t>Provision of public goods through a network of global and regional institutions</a:t>
            </a:r>
          </a:p>
          <a:p>
            <a:pPr>
              <a:buClr>
                <a:srgbClr val="C00000"/>
              </a:buClr>
            </a:pPr>
            <a:r>
              <a:rPr lang="en-US" sz="2400" dirty="0" smtClean="0"/>
              <a:t>Deeper integration ...... but this means overcoming the tendency of the global order to cause disintegration</a:t>
            </a:r>
          </a:p>
          <a:p>
            <a:pPr>
              <a:spcBef>
                <a:spcPct val="0"/>
              </a:spcBef>
              <a:buClr>
                <a:srgbClr val="C00000"/>
              </a:buClr>
              <a:buSzPct val="70000"/>
              <a:buFont typeface="Wingdings" pitchFamily="2" charset="2"/>
              <a:buChar char="§"/>
            </a:pPr>
            <a:endParaRPr lang="en-US" sz="2400" dirty="0" smtClean="0">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4"/>
          <p:cNvSpPr txBox="1">
            <a:spLocks/>
          </p:cNvSpPr>
          <p:nvPr/>
        </p:nvSpPr>
        <p:spPr bwMode="auto">
          <a:xfrm>
            <a:off x="1385888" y="0"/>
            <a:ext cx="7758112" cy="1981200"/>
          </a:xfrm>
          <a:prstGeom prst="rect">
            <a:avLst/>
          </a:prstGeom>
          <a:noFill/>
          <a:ln w="9525">
            <a:noFill/>
            <a:miter lim="800000"/>
            <a:headEnd/>
            <a:tailEnd/>
          </a:ln>
        </p:spPr>
        <p:txBody>
          <a:bodyPr/>
          <a:lstStyle/>
          <a:p>
            <a:pPr algn="ctr" fontAlgn="auto">
              <a:lnSpc>
                <a:spcPct val="95000"/>
              </a:lnSpc>
              <a:spcBef>
                <a:spcPts val="0"/>
              </a:spcBef>
              <a:spcAft>
                <a:spcPts val="0"/>
              </a:spcAft>
              <a:defRPr/>
            </a:pPr>
            <a:r>
              <a:rPr lang="en-US" sz="2400" dirty="0">
                <a:solidFill>
                  <a:schemeClr val="tx2"/>
                </a:solidFill>
                <a:latin typeface="+mj-lt"/>
                <a:ea typeface="+mj-ea"/>
                <a:cs typeface="+mj-cs"/>
              </a:rPr>
              <a:t>Poverty and extreme poverty are at their lowest rates in 20 years. But LAC is still the most unequal region in the world, in spite of some recent progress in decreasing income inequality</a:t>
            </a:r>
          </a:p>
        </p:txBody>
      </p:sp>
      <p:sp>
        <p:nvSpPr>
          <p:cNvPr id="19459" name="Rectangle 4"/>
          <p:cNvSpPr>
            <a:spLocks noChangeArrowheads="1"/>
          </p:cNvSpPr>
          <p:nvPr/>
        </p:nvSpPr>
        <p:spPr bwMode="auto">
          <a:xfrm>
            <a:off x="893763" y="2205038"/>
            <a:ext cx="4394200" cy="461962"/>
          </a:xfrm>
          <a:prstGeom prst="rect">
            <a:avLst/>
          </a:prstGeom>
          <a:noFill/>
          <a:ln w="9525">
            <a:noFill/>
            <a:miter lim="800000"/>
            <a:headEnd/>
            <a:tailEnd/>
          </a:ln>
        </p:spPr>
        <p:txBody>
          <a:bodyPr anchor="ctr">
            <a:spAutoFit/>
          </a:bodyPr>
          <a:lstStyle/>
          <a:p>
            <a:pPr algn="ctr"/>
            <a:r>
              <a:rPr lang="en-US" sz="1200" b="1">
                <a:solidFill>
                  <a:srgbClr val="000000"/>
                </a:solidFill>
                <a:latin typeface="Calibri" pitchFamily="34" charset="0"/>
              </a:rPr>
              <a:t>LATIN AMERICA: POVERTY AND INDIGENCE, 1980-2012 </a:t>
            </a:r>
            <a:r>
              <a:rPr lang="en-US" sz="1200" b="1" baseline="30000">
                <a:solidFill>
                  <a:srgbClr val="000000"/>
                </a:solidFill>
                <a:latin typeface="Calibri" pitchFamily="34" charset="0"/>
              </a:rPr>
              <a:t>a</a:t>
            </a:r>
            <a:endParaRPr lang="en-US" sz="1200" b="1">
              <a:solidFill>
                <a:srgbClr val="000000"/>
              </a:solidFill>
              <a:latin typeface="Calibri" pitchFamily="34" charset="0"/>
            </a:endParaRPr>
          </a:p>
          <a:p>
            <a:pPr algn="ctr" eaLnBrk="0" hangingPunct="0"/>
            <a:r>
              <a:rPr lang="en-US" sz="1200" b="1" i="1">
                <a:solidFill>
                  <a:srgbClr val="000000"/>
                </a:solidFill>
                <a:latin typeface="Calibri" pitchFamily="34" charset="0"/>
              </a:rPr>
              <a:t>(Percentages)</a:t>
            </a:r>
          </a:p>
        </p:txBody>
      </p:sp>
      <p:sp>
        <p:nvSpPr>
          <p:cNvPr id="19460" name="Text Box 6"/>
          <p:cNvSpPr txBox="1">
            <a:spLocks noChangeArrowheads="1"/>
          </p:cNvSpPr>
          <p:nvPr/>
        </p:nvSpPr>
        <p:spPr bwMode="auto">
          <a:xfrm>
            <a:off x="1385888" y="5611813"/>
            <a:ext cx="3795712" cy="1169987"/>
          </a:xfrm>
          <a:prstGeom prst="rect">
            <a:avLst/>
          </a:prstGeom>
          <a:noFill/>
          <a:ln w="9525">
            <a:noFill/>
            <a:miter lim="800000"/>
            <a:headEnd/>
            <a:tailEnd/>
          </a:ln>
        </p:spPr>
        <p:txBody>
          <a:bodyPr>
            <a:spAutoFit/>
          </a:bodyPr>
          <a:lstStyle/>
          <a:p>
            <a:r>
              <a:rPr lang="es-ES" sz="1000">
                <a:solidFill>
                  <a:srgbClr val="000000"/>
                </a:solidFill>
                <a:latin typeface="Calibri" pitchFamily="34" charset="0"/>
              </a:rPr>
              <a:t>Source: Economic Commission for Latin America and the Caribbean (ECLAC), on the basis of special tabulations of household surveys  conducted in the respective countries.</a:t>
            </a:r>
          </a:p>
          <a:p>
            <a:r>
              <a:rPr lang="es-ES" sz="1000" baseline="30000">
                <a:solidFill>
                  <a:srgbClr val="000000"/>
                </a:solidFill>
                <a:latin typeface="Calibri" pitchFamily="34" charset="0"/>
              </a:rPr>
              <a:t>a</a:t>
            </a:r>
            <a:r>
              <a:rPr lang="es-ES" sz="1000">
                <a:solidFill>
                  <a:srgbClr val="000000"/>
                </a:solidFill>
                <a:latin typeface="Calibri" pitchFamily="34" charset="0"/>
              </a:rPr>
              <a:t> Estimates for 18 countries in the region plus Haiti. The figures at the top of the bars represent  the percentage and total number of poor people (indigent plus non-indigent poor). The figures cited for 2011 and 2012 are projections.</a:t>
            </a:r>
          </a:p>
        </p:txBody>
      </p:sp>
      <p:sp>
        <p:nvSpPr>
          <p:cNvPr id="19461" name="Rectangle 4"/>
          <p:cNvSpPr>
            <a:spLocks noChangeArrowheads="1"/>
          </p:cNvSpPr>
          <p:nvPr/>
        </p:nvSpPr>
        <p:spPr bwMode="auto">
          <a:xfrm>
            <a:off x="5135563" y="2205038"/>
            <a:ext cx="4114800" cy="461962"/>
          </a:xfrm>
          <a:prstGeom prst="rect">
            <a:avLst/>
          </a:prstGeom>
          <a:noFill/>
          <a:ln w="9525">
            <a:noFill/>
            <a:miter lim="800000"/>
            <a:headEnd/>
            <a:tailEnd/>
          </a:ln>
        </p:spPr>
        <p:txBody>
          <a:bodyPr anchor="ctr">
            <a:spAutoFit/>
          </a:bodyPr>
          <a:lstStyle/>
          <a:p>
            <a:pPr algn="ctr"/>
            <a:r>
              <a:rPr lang="en-US" sz="1200" b="1">
                <a:solidFill>
                  <a:srgbClr val="000000"/>
                </a:solidFill>
                <a:latin typeface="Calibri" pitchFamily="34" charset="0"/>
              </a:rPr>
              <a:t>LATIN AMERICA AND OTHER REGIONS OF THE WORLD: GINI</a:t>
            </a:r>
          </a:p>
          <a:p>
            <a:pPr algn="ctr"/>
            <a:r>
              <a:rPr lang="en-US" sz="1200" b="1">
                <a:solidFill>
                  <a:srgbClr val="000000"/>
                </a:solidFill>
                <a:latin typeface="Calibri" pitchFamily="34" charset="0"/>
              </a:rPr>
              <a:t>CONCENTRATION COEFFICIENT, AROUND 2009 </a:t>
            </a:r>
            <a:r>
              <a:rPr lang="en-US" sz="1200" b="1" baseline="30000">
                <a:solidFill>
                  <a:srgbClr val="000000"/>
                </a:solidFill>
                <a:latin typeface="Calibri" pitchFamily="34" charset="0"/>
              </a:rPr>
              <a:t>a</a:t>
            </a:r>
            <a:endParaRPr lang="en-US" sz="1200" b="1" i="1" baseline="30000">
              <a:solidFill>
                <a:srgbClr val="000000"/>
              </a:solidFill>
              <a:latin typeface="Calibri" pitchFamily="34" charset="0"/>
            </a:endParaRPr>
          </a:p>
        </p:txBody>
      </p:sp>
      <p:sp>
        <p:nvSpPr>
          <p:cNvPr id="19462" name="Text Box 6"/>
          <p:cNvSpPr txBox="1">
            <a:spLocks noChangeArrowheads="1"/>
          </p:cNvSpPr>
          <p:nvPr/>
        </p:nvSpPr>
        <p:spPr bwMode="auto">
          <a:xfrm>
            <a:off x="5181600" y="5562600"/>
            <a:ext cx="3962400" cy="1323975"/>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Source: Economic Commission for Latin America and the Caribbean (ECLAC), on the basis of special tabulations of data from household surveys conducted in the respective countries; World Bank, World Development Indicators [online].</a:t>
            </a:r>
          </a:p>
          <a:p>
            <a:r>
              <a:rPr lang="en-US" sz="1000" baseline="30000">
                <a:solidFill>
                  <a:srgbClr val="000000"/>
                </a:solidFill>
                <a:latin typeface="Calibri" pitchFamily="34" charset="0"/>
              </a:rPr>
              <a:t>a</a:t>
            </a:r>
            <a:r>
              <a:rPr lang="en-US" sz="1000">
                <a:solidFill>
                  <a:srgbClr val="000000"/>
                </a:solidFill>
                <a:latin typeface="Calibri" pitchFamily="34" charset="0"/>
              </a:rPr>
              <a:t> The regional data are expressed as simple averages, calculated using the latest observation available in each country for the 2000-2009 period.</a:t>
            </a:r>
          </a:p>
          <a:p>
            <a:r>
              <a:rPr lang="en-US" sz="1000" baseline="30000">
                <a:solidFill>
                  <a:srgbClr val="000000"/>
                </a:solidFill>
                <a:latin typeface="Calibri" pitchFamily="34" charset="0"/>
              </a:rPr>
              <a:t>b</a:t>
            </a:r>
            <a:r>
              <a:rPr lang="en-US" sz="1000">
                <a:solidFill>
                  <a:srgbClr val="000000"/>
                </a:solidFill>
                <a:latin typeface="Calibri" pitchFamily="34" charset="0"/>
              </a:rPr>
              <a:t> Organisation for Economic Co-operation and Development.</a:t>
            </a:r>
          </a:p>
        </p:txBody>
      </p:sp>
      <p:sp>
        <p:nvSpPr>
          <p:cNvPr id="19463" name="Line 9"/>
          <p:cNvSpPr>
            <a:spLocks noChangeShapeType="1"/>
          </p:cNvSpPr>
          <p:nvPr/>
        </p:nvSpPr>
        <p:spPr bwMode="auto">
          <a:xfrm>
            <a:off x="1558925" y="1905000"/>
            <a:ext cx="7280275" cy="0"/>
          </a:xfrm>
          <a:prstGeom prst="line">
            <a:avLst/>
          </a:prstGeom>
          <a:noFill/>
          <a:ln w="57150">
            <a:solidFill>
              <a:srgbClr val="A71E25"/>
            </a:solidFill>
            <a:round/>
            <a:headEnd/>
            <a:tailEnd/>
          </a:ln>
        </p:spPr>
        <p:txBody>
          <a:bodyPr/>
          <a:lstStyle/>
          <a:p>
            <a:endParaRPr lang="en-US"/>
          </a:p>
        </p:txBody>
      </p:sp>
      <p:graphicFrame>
        <p:nvGraphicFramePr>
          <p:cNvPr id="10" name="Chart 9"/>
          <p:cNvGraphicFramePr/>
          <p:nvPr/>
        </p:nvGraphicFramePr>
        <p:xfrm>
          <a:off x="5181600" y="2667000"/>
          <a:ext cx="3962400" cy="28881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1326682" y="2598284"/>
          <a:ext cx="3854918" cy="296431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29" name="Title 1"/>
          <p:cNvSpPr>
            <a:spLocks noGrp="1"/>
          </p:cNvSpPr>
          <p:nvPr>
            <p:ph type="title"/>
          </p:nvPr>
        </p:nvSpPr>
        <p:spPr>
          <a:xfrm>
            <a:off x="838200" y="152400"/>
            <a:ext cx="7848600" cy="990600"/>
          </a:xfrm>
        </p:spPr>
        <p:txBody>
          <a:bodyPr/>
          <a:lstStyle/>
          <a:p>
            <a:r>
              <a:rPr lang="es-ES_tradnl" sz="2000" smtClean="0"/>
              <a:t>PAÍSES SIGNATARIOS DE LA DECLARACIÓN SOBRE LA APLICACIÓN DEL PRINCIPIO10 EN ALC </a:t>
            </a:r>
          </a:p>
        </p:txBody>
      </p:sp>
      <p:pic>
        <p:nvPicPr>
          <p:cNvPr id="5121" name="Picture 1" descr="V:\DAT\DDSAH\6 Rio+20\1.RIO THE FUTURE WE WANT\2.Principio 10\Diagnóstico regional\Mapas\18-07 Mapa 4 ESP.TIF"/>
          <p:cNvPicPr>
            <a:picLocks noChangeAspect="1" noChangeArrowheads="1"/>
          </p:cNvPicPr>
          <p:nvPr/>
        </p:nvPicPr>
        <p:blipFill>
          <a:blip r:embed="rId3" cstate="print"/>
          <a:srcRect/>
          <a:stretch>
            <a:fillRect/>
          </a:stretch>
        </p:blipFill>
        <p:spPr bwMode="auto">
          <a:xfrm>
            <a:off x="1635672" y="1242848"/>
            <a:ext cx="6629400" cy="5410200"/>
          </a:xfrm>
          <a:prstGeom prst="rect">
            <a:avLst/>
          </a:prstGeom>
          <a:noFill/>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01738" y="3784600"/>
            <a:ext cx="6858000" cy="990600"/>
          </a:xfrm>
        </p:spPr>
        <p:txBody>
          <a:bodyPr>
            <a:normAutofit fontScale="90000"/>
          </a:bodyPr>
          <a:lstStyle/>
          <a:p>
            <a:pPr fontAlgn="auto">
              <a:spcAft>
                <a:spcPts val="0"/>
              </a:spcAft>
              <a:defRPr/>
            </a:pPr>
            <a:r>
              <a:rPr lang="es-ES" dirty="0" err="1" smtClean="0"/>
              <a:t>Sustainable</a:t>
            </a:r>
            <a:r>
              <a:rPr lang="es-ES" dirty="0" smtClean="0"/>
              <a:t> </a:t>
            </a:r>
            <a:r>
              <a:rPr lang="es-ES" dirty="0" err="1" smtClean="0"/>
              <a:t>Development</a:t>
            </a:r>
            <a:r>
              <a:rPr lang="es-ES" dirty="0" smtClean="0"/>
              <a:t> and Human </a:t>
            </a:r>
            <a:r>
              <a:rPr lang="es-ES" dirty="0" err="1" smtClean="0"/>
              <a:t>Settlements</a:t>
            </a:r>
            <a:r>
              <a:rPr lang="es-ES" dirty="0" smtClean="0"/>
              <a:t> </a:t>
            </a:r>
            <a:r>
              <a:rPr lang="es-ES" dirty="0" err="1" smtClean="0"/>
              <a:t>Division</a:t>
            </a:r>
            <a:endParaRPr lang="en-US" dirty="0"/>
          </a:p>
        </p:txBody>
      </p:sp>
      <p:sp>
        <p:nvSpPr>
          <p:cNvPr id="3" name="Content Placeholder 2"/>
          <p:cNvSpPr>
            <a:spLocks noGrp="1"/>
          </p:cNvSpPr>
          <p:nvPr>
            <p:ph type="subTitle" idx="1"/>
          </p:nvPr>
        </p:nvSpPr>
        <p:spPr>
          <a:xfrm>
            <a:off x="1219200" y="5124450"/>
            <a:ext cx="6840538" cy="684213"/>
          </a:xfrm>
        </p:spPr>
        <p:txBody>
          <a:bodyPr>
            <a:normAutofit lnSpcReduction="10000"/>
          </a:bodyPr>
          <a:lstStyle/>
          <a:p>
            <a:pPr fontAlgn="auto">
              <a:spcAft>
                <a:spcPts val="0"/>
              </a:spcAft>
              <a:buFont typeface="Wingdings 3"/>
              <a:buNone/>
              <a:defRPr/>
            </a:pPr>
            <a:r>
              <a:rPr lang="en-US" dirty="0" smtClean="0">
                <a:hlinkClick r:id="rId3"/>
              </a:rPr>
              <a:t>Principio10.lac@cepal.org</a:t>
            </a:r>
            <a:r>
              <a:rPr lang="en-US" dirty="0" smtClean="0"/>
              <a:t> </a:t>
            </a:r>
            <a:r>
              <a:rPr lang="en-US" dirty="0" smtClean="0">
                <a:hlinkClick r:id="rId4"/>
              </a:rPr>
              <a:t>www.cepal.org/rio20/</a:t>
            </a:r>
            <a:r>
              <a:rPr lang="en-US" dirty="0" smtClean="0"/>
              <a:t>principio10</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990600" y="2273300"/>
            <a:ext cx="8153400" cy="460375"/>
          </a:xfrm>
          <a:prstGeom prst="rect">
            <a:avLst/>
          </a:prstGeom>
          <a:noFill/>
          <a:ln w="9525">
            <a:noFill/>
            <a:miter lim="800000"/>
            <a:headEnd/>
            <a:tailEnd/>
          </a:ln>
        </p:spPr>
        <p:txBody>
          <a:bodyPr anchor="ctr">
            <a:spAutoFit/>
          </a:bodyPr>
          <a:lstStyle/>
          <a:p>
            <a:pPr algn="ctr"/>
            <a:r>
              <a:rPr lang="en-US" sz="1200">
                <a:solidFill>
                  <a:srgbClr val="000000"/>
                </a:solidFill>
                <a:latin typeface="Calibri" pitchFamily="34" charset="0"/>
                <a:cs typeface="Times New Roman" pitchFamily="18" charset="0"/>
              </a:rPr>
              <a:t>LATIN AMERICA: PER CAPITA GDP AND PER CAPITA ENERGY CONSUMPTION, 2008 </a:t>
            </a:r>
            <a:r>
              <a:rPr lang="en-US" sz="1200" baseline="30000">
                <a:solidFill>
                  <a:srgbClr val="000000"/>
                </a:solidFill>
                <a:latin typeface="Calibri" pitchFamily="34" charset="0"/>
                <a:cs typeface="Times New Roman" pitchFamily="18" charset="0"/>
              </a:rPr>
              <a:t>a</a:t>
            </a:r>
          </a:p>
          <a:p>
            <a:pPr algn="ctr"/>
            <a:r>
              <a:rPr lang="en-US" sz="1200" i="1">
                <a:solidFill>
                  <a:srgbClr val="000000"/>
                </a:solidFill>
                <a:latin typeface="Calibri" pitchFamily="34" charset="0"/>
                <a:cs typeface="Times New Roman" pitchFamily="18" charset="0"/>
              </a:rPr>
              <a:t>(Kilograms of oil equivalent and 2005 purchasing power parity dollars)</a:t>
            </a:r>
            <a:endParaRPr lang="es-ES" sz="1200" i="1">
              <a:latin typeface="Calibri" pitchFamily="34" charset="0"/>
            </a:endParaRPr>
          </a:p>
        </p:txBody>
      </p:sp>
      <p:sp>
        <p:nvSpPr>
          <p:cNvPr id="4" name="Title 1"/>
          <p:cNvSpPr txBox="1">
            <a:spLocks/>
          </p:cNvSpPr>
          <p:nvPr/>
        </p:nvSpPr>
        <p:spPr>
          <a:xfrm>
            <a:off x="990600" y="76200"/>
            <a:ext cx="8153400" cy="1600200"/>
          </a:xfrm>
          <a:prstGeom prst="rect">
            <a:avLst/>
          </a:prstGeom>
        </p:spPr>
        <p:txBody>
          <a:bodyPr anchor="ctr"/>
          <a:lstStyle/>
          <a:p>
            <a:pPr algn="ctr">
              <a:lnSpc>
                <a:spcPct val="95000"/>
              </a:lnSpc>
              <a:defRPr/>
            </a:pPr>
            <a:r>
              <a:rPr lang="en-US" sz="2800" dirty="0">
                <a:solidFill>
                  <a:schemeClr val="tx2"/>
                </a:solidFill>
                <a:latin typeface="+mj-lt"/>
                <a:ea typeface="+mj-ea"/>
                <a:cs typeface="+mj-cs"/>
              </a:rPr>
              <a:t>The current development evidences strong correlation between GDP growth, energy consumption and pollutant emissions</a:t>
            </a:r>
          </a:p>
        </p:txBody>
      </p:sp>
      <p:sp>
        <p:nvSpPr>
          <p:cNvPr id="24580" name="Line 9"/>
          <p:cNvSpPr>
            <a:spLocks noChangeShapeType="1"/>
          </p:cNvSpPr>
          <p:nvPr/>
        </p:nvSpPr>
        <p:spPr bwMode="auto">
          <a:xfrm>
            <a:off x="1219200" y="1828800"/>
            <a:ext cx="7772400" cy="0"/>
          </a:xfrm>
          <a:prstGeom prst="line">
            <a:avLst/>
          </a:prstGeom>
          <a:noFill/>
          <a:ln w="57150">
            <a:solidFill>
              <a:srgbClr val="A71E25"/>
            </a:solidFill>
            <a:round/>
            <a:headEnd/>
            <a:tailEnd/>
          </a:ln>
        </p:spPr>
        <p:txBody>
          <a:bodyPr/>
          <a:lstStyle/>
          <a:p>
            <a:endParaRPr lang="en-US"/>
          </a:p>
        </p:txBody>
      </p:sp>
      <p:pic>
        <p:nvPicPr>
          <p:cNvPr id="24581" name="Picture 6"/>
          <p:cNvPicPr>
            <a:picLocks noChangeAspect="1" noChangeArrowheads="1"/>
          </p:cNvPicPr>
          <p:nvPr/>
        </p:nvPicPr>
        <p:blipFill>
          <a:blip r:embed="rId3" cstate="print"/>
          <a:srcRect/>
          <a:stretch>
            <a:fillRect/>
          </a:stretch>
        </p:blipFill>
        <p:spPr bwMode="auto">
          <a:xfrm>
            <a:off x="1447800" y="2782888"/>
            <a:ext cx="7086600" cy="3998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Arnaud\Desktop\last.jpg"/>
          <p:cNvPicPr>
            <a:picLocks noChangeAspect="1" noChangeArrowheads="1"/>
          </p:cNvPicPr>
          <p:nvPr/>
        </p:nvPicPr>
        <p:blipFill>
          <a:blip r:embed="rId3" cstate="print">
            <a:clrChange>
              <a:clrFrom>
                <a:srgbClr val="000000"/>
              </a:clrFrom>
              <a:clrTo>
                <a:srgbClr val="000000">
                  <a:alpha val="0"/>
                </a:srgbClr>
              </a:clrTo>
            </a:clrChange>
            <a:lum bright="30000" contrast="40000"/>
          </a:blip>
          <a:srcRect l="11237" t="-4277" r="18866"/>
          <a:stretch>
            <a:fillRect/>
          </a:stretch>
        </p:blipFill>
        <p:spPr bwMode="auto">
          <a:xfrm>
            <a:off x="5033010" y="1600200"/>
            <a:ext cx="4110990" cy="3962400"/>
          </a:xfrm>
          <a:prstGeom prst="ellipse">
            <a:avLst/>
          </a:prstGeom>
          <a:blipFill dpi="0" rotWithShape="1">
            <a:blip r:embed="rId4" cstate="print">
              <a:alphaModFix amt="0"/>
              <a:lum bright="30000" contrast="40000"/>
            </a:blip>
            <a:srcRect/>
            <a:tile tx="0" ty="0" sx="100000" sy="100000" flip="none" algn="tl"/>
          </a:blipFill>
          <a:ln>
            <a:noFill/>
          </a:ln>
          <a:effectLst>
            <a:softEdge rad="112500"/>
          </a:effectLst>
        </p:spPr>
      </p:pic>
      <p:sp>
        <p:nvSpPr>
          <p:cNvPr id="2" name="Title 1"/>
          <p:cNvSpPr>
            <a:spLocks noGrp="1"/>
          </p:cNvSpPr>
          <p:nvPr>
            <p:ph type="title"/>
          </p:nvPr>
        </p:nvSpPr>
        <p:spPr>
          <a:xfrm>
            <a:off x="838200" y="152400"/>
            <a:ext cx="7848600" cy="990600"/>
          </a:xfrm>
        </p:spPr>
        <p:txBody>
          <a:bodyPr>
            <a:noAutofit/>
          </a:bodyPr>
          <a:lstStyle/>
          <a:p>
            <a:r>
              <a:rPr lang="en-US" sz="1600" dirty="0" smtClean="0"/>
              <a:t>AN ADDITION CONCERN IN THE REGION IS THE GROWING NUMBER OF SOCIO-ENVIRONMENTALLY RELATED CONFLICTS. THESE ARE RELATED WITH THE USE OF NATURAL RESOURCES</a:t>
            </a:r>
            <a:endParaRPr lang="en-US" sz="1600" dirty="0"/>
          </a:p>
        </p:txBody>
      </p:sp>
      <p:sp>
        <p:nvSpPr>
          <p:cNvPr id="7" name="TextBox 6"/>
          <p:cNvSpPr txBox="1"/>
          <p:nvPr/>
        </p:nvSpPr>
        <p:spPr>
          <a:xfrm>
            <a:off x="4495800" y="6019800"/>
            <a:ext cx="4648200" cy="276999"/>
          </a:xfrm>
          <a:prstGeom prst="rect">
            <a:avLst/>
          </a:prstGeom>
          <a:noFill/>
        </p:spPr>
        <p:txBody>
          <a:bodyPr wrap="square" rtlCol="0">
            <a:spAutoFit/>
          </a:bodyPr>
          <a:lstStyle/>
          <a:p>
            <a:r>
              <a:rPr lang="en-US" sz="1200" dirty="0" smtClean="0"/>
              <a:t>Fuente: </a:t>
            </a:r>
            <a:r>
              <a:rPr lang="en-US" sz="1200" dirty="0" err="1" smtClean="0"/>
              <a:t>Observatorio</a:t>
            </a:r>
            <a:r>
              <a:rPr lang="en-US" sz="1200" dirty="0" smtClean="0"/>
              <a:t> </a:t>
            </a:r>
            <a:r>
              <a:rPr lang="en-US" sz="1200" dirty="0" err="1" smtClean="0"/>
              <a:t>LatinoAmericano</a:t>
            </a:r>
            <a:r>
              <a:rPr lang="en-US" sz="1200" dirty="0" smtClean="0"/>
              <a:t> de </a:t>
            </a:r>
            <a:r>
              <a:rPr lang="en-US" sz="1200" dirty="0" err="1" smtClean="0"/>
              <a:t>Conflicto</a:t>
            </a:r>
            <a:r>
              <a:rPr lang="en-US" sz="1200" dirty="0" smtClean="0"/>
              <a:t> </a:t>
            </a:r>
            <a:r>
              <a:rPr lang="en-US" sz="1200" dirty="0" err="1" smtClean="0"/>
              <a:t>Ambiental</a:t>
            </a:r>
            <a:endParaRPr lang="en-US" sz="1200" dirty="0"/>
          </a:p>
        </p:txBody>
      </p:sp>
      <p:sp>
        <p:nvSpPr>
          <p:cNvPr id="9" name="TextBox 8"/>
          <p:cNvSpPr txBox="1"/>
          <p:nvPr/>
        </p:nvSpPr>
        <p:spPr>
          <a:xfrm>
            <a:off x="838200" y="1447800"/>
            <a:ext cx="4038600" cy="4247317"/>
          </a:xfrm>
          <a:prstGeom prst="rect">
            <a:avLst/>
          </a:prstGeom>
          <a:noFill/>
        </p:spPr>
        <p:txBody>
          <a:bodyPr wrap="square" rtlCol="0">
            <a:spAutoFit/>
          </a:bodyPr>
          <a:lstStyle/>
          <a:p>
            <a:pPr>
              <a:lnSpc>
                <a:spcPct val="150000"/>
              </a:lnSpc>
            </a:pPr>
            <a:r>
              <a:rPr lang="en-US" dirty="0" smtClean="0"/>
              <a:t>Causes for social conflict:</a:t>
            </a:r>
          </a:p>
          <a:p>
            <a:pPr>
              <a:lnSpc>
                <a:spcPct val="150000"/>
              </a:lnSpc>
              <a:buFontTx/>
              <a:buChar char="-"/>
            </a:pPr>
            <a:r>
              <a:rPr lang="en-US" dirty="0" smtClean="0"/>
              <a:t>Lack of opportunity to set out consequences not taken into account in the first stages of decision-making.</a:t>
            </a:r>
          </a:p>
          <a:p>
            <a:pPr>
              <a:lnSpc>
                <a:spcPct val="150000"/>
              </a:lnSpc>
              <a:buFontTx/>
              <a:buChar char="-"/>
            </a:pPr>
            <a:r>
              <a:rPr lang="en-US" dirty="0" smtClean="0"/>
              <a:t>Lack of official information about the adopted decision.</a:t>
            </a:r>
          </a:p>
          <a:p>
            <a:pPr>
              <a:lnSpc>
                <a:spcPct val="150000"/>
              </a:lnSpc>
            </a:pPr>
            <a:r>
              <a:rPr lang="en-US" dirty="0" smtClean="0"/>
              <a:t>Why avoid conflict?</a:t>
            </a:r>
          </a:p>
          <a:p>
            <a:pPr>
              <a:lnSpc>
                <a:spcPct val="150000"/>
              </a:lnSpc>
              <a:buFontTx/>
              <a:buChar char="-"/>
            </a:pPr>
            <a:r>
              <a:rPr lang="en-US" dirty="0" smtClean="0"/>
              <a:t>Challenge legitimacy</a:t>
            </a:r>
          </a:p>
          <a:p>
            <a:pPr>
              <a:lnSpc>
                <a:spcPct val="150000"/>
              </a:lnSpc>
              <a:buFontTx/>
              <a:buChar char="-"/>
            </a:pPr>
            <a:r>
              <a:rPr lang="en-US" dirty="0" smtClean="0"/>
              <a:t>Save resources aimed at solving them</a:t>
            </a:r>
          </a:p>
          <a:p>
            <a:pPr>
              <a:lnSpc>
                <a:spcPct val="150000"/>
              </a:lnSpc>
              <a:buFontTx/>
              <a:buChar char="-"/>
            </a:pPr>
            <a:r>
              <a:rPr lang="en-US" dirty="0" smtClean="0"/>
              <a:t>Avoid damages and losses</a:t>
            </a:r>
          </a:p>
        </p:txBody>
      </p:sp>
      <p:graphicFrame>
        <p:nvGraphicFramePr>
          <p:cNvPr id="12" name="Chart 11"/>
          <p:cNvGraphicFramePr/>
          <p:nvPr/>
        </p:nvGraphicFramePr>
        <p:xfrm>
          <a:off x="4419600" y="4343400"/>
          <a:ext cx="4536504" cy="2088232"/>
        </p:xfrm>
        <a:graphic>
          <a:graphicData uri="http://schemas.openxmlformats.org/drawingml/2006/chart">
            <c:chart xmlns:c="http://schemas.openxmlformats.org/drawingml/2006/chart" xmlns:r="http://schemas.openxmlformats.org/officeDocument/2006/relationships" r:id="rId5"/>
          </a:graphicData>
        </a:graphic>
      </p:graphicFrame>
      <p:sp>
        <p:nvSpPr>
          <p:cNvPr id="14" name="Content Placeholder 2"/>
          <p:cNvSpPr>
            <a:spLocks noGrp="1"/>
          </p:cNvSpPr>
          <p:nvPr>
            <p:ph sz="quarter" idx="1"/>
          </p:nvPr>
        </p:nvSpPr>
        <p:spPr>
          <a:xfrm>
            <a:off x="4648200" y="1219200"/>
            <a:ext cx="4343400" cy="685800"/>
          </a:xfrm>
        </p:spPr>
        <p:txBody>
          <a:bodyPr>
            <a:normAutofit fontScale="77500" lnSpcReduction="20000"/>
          </a:bodyPr>
          <a:lstStyle/>
          <a:p>
            <a:pPr>
              <a:buNone/>
            </a:pPr>
            <a:r>
              <a:rPr lang="en-US" sz="2000" dirty="0" smtClean="0">
                <a:latin typeface="+mj-lt"/>
              </a:rPr>
              <a:t>LAC: socio-environmentally related conflicts in the mining sector: 2004-2012</a:t>
            </a:r>
          </a:p>
          <a:p>
            <a:pPr lvl="1"/>
            <a:endParaRPr lang="en-US" sz="2000" dirty="0" smtClean="0"/>
          </a:p>
          <a:p>
            <a:pPr marL="274320" lvl="1" indent="0">
              <a:buNone/>
            </a:pPr>
            <a:endParaRPr lang="en-US" dirty="0" smtClean="0"/>
          </a:p>
          <a:p>
            <a:pPr marL="274320" lvl="1" indent="0">
              <a:buNone/>
            </a:pPr>
            <a:endParaRPr lang="en-US" dirty="0" smtClean="0"/>
          </a:p>
        </p:txBody>
      </p:sp>
    </p:spTree>
    <p:extLst>
      <p:ext uri="{BB962C8B-B14F-4D97-AF65-F5344CB8AC3E}">
        <p14:creationId xmlns:p14="http://schemas.microsoft.com/office/powerpoint/2010/main" val="1914181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848600" cy="990600"/>
          </a:xfrm>
        </p:spPr>
        <p:txBody>
          <a:bodyPr>
            <a:noAutofit/>
          </a:bodyPr>
          <a:lstStyle/>
          <a:p>
            <a:r>
              <a:rPr lang="en-US" sz="1600" dirty="0" smtClean="0"/>
              <a:t>AN ADDITION CONCERN IN THE REGION IS THE GROWING NUMBER OF SOCIO-ENVIRONMENTALLY RELATED PRESSURES. THESE ARE RELATED WITH THE USE OF NATURAL RESOURCES</a:t>
            </a:r>
            <a:endParaRPr lang="en-US" sz="1600" dirty="0"/>
          </a:p>
        </p:txBody>
      </p:sp>
      <p:sp>
        <p:nvSpPr>
          <p:cNvPr id="7" name="TextBox 6"/>
          <p:cNvSpPr txBox="1"/>
          <p:nvPr/>
        </p:nvSpPr>
        <p:spPr>
          <a:xfrm>
            <a:off x="1447800" y="6200001"/>
            <a:ext cx="4648200" cy="276999"/>
          </a:xfrm>
          <a:prstGeom prst="rect">
            <a:avLst/>
          </a:prstGeom>
          <a:noFill/>
        </p:spPr>
        <p:txBody>
          <a:bodyPr wrap="square" rtlCol="0">
            <a:spAutoFit/>
          </a:bodyPr>
          <a:lstStyle/>
          <a:p>
            <a:r>
              <a:rPr lang="en-US" sz="1200" dirty="0" smtClean="0"/>
              <a:t>Source: IMO 2012</a:t>
            </a:r>
            <a:endParaRPr lang="en-US" sz="1200" dirty="0"/>
          </a:p>
        </p:txBody>
      </p:sp>
      <p:sp>
        <p:nvSpPr>
          <p:cNvPr id="14" name="Content Placeholder 2"/>
          <p:cNvSpPr>
            <a:spLocks noGrp="1"/>
          </p:cNvSpPr>
          <p:nvPr>
            <p:ph sz="quarter" idx="1"/>
          </p:nvPr>
        </p:nvSpPr>
        <p:spPr>
          <a:xfrm>
            <a:off x="2514600" y="1295400"/>
            <a:ext cx="4343400" cy="685800"/>
          </a:xfrm>
        </p:spPr>
        <p:txBody>
          <a:bodyPr>
            <a:normAutofit/>
          </a:bodyPr>
          <a:lstStyle/>
          <a:p>
            <a:pPr lvl="1"/>
            <a:r>
              <a:rPr lang="es-CL" sz="2000" dirty="0" smtClean="0"/>
              <a:t>Total </a:t>
            </a:r>
            <a:r>
              <a:rPr lang="es-CL" sz="2000" dirty="0" err="1" smtClean="0"/>
              <a:t>Vessel</a:t>
            </a:r>
            <a:r>
              <a:rPr lang="es-CL" sz="2000" dirty="0" smtClean="0"/>
              <a:t> </a:t>
            </a:r>
            <a:r>
              <a:rPr lang="es-CL" sz="2000" dirty="0" err="1" smtClean="0"/>
              <a:t>Trafic</a:t>
            </a:r>
            <a:r>
              <a:rPr lang="es-CL" sz="2000" dirty="0" smtClean="0"/>
              <a:t> </a:t>
            </a:r>
            <a:r>
              <a:rPr lang="es-CL" sz="2000" dirty="0" err="1" smtClean="0"/>
              <a:t>Concentration</a:t>
            </a:r>
            <a:endParaRPr lang="en-US" sz="2000" dirty="0" smtClean="0"/>
          </a:p>
          <a:p>
            <a:pPr marL="274320" lvl="1" indent="0">
              <a:buNone/>
            </a:pPr>
            <a:endParaRPr lang="en-US" dirty="0" smtClean="0"/>
          </a:p>
          <a:p>
            <a:pPr marL="274320" lvl="1" indent="0">
              <a:buNone/>
            </a:pPr>
            <a:endParaRPr lang="en-US" dirty="0" smtClean="0"/>
          </a:p>
        </p:txBody>
      </p:sp>
      <p:pic>
        <p:nvPicPr>
          <p:cNvPr id="8" name="Picture 7" descr="Box III-3-MAPA.jpg"/>
          <p:cNvPicPr/>
          <p:nvPr/>
        </p:nvPicPr>
        <p:blipFill>
          <a:blip r:embed="rId3" cstate="print"/>
          <a:stretch>
            <a:fillRect/>
          </a:stretch>
        </p:blipFill>
        <p:spPr>
          <a:xfrm>
            <a:off x="1295401" y="1767177"/>
            <a:ext cx="7162800" cy="4405023"/>
          </a:xfrm>
          <a:prstGeom prst="rect">
            <a:avLst/>
          </a:prstGeom>
        </p:spPr>
      </p:pic>
    </p:spTree>
    <p:extLst>
      <p:ext uri="{BB962C8B-B14F-4D97-AF65-F5344CB8AC3E}">
        <p14:creationId xmlns:p14="http://schemas.microsoft.com/office/powerpoint/2010/main" val="1914181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idx="4294967295"/>
          </p:nvPr>
        </p:nvSpPr>
        <p:spPr>
          <a:xfrm>
            <a:off x="990600" y="76200"/>
            <a:ext cx="8153400" cy="762000"/>
          </a:xfrm>
        </p:spPr>
        <p:txBody>
          <a:bodyPr>
            <a:normAutofit/>
          </a:bodyPr>
          <a:lstStyle/>
          <a:p>
            <a:r>
              <a:rPr lang="en-US" sz="2900" dirty="0" smtClean="0"/>
              <a:t>The current model is unsustainable</a:t>
            </a:r>
          </a:p>
        </p:txBody>
      </p:sp>
      <p:sp>
        <p:nvSpPr>
          <p:cNvPr id="77826" name="Content Placeholder 2"/>
          <p:cNvSpPr txBox="1">
            <a:spLocks/>
          </p:cNvSpPr>
          <p:nvPr/>
        </p:nvSpPr>
        <p:spPr bwMode="auto">
          <a:xfrm>
            <a:off x="1358900" y="900113"/>
            <a:ext cx="7758113" cy="6097587"/>
          </a:xfrm>
          <a:prstGeom prst="rect">
            <a:avLst/>
          </a:prstGeom>
          <a:noFill/>
          <a:ln w="9525">
            <a:noFill/>
            <a:miter lim="800000"/>
            <a:headEnd/>
            <a:tailEnd/>
          </a:ln>
        </p:spPr>
        <p:txBody>
          <a:bodyPr/>
          <a:lstStyle/>
          <a:p>
            <a:pPr marL="177800" indent="-177800">
              <a:lnSpc>
                <a:spcPct val="80000"/>
              </a:lnSpc>
              <a:spcBef>
                <a:spcPts val="700"/>
              </a:spcBef>
              <a:buClr>
                <a:srgbClr val="C00000"/>
              </a:buClr>
              <a:buFontTx/>
              <a:buChar char="•"/>
            </a:pPr>
            <a:r>
              <a:rPr lang="en-US" sz="2100" b="1">
                <a:solidFill>
                  <a:srgbClr val="C00000"/>
                </a:solidFill>
                <a:latin typeface="Calibri" pitchFamily="34" charset="0"/>
              </a:rPr>
              <a:t>Economic growth is not enough:  </a:t>
            </a:r>
            <a:r>
              <a:rPr lang="en-US" sz="2100">
                <a:latin typeface="Calibri" pitchFamily="34" charset="0"/>
              </a:rPr>
              <a:t>growth is needed for equality just as equality is needed for growth </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Poverty reduction is not enough</a:t>
            </a:r>
            <a:r>
              <a:rPr lang="en-US" sz="2100">
                <a:latin typeface="Calibri" pitchFamily="34" charset="0"/>
              </a:rPr>
              <a:t> if structural inequalities based on gender, ethnicity and territory persist;</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Higher productivity is not enough </a:t>
            </a:r>
            <a:r>
              <a:rPr lang="en-US" sz="2100">
                <a:latin typeface="Calibri" pitchFamily="34" charset="0"/>
              </a:rPr>
              <a:t>unless it is associated with innovation and high value added, decent jobs, sustainable use of natural resources lower carbon intensity and reduced waste;</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It is not enough to provide education </a:t>
            </a:r>
            <a:r>
              <a:rPr lang="en-US" sz="2100">
                <a:latin typeface="Calibri" pitchFamily="34" charset="0"/>
              </a:rPr>
              <a:t>unless it is quality education and provides entry into the labour market;</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It is not enough to have gender education parity </a:t>
            </a:r>
            <a:r>
              <a:rPr lang="en-US" sz="2100">
                <a:latin typeface="Calibri" pitchFamily="34" charset="0"/>
              </a:rPr>
              <a:t>if women do not have access to the labour market on an equitable basis and full physical and political autonomy and empowerment;</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Higher social spending by the State </a:t>
            </a:r>
            <a:r>
              <a:rPr lang="en-US" sz="2100">
                <a:latin typeface="Calibri" pitchFamily="34" charset="0"/>
              </a:rPr>
              <a:t>is not enough unless development is underpinned by sound macroeconomic fundamentals;</a:t>
            </a:r>
          </a:p>
          <a:p>
            <a:pPr marL="177800" indent="-177800">
              <a:lnSpc>
                <a:spcPct val="80000"/>
              </a:lnSpc>
              <a:spcBef>
                <a:spcPts val="700"/>
              </a:spcBef>
              <a:buClr>
                <a:srgbClr val="C00000"/>
              </a:buClr>
              <a:buFontTx/>
              <a:buChar char="•"/>
            </a:pPr>
            <a:r>
              <a:rPr lang="en-US" sz="2100" b="1">
                <a:solidFill>
                  <a:srgbClr val="C00000"/>
                </a:solidFill>
                <a:latin typeface="Calibri" pitchFamily="34" charset="0"/>
              </a:rPr>
              <a:t>It is not enough to have a targeted welfare policy </a:t>
            </a:r>
            <a:r>
              <a:rPr lang="en-US" sz="2100">
                <a:latin typeface="Calibri" pitchFamily="34" charset="0"/>
              </a:rPr>
              <a:t>if it is not accompanied by public policy for universal social protection;</a:t>
            </a:r>
          </a:p>
          <a:p>
            <a:pPr marL="177800" indent="-177800">
              <a:lnSpc>
                <a:spcPct val="80000"/>
              </a:lnSpc>
              <a:spcBef>
                <a:spcPts val="700"/>
              </a:spcBef>
              <a:buClr>
                <a:srgbClr val="C00000"/>
              </a:buClr>
              <a:buFontTx/>
              <a:buChar char="•"/>
            </a:pPr>
            <a:r>
              <a:rPr lang="en-US" sz="2100">
                <a:latin typeface="Calibri" pitchFamily="34" charset="0"/>
              </a:rPr>
              <a:t>It is not enough to act sporadically against </a:t>
            </a:r>
            <a:r>
              <a:rPr lang="en-US" sz="2100" b="1">
                <a:solidFill>
                  <a:srgbClr val="C00000"/>
                </a:solidFill>
                <a:latin typeface="Calibri" pitchFamily="34" charset="0"/>
              </a:rPr>
              <a:t>environmental degradation </a:t>
            </a:r>
            <a:r>
              <a:rPr lang="en-US" sz="2100">
                <a:latin typeface="Calibri" pitchFamily="34" charset="0"/>
              </a:rPr>
              <a:t>without a paradigm shift in production and consumption.</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16"/>
          <p:cNvSpPr>
            <a:spLocks noChangeArrowheads="1"/>
          </p:cNvSpPr>
          <p:nvPr/>
        </p:nvSpPr>
        <p:spPr bwMode="auto">
          <a:xfrm>
            <a:off x="990600" y="4724400"/>
            <a:ext cx="8118475" cy="1289584"/>
          </a:xfrm>
          <a:prstGeom prst="rect">
            <a:avLst/>
          </a:prstGeom>
          <a:ln>
            <a:solidFill>
              <a:schemeClr val="bg1">
                <a:lumMod val="75000"/>
              </a:schemeClr>
            </a:solidFill>
            <a:headEnd/>
            <a:tailEnd/>
          </a:ln>
        </p:spPr>
        <p:style>
          <a:lnRef idx="2">
            <a:schemeClr val="accent4"/>
          </a:lnRef>
          <a:fillRef idx="1">
            <a:schemeClr val="lt1"/>
          </a:fillRef>
          <a:effectRef idx="0">
            <a:schemeClr val="accent4"/>
          </a:effectRef>
          <a:fontRef idx="minor">
            <a:schemeClr val="dk1"/>
          </a:fontRef>
        </p:style>
        <p:txBody>
          <a:bodyPr>
            <a:spAutoFit/>
          </a:bodyPr>
          <a:lstStyle/>
          <a:p>
            <a:pPr marL="234950" indent="-234950" fontAlgn="auto">
              <a:lnSpc>
                <a:spcPct val="85000"/>
              </a:lnSpc>
              <a:spcBef>
                <a:spcPts val="800"/>
              </a:spcBef>
              <a:spcAft>
                <a:spcPts val="0"/>
              </a:spcAft>
              <a:buClr>
                <a:srgbClr val="C00000"/>
              </a:buClr>
              <a:buFont typeface="Arial" pitchFamily="34" charset="0"/>
              <a:buChar char="•"/>
              <a:defRPr/>
            </a:pPr>
            <a:r>
              <a:rPr lang="es-CL" sz="1700" dirty="0" err="1" smtClean="0">
                <a:solidFill>
                  <a:srgbClr val="000000"/>
                </a:solidFill>
                <a:ea typeface="ＭＳ Ｐゴシック" pitchFamily="-1" charset="-128"/>
                <a:cs typeface="Arial" pitchFamily="34" charset="0"/>
              </a:rPr>
              <a:t>Equal</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rights</a:t>
            </a:r>
            <a:r>
              <a:rPr lang="es-CL" sz="1700" dirty="0" smtClean="0">
                <a:solidFill>
                  <a:srgbClr val="000000"/>
                </a:solidFill>
                <a:ea typeface="ＭＳ Ｐゴシック" pitchFamily="-1" charset="-128"/>
                <a:cs typeface="Arial" pitchFamily="34" charset="0"/>
              </a:rPr>
              <a:t> as fundamental </a:t>
            </a:r>
            <a:r>
              <a:rPr lang="es-CL" sz="1700" dirty="0" err="1" smtClean="0">
                <a:solidFill>
                  <a:srgbClr val="000000"/>
                </a:solidFill>
                <a:ea typeface="ＭＳ Ｐゴシック" pitchFamily="-1" charset="-128"/>
                <a:cs typeface="Arial" pitchFamily="34" charset="0"/>
              </a:rPr>
              <a:t>framework</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Equality</a:t>
            </a:r>
            <a:r>
              <a:rPr lang="es-CL" sz="1700" dirty="0" smtClean="0">
                <a:solidFill>
                  <a:srgbClr val="000000"/>
                </a:solidFill>
                <a:ea typeface="ＭＳ Ｐゴシック" pitchFamily="-1" charset="-128"/>
                <a:cs typeface="Arial" pitchFamily="34" charset="0"/>
              </a:rPr>
              <a:t> as </a:t>
            </a:r>
            <a:r>
              <a:rPr lang="es-CL" sz="1700" dirty="0" err="1" smtClean="0">
                <a:solidFill>
                  <a:srgbClr val="000000"/>
                </a:solidFill>
                <a:ea typeface="ＭＳ Ｐゴシック" pitchFamily="-1" charset="-128"/>
                <a:cs typeface="Arial" pitchFamily="34" charset="0"/>
              </a:rPr>
              <a:t>condition</a:t>
            </a:r>
            <a:r>
              <a:rPr lang="es-CL" sz="1700" dirty="0" smtClean="0">
                <a:solidFill>
                  <a:srgbClr val="000000"/>
                </a:solidFill>
                <a:ea typeface="ＭＳ Ｐゴシック" pitchFamily="-1" charset="-128"/>
                <a:cs typeface="Arial" pitchFamily="34" charset="0"/>
              </a:rPr>
              <a:t>.</a:t>
            </a:r>
          </a:p>
          <a:p>
            <a:pPr marL="234950" indent="-234950" fontAlgn="auto">
              <a:lnSpc>
                <a:spcPct val="85000"/>
              </a:lnSpc>
              <a:spcBef>
                <a:spcPts val="800"/>
              </a:spcBef>
              <a:spcAft>
                <a:spcPts val="0"/>
              </a:spcAft>
              <a:buClr>
                <a:srgbClr val="C00000"/>
              </a:buClr>
              <a:buFont typeface="Arial" pitchFamily="34" charset="0"/>
              <a:buChar char="•"/>
              <a:defRPr/>
            </a:pPr>
            <a:r>
              <a:rPr lang="es-CL" sz="1700" dirty="0" err="1" smtClean="0">
                <a:solidFill>
                  <a:srgbClr val="000000"/>
                </a:solidFill>
                <a:ea typeface="ＭＳ Ｐゴシック" pitchFamily="-1" charset="-128"/>
                <a:cs typeface="Arial" pitchFamily="34" charset="0"/>
              </a:rPr>
              <a:t>Sustainable</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Development</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the</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pathway</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to</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the</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future</a:t>
            </a:r>
            <a:endParaRPr lang="es-CL" sz="1700" dirty="0" smtClean="0">
              <a:solidFill>
                <a:srgbClr val="000000"/>
              </a:solidFill>
              <a:ea typeface="ＭＳ Ｐゴシック" pitchFamily="-1" charset="-128"/>
              <a:cs typeface="Arial" pitchFamily="34" charset="0"/>
            </a:endParaRPr>
          </a:p>
          <a:p>
            <a:pPr marL="234950" indent="-234950" fontAlgn="auto">
              <a:lnSpc>
                <a:spcPct val="85000"/>
              </a:lnSpc>
              <a:spcBef>
                <a:spcPts val="800"/>
              </a:spcBef>
              <a:spcAft>
                <a:spcPts val="0"/>
              </a:spcAft>
              <a:buClr>
                <a:srgbClr val="C00000"/>
              </a:buClr>
              <a:buFont typeface="Arial" pitchFamily="34" charset="0"/>
              <a:buChar char="•"/>
              <a:defRPr/>
            </a:pPr>
            <a:r>
              <a:rPr lang="es-CL" sz="1700" dirty="0" err="1" smtClean="0">
                <a:solidFill>
                  <a:srgbClr val="000000"/>
                </a:solidFill>
                <a:ea typeface="ＭＳ Ｐゴシック" pitchFamily="-1" charset="-128"/>
                <a:cs typeface="Arial" pitchFamily="34" charset="0"/>
              </a:rPr>
              <a:t>State</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policies</a:t>
            </a:r>
            <a:r>
              <a:rPr lang="es-CL" sz="1700" dirty="0" smtClean="0">
                <a:solidFill>
                  <a:srgbClr val="000000"/>
                </a:solidFill>
                <a:ea typeface="ＭＳ Ｐゴシック" pitchFamily="-1" charset="-128"/>
                <a:cs typeface="Arial" pitchFamily="34" charset="0"/>
              </a:rPr>
              <a:t>: Social (fiscal) </a:t>
            </a:r>
            <a:r>
              <a:rPr lang="es-CL" sz="1700" dirty="0" err="1" smtClean="0">
                <a:solidFill>
                  <a:srgbClr val="000000"/>
                </a:solidFill>
                <a:ea typeface="ＭＳ Ｐゴシック" pitchFamily="-1" charset="-128"/>
                <a:cs typeface="Arial" pitchFamily="34" charset="0"/>
              </a:rPr>
              <a:t>Covenants</a:t>
            </a:r>
            <a:r>
              <a:rPr lang="es-CL" sz="1700" dirty="0" smtClean="0">
                <a:solidFill>
                  <a:srgbClr val="000000"/>
                </a:solidFill>
                <a:ea typeface="ＭＳ Ｐゴシック" pitchFamily="-1" charset="-128"/>
                <a:cs typeface="Arial" pitchFamily="34" charset="0"/>
              </a:rPr>
              <a:t> / </a:t>
            </a:r>
            <a:r>
              <a:rPr lang="es-CL" sz="1700" dirty="0" err="1" smtClean="0">
                <a:solidFill>
                  <a:srgbClr val="000000"/>
                </a:solidFill>
                <a:ea typeface="ＭＳ Ｐゴシック" pitchFamily="-1" charset="-128"/>
                <a:cs typeface="Arial" pitchFamily="34" charset="0"/>
              </a:rPr>
              <a:t>multi-stakeholders</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partherships</a:t>
            </a:r>
            <a:endParaRPr lang="es-CL" sz="1700" dirty="0" smtClean="0">
              <a:solidFill>
                <a:srgbClr val="000000"/>
              </a:solidFill>
              <a:ea typeface="ＭＳ Ｐゴシック" pitchFamily="-1" charset="-128"/>
              <a:cs typeface="Arial" pitchFamily="34" charset="0"/>
            </a:endParaRPr>
          </a:p>
          <a:p>
            <a:pPr marL="234950" indent="-234950" fontAlgn="auto">
              <a:lnSpc>
                <a:spcPct val="85000"/>
              </a:lnSpc>
              <a:spcBef>
                <a:spcPts val="800"/>
              </a:spcBef>
              <a:spcAft>
                <a:spcPts val="0"/>
              </a:spcAft>
              <a:buClr>
                <a:srgbClr val="C00000"/>
              </a:buClr>
              <a:buFont typeface="Arial" pitchFamily="34" charset="0"/>
              <a:buChar char="•"/>
              <a:defRPr/>
            </a:pPr>
            <a:r>
              <a:rPr lang="es-CL" sz="1700" dirty="0" err="1" smtClean="0">
                <a:solidFill>
                  <a:srgbClr val="000000"/>
                </a:solidFill>
                <a:ea typeface="ＭＳ Ｐゴシック" pitchFamily="-1" charset="-128"/>
                <a:cs typeface="Arial" pitchFamily="34" charset="0"/>
              </a:rPr>
              <a:t>State</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safeguarding</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rights</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by</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taking</a:t>
            </a:r>
            <a:r>
              <a:rPr lang="es-CL" sz="1700" dirty="0" smtClean="0">
                <a:solidFill>
                  <a:srgbClr val="000000"/>
                </a:solidFill>
                <a:ea typeface="ＭＳ Ｐゴシック" pitchFamily="-1" charset="-128"/>
                <a:cs typeface="Arial" pitchFamily="34" charset="0"/>
              </a:rPr>
              <a:t> </a:t>
            </a:r>
            <a:r>
              <a:rPr lang="es-CL" sz="1700" dirty="0" err="1" smtClean="0">
                <a:solidFill>
                  <a:srgbClr val="000000"/>
                </a:solidFill>
                <a:ea typeface="ＭＳ Ｐゴシック" pitchFamily="-1" charset="-128"/>
                <a:cs typeface="Arial" pitchFamily="34" charset="0"/>
              </a:rPr>
              <a:t>action</a:t>
            </a:r>
            <a:endParaRPr lang="en-US" sz="1700" dirty="0" smtClean="0">
              <a:solidFill>
                <a:srgbClr val="000000"/>
              </a:solidFill>
              <a:ea typeface="ＭＳ Ｐゴシック" pitchFamily="-1" charset="-128"/>
              <a:cs typeface="Arial" pitchFamily="34" charset="0"/>
            </a:endParaRPr>
          </a:p>
        </p:txBody>
      </p:sp>
      <p:graphicFrame>
        <p:nvGraphicFramePr>
          <p:cNvPr id="6" name="Diagram 5"/>
          <p:cNvGraphicFramePr/>
          <p:nvPr/>
        </p:nvGraphicFramePr>
        <p:xfrm>
          <a:off x="765175" y="990600"/>
          <a:ext cx="83439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9875" name="Line 11"/>
          <p:cNvSpPr>
            <a:spLocks noChangeShapeType="1"/>
          </p:cNvSpPr>
          <p:nvPr/>
        </p:nvSpPr>
        <p:spPr bwMode="auto">
          <a:xfrm>
            <a:off x="1447800" y="838200"/>
            <a:ext cx="7239000" cy="0"/>
          </a:xfrm>
          <a:prstGeom prst="line">
            <a:avLst/>
          </a:prstGeom>
          <a:noFill/>
          <a:ln w="57150">
            <a:solidFill>
              <a:srgbClr val="A71E25"/>
            </a:solidFill>
            <a:round/>
            <a:headEnd/>
            <a:tailEnd/>
          </a:ln>
        </p:spPr>
        <p:txBody>
          <a:bodyPr/>
          <a:lstStyle/>
          <a:p>
            <a:endParaRPr lang="en-US"/>
          </a:p>
        </p:txBody>
      </p:sp>
      <p:sp>
        <p:nvSpPr>
          <p:cNvPr id="79876" name="Rectangle 5"/>
          <p:cNvSpPr>
            <a:spLocks noChangeArrowheads="1"/>
          </p:cNvSpPr>
          <p:nvPr/>
        </p:nvSpPr>
        <p:spPr bwMode="auto">
          <a:xfrm>
            <a:off x="990600" y="53975"/>
            <a:ext cx="8153400" cy="538609"/>
          </a:xfrm>
          <a:prstGeom prst="rect">
            <a:avLst/>
          </a:prstGeom>
          <a:noFill/>
          <a:ln w="9525">
            <a:noFill/>
            <a:miter lim="800000"/>
            <a:headEnd/>
            <a:tailEnd/>
          </a:ln>
        </p:spPr>
        <p:txBody>
          <a:bodyPr>
            <a:spAutoFit/>
          </a:bodyPr>
          <a:lstStyle/>
          <a:p>
            <a:pPr algn="ctr"/>
            <a:r>
              <a:rPr lang="en-US" sz="2900" dirty="0">
                <a:solidFill>
                  <a:schemeClr val="tx2"/>
                </a:solidFill>
                <a:latin typeface="+mj-lt"/>
                <a:ea typeface="+mj-ea"/>
                <a:cs typeface="+mj-cs"/>
              </a:rPr>
              <a:t>A structural change is necessary</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52400"/>
            <a:ext cx="7620000" cy="990600"/>
          </a:xfrm>
        </p:spPr>
        <p:txBody>
          <a:bodyPr>
            <a:noAutofit/>
          </a:bodyPr>
          <a:lstStyle/>
          <a:p>
            <a:r>
              <a:rPr lang="en-US" dirty="0" smtClean="0"/>
              <a:t>WHY PRINCIPLE 10? </a:t>
            </a:r>
            <a:endParaRPr lang="en-US" dirty="0"/>
          </a:p>
        </p:txBody>
      </p:sp>
      <p:sp>
        <p:nvSpPr>
          <p:cNvPr id="3" name="Marcador de contenido 2"/>
          <p:cNvSpPr>
            <a:spLocks noGrp="1"/>
          </p:cNvSpPr>
          <p:nvPr>
            <p:ph sz="quarter" idx="1"/>
          </p:nvPr>
        </p:nvSpPr>
        <p:spPr>
          <a:xfrm>
            <a:off x="1066800" y="1219200"/>
            <a:ext cx="7620000" cy="4937760"/>
          </a:xfrm>
        </p:spPr>
        <p:txBody>
          <a:bodyPr>
            <a:normAutofit/>
          </a:bodyPr>
          <a:lstStyle/>
          <a:p>
            <a:endParaRPr lang="en-US" dirty="0" smtClean="0"/>
          </a:p>
          <a:p>
            <a:r>
              <a:rPr lang="en-US" dirty="0" smtClean="0"/>
              <a:t>Access to information, participation and justice in environmental matters is a key issue for environmental protection and sustainable development.</a:t>
            </a:r>
          </a:p>
          <a:p>
            <a:r>
              <a:rPr lang="en-US" dirty="0" smtClean="0"/>
              <a:t>Contributes to mitigate market and policy failures.</a:t>
            </a:r>
          </a:p>
          <a:p>
            <a:r>
              <a:rPr lang="en-US" dirty="0" smtClean="0"/>
              <a:t>Is a public good and a fundamental right</a:t>
            </a:r>
          </a:p>
          <a:p>
            <a:r>
              <a:rPr lang="en-US" dirty="0" smtClean="0"/>
              <a:t>Principle 10:  better democracy, better economy and more justice</a:t>
            </a:r>
          </a:p>
          <a:p>
            <a:r>
              <a:rPr lang="en-US" dirty="0" smtClean="0"/>
              <a:t>New equation: State – productive sector – society to trigger the structural change</a:t>
            </a:r>
          </a:p>
          <a:p>
            <a:endParaRPr lang="en-US" dirty="0" smtClean="0"/>
          </a:p>
        </p:txBody>
      </p:sp>
    </p:spTree>
    <p:extLst>
      <p:ext uri="{BB962C8B-B14F-4D97-AF65-F5344CB8AC3E}">
        <p14:creationId xmlns:p14="http://schemas.microsoft.com/office/powerpoint/2010/main" val="36774375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Portada - TEMPLATE DD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ortada - TEMPLATE DDP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2_Portada - TEMPLATE DD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ortada - TEMPLATE DDP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Origin</Template>
  <TotalTime>3528</TotalTime>
  <Words>5854</Words>
  <Application>Microsoft Office PowerPoint</Application>
  <PresentationFormat>On-screen Show (4:3)</PresentationFormat>
  <Paragraphs>417</Paragraphs>
  <Slides>31</Slides>
  <Notes>31</Notes>
  <HiddenSlides>3</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Origin</vt:lpstr>
      <vt:lpstr>Principle 10 of the Rio Declaration of 1992 within the context of implementation of the BPoA and MSI</vt:lpstr>
      <vt:lpstr>The normative world: two paths through Post-2015 Agenda</vt:lpstr>
      <vt:lpstr>PowerPoint Presentation</vt:lpstr>
      <vt:lpstr>PowerPoint Presentation</vt:lpstr>
      <vt:lpstr>AN ADDITION CONCERN IN THE REGION IS THE GROWING NUMBER OF SOCIO-ENVIRONMENTALLY RELATED CONFLICTS. THESE ARE RELATED WITH THE USE OF NATURAL RESOURCES</vt:lpstr>
      <vt:lpstr>AN ADDITION CONCERN IN THE REGION IS THE GROWING NUMBER OF SOCIO-ENVIRONMENTALLY RELATED PRESSURES. THESE ARE RELATED WITH THE USE OF NATURAL RESOURCES</vt:lpstr>
      <vt:lpstr>The current model is unsustainable</vt:lpstr>
      <vt:lpstr>PowerPoint Presentation</vt:lpstr>
      <vt:lpstr>WHY PRINCIPLE 10? </vt:lpstr>
      <vt:lpstr>PRINCIPLE 10: REGIONAL AND INTERNATIONAL COMMITMENTS</vt:lpstr>
      <vt:lpstr>PRINCIPLE 10 OF THE RIO DECLARATION (1992) </vt:lpstr>
      <vt:lpstr>PowerPoint Presentation</vt:lpstr>
      <vt:lpstr>PowerPoint Presentation</vt:lpstr>
      <vt:lpstr>PowerPoint Presentation</vt:lpstr>
      <vt:lpstr>THE FUTURE WE WANT (RIO +20), 2012</vt:lpstr>
      <vt:lpstr>CELAC AND PRINCIPLE 10, 2013</vt:lpstr>
      <vt:lpstr>ACCESS RIGHTS: THE ROLE OF THE STATES</vt:lpstr>
      <vt:lpstr>ACCESS TO ENVIRONMENTAL INFORMATION</vt:lpstr>
      <vt:lpstr>ACCESS TO PARTICIPATION</vt:lpstr>
      <vt:lpstr>ACCESS TO JUSTICE</vt:lpstr>
      <vt:lpstr>LAC: ACCESS TO INFORMATION, PARTICIPATION AND JUSTICE IN ENVIRONMENTAL MATTERS</vt:lpstr>
      <vt:lpstr>LAC:  ENVIRONMENTAL MANAGEMENT TOOLS THAT INCORPORATE ACCESS RIGHTS</vt:lpstr>
      <vt:lpstr>PowerPoint Presentation</vt:lpstr>
      <vt:lpstr>LAC REGION: STATUS OF THE CREATION OF PRTR, 2013</vt:lpstr>
      <vt:lpstr>LAC REGION: PUBLIC PARTICIPATION IN ENVIRONMENTAL MATTERS (I)</vt:lpstr>
      <vt:lpstr>LAC: PUBLIC PARTICIPATION IN THE EIA OF PROJECTS</vt:lpstr>
      <vt:lpstr>LAC REGION: ACCESS TO JUSTICE (I)</vt:lpstr>
      <vt:lpstr>LAC REGION: ACCESS TO JUSTICE (II)</vt:lpstr>
      <vt:lpstr>The critical role of the regional space</vt:lpstr>
      <vt:lpstr>PAÍSES SIGNATARIOS DE LA DECLARACIÓN SOBRE LA APLICACIÓN DEL PRINCIPIO10 EN ALC </vt:lpstr>
      <vt:lpstr>Sustainable Development and Human Settlements Division</vt:lpstr>
    </vt:vector>
  </TitlesOfParts>
  <Company>CEPAL, Naciones Unidas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pchamas</dc:creator>
  <cp:lastModifiedBy>SGB Intern19-Komu Mwati</cp:lastModifiedBy>
  <cp:revision>411</cp:revision>
  <dcterms:created xsi:type="dcterms:W3CDTF">2012-10-23T11:56:20Z</dcterms:created>
  <dcterms:modified xsi:type="dcterms:W3CDTF">2016-12-19T07:33:53Z</dcterms:modified>
</cp:coreProperties>
</file>