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4"/>
  </p:sldMasterIdLst>
  <p:notesMasterIdLst>
    <p:notesMasterId r:id="rId27"/>
  </p:notesMasterIdLst>
  <p:sldIdLst>
    <p:sldId id="636" r:id="rId5"/>
    <p:sldId id="461" r:id="rId6"/>
    <p:sldId id="653" r:id="rId7"/>
    <p:sldId id="654" r:id="rId8"/>
    <p:sldId id="656" r:id="rId9"/>
    <p:sldId id="655" r:id="rId10"/>
    <p:sldId id="659" r:id="rId11"/>
    <p:sldId id="658" r:id="rId12"/>
    <p:sldId id="660" r:id="rId13"/>
    <p:sldId id="661" r:id="rId14"/>
    <p:sldId id="296" r:id="rId15"/>
    <p:sldId id="766" r:id="rId16"/>
    <p:sldId id="771" r:id="rId17"/>
    <p:sldId id="770" r:id="rId18"/>
    <p:sldId id="662" r:id="rId19"/>
    <p:sldId id="657" r:id="rId20"/>
    <p:sldId id="286" r:id="rId21"/>
    <p:sldId id="464" r:id="rId22"/>
    <p:sldId id="465" r:id="rId23"/>
    <p:sldId id="652" r:id="rId24"/>
    <p:sldId id="308" r:id="rId25"/>
    <p:sldId id="634"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0E58F6-0CA6-4AEB-98C6-764FAF4806F1}" v="19" dt="2023-10-30T13:53:25.5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84" autoAdjust="0"/>
    <p:restoredTop sz="66040" autoAdjust="0"/>
  </p:normalViewPr>
  <p:slideViewPr>
    <p:cSldViewPr snapToGrid="0">
      <p:cViewPr varScale="1">
        <p:scale>
          <a:sx n="57" d="100"/>
          <a:sy n="57" d="100"/>
        </p:scale>
        <p:origin x="2117" y="43"/>
      </p:cViewPr>
      <p:guideLst/>
    </p:cSldViewPr>
  </p:slideViewPr>
  <p:notesTextViewPr>
    <p:cViewPr>
      <p:scale>
        <a:sx n="1" d="1"/>
        <a:sy n="1" d="1"/>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77"/>
    </inkml:context>
    <inkml:brush xml:id="br0">
      <inkml:brushProperty name="width" value="0.07056" units="cm"/>
      <inkml:brushProperty name="height" value="0.07056" units="cm"/>
      <inkml:brushProperty name="color" value="#E71224"/>
    </inkml:brush>
  </inkml:definitions>
  <inkml:trace contextRef="#ctx0" brushRef="#br0">2837 300 24575,'0'-4'0,"0"1"0,2-1 0,-2 1 0,2-1 0,-2 1 0,0 0 0,0-1 0,0 0 0,0 1 0,0 0 0,0-2 0,0 1 0,0-1 0,0 1 0,0 1 0,0-1 0,0 1 0,0 0 0,0-1 0,-2 1 0,2-1 0,-2-1 0,1 1 0,0 0 0,-2-2 0,3 3 0,-2-4 0,1 3 0,1-1 0,-2 2 0,0 1 0,2-1 0,-3 1 0,2-2 0,-2 1 0,3 0 0,-3-1 0,1 0 0,-2 1 0,1 0 0,0-2 0,-1 1 0,2-3 0,-1 5 0,1-2 0,0 0 0,-1 2 0,3-3 0,-3 3 0,1-1 0,-2-1 0,1 1 0,0-1 0,-1 2 0,2-1 0,-1 3 0,1-3 0,0 1 0,-1-2 0,0 0 0,-1 0 0,-3-3 0,4 3 0,-4-2 0,3 2 0,-1-1 0,2 2 0,-1-1 0,1 2 0,-1 1 0,2-1 0,-1 2 0,2-3 0,-3 2 0,-1-2 0,1 1 0,-1-1 0,0 1 0,-3-1 0,-3 0 0,0 0 0,2 0 0,1 0 0,3 3 0,-1-2 0,4 0 0,-1 2 0,1-2 0,-2 2 0,1 0 0,0-1 0,-1 1 0,1-2 0,-1 2 0,1 0 0,-1 0 0,0 0 0,-1 0 0,1 0 0,0 0 0,-1 0 0,0 0 0,-4 0 0,2 2 0,-1-2 0,2 1 0,-1 1 0,2-2 0,-3 2 0,4-2 0,-4 1 0,4 0 0,-5 0 0,4 1 0,-6-2 0,6 2 0,-8-1 0,8-1 0,-8 4 0,7-3 0,-3 2 0,4-2 0,0 2 0,1-3 0,-4 5 0,2-3 0,-7 4 0,6-4 0,-5 1 0,7-1 0,-2 2 0,2-2 0,0 1 0,0-2 0,-1 3 0,1-1 0,-3 2 0,4-1 0,-4 1 0,0 1 0,0-1 0,-6-1 0,8-1 0,-2-1 0,3 2 0,1-2 0,-1 1 0,1-3 0,-1 3 0,1-1 0,-2 1 0,2 1 0,-3-1 0,2-1 0,-5 2 0,4-1 0,-3 1 0,3-2 0,-2 3 0,2-4 0,-2 2 0,4-2 0,-1 0 0,2 0 0,-2 1 0,-1 0 0,-4 0 0,-1-1 0,-7 3 0,2-3 0,-2 5 0,3-6 0,-3 6 0,2-5 0,-2 2 0,7-1 0,1-2 0,3 2 0,0 0 0,1-2 0,0 2 0,0-1 0,-6-1 0,3 3 0,-4-2 0,6 0 0,-2 2 0,4-2 0,-5 4 0,6-5 0,-2 3 0,0-3 0,0 5 0,-2-4 0,1 3 0,1-2 0,-6 1 0,3 1 0,-14 2 0,2 0 0,-10 3 0,-1-1 0,10-1 0,-1 1 0,1-3 0,1 0-722,-3 4 1,0 1 721,-2-5 0,-2 1 0,-1 4 0,1 0 0,2-4 0,0-1 0,-6 3 0,3 1 0,3 0-307,4-5 0,0 0 307,-4 4 0,4-4 0,-1-1 0,-10 5 0,2-4 0,8 2 0,-6-2 0,3-1 0,-4 3 0,0-6 0,6 7 0,4-6 1396,-1 6-1396,14-5 661,-4 2-661,7-1 0,-3-1 0,4 1 0,-2 0 0,1 1 0,-4 2 0,2-2 0,-9 7 0,6-6 0,-8 7 0,10-6 0,-8 4 0,4-2 0,-4 2 0,4-3 0,-3 3 0,6-5 0,-1 2 0,2-1 0,-2 1 0,2-1 0,0 0 0,1-2 0,-1 2 0,1-2 0,-2 4 0,4-6 0,-1 3 0,2-2 0,-2 1 0,1 2 0,-1-2 0,0 1 0,-2 1 0,2-1 0,-5 3 0,4-4 0,-2 0 0,1 1 0,-7 1 0,6 0 0,-9 0 0,5 0 0,-10 7 0,10-5 0,-9 3 0,2-2 0,-5 0 0,4 0 0,1-1 0,12-6 0,2 3 0,0-5 0,3 3 0,-1-2 0,-1 2 0,1-2 0,-4 5 0,3-4 0,-4 4 0,3-4 0,-4 8 0,2-4 0,-3 5 0,5-6 0,-2 3 0,2-4 0,-2 5 0,1-2 0,-2 3 0,5-4 0,-6 4 0,4-2 0,-4 3 0,4-6 0,-2 2 0,4-2 0,-6 2 0,5 0 0,-4 0 0,4-1 0,-4 1 0,4-2 0,-4 3 0,4-4 0,-4 5 0,4-4 0,-4 8 0,4-7 0,-1 2 0,2-2 0,-2 1 0,1-1 0,-1 2 0,1-5 0,1 4 0,0-2 0,-1 1 0,1-2 0,-1 3 0,2-3 0,-1 4 0,1-3 0,1 0 0,-3 0 0,2 0 0,-1 0 0,1 2 0,-1-1 0,1 2 0,0-4 0,-1 2 0,3-3 0,-3 1 0,2-1 0,-2 1 0,3-1 0,-2-3 0,1 3 0,0-3 0,-2 2 0,3 1 0,-3-2 0,2 2 0,-2-3 0,3 3 0,-3-1 0,3 1 0,-4-1 0,2 1 0,0-1 0,1 1 0,-1-1 0,2 1 0,-1-1 0,-1 0 0,2 1 0,-3-1 0,2 2 0,-3 4 0,2-3 0,-2 5 0,1-5 0,-1 2 0,1 0 0,-1 1 0,-1 0 0,1 1 0,-1-2 0,2 0 0,1-4 0,-1 5 0,1-4 0,-1 4 0,1-4 0,0 2 0,1-2 0,-1 2 0,0 0 0,0 0 0,1 0 0,0-1 0,0-2 0,1 1 0,-2-1 0,2 0 0,-2 1 0,2-1 0,0 1 0,0-1 0,0 0 0,0 1 0,-1-1 0,0 2 0,0-1 0,-1 2 0,2 2 0,-1 0 0,1 2 0,0 0 0,0 5 0,0-3 0,0 1 0,0-6 0,0 1 0,0-1 0,0 3 0,0-3 0,0 1 0,0 0 0,0-2 0,0 0 0,0 0 0,0-2 0,0 2 0,0-2 0,0 2 0,0-2 0,0 2 0,0-2 0,0 4 0,0-2 0,0 1 0,0-1 0,0 5 0,0-4 0,0 4 0,0-5 0,0 3 0,0 2 0,0-1 0,0 1 0,0-1 0,-2-4 0,2 6 0,-2-6 0,2 4 0,0-5 0,-2 8 0,1-6 0,-1 7 0,2-9 0,0 3 0,0-3 0,0 4 0,0-2 0,1-2 0,0 0 0,0-2 0,-1 1 0,0-1 0,0 0 0,2 1 0,-2-1 0,2 1 0,-2-1 0,0 0 0,1 1 0,1 2 0,0-2 0,1 4 0,-3-4 0,2 4 0,-1-4 0,0 3 0,2-4 0,-3 2 0,3-1 0,-3 0 0,3-2 0,-2 1 0,2-1 0,-1 0 0,0 1 0,1-3 0,-1 2 0,0-1 0,1 0 0,0 2 0,1-3 0,1 3 0,0-2 0,-2 0 0,4-1 0,-2 2 0,0-2 0,0 2 0,1-2 0,-1-2 0,1 2 0,-1-2 0,0 2 0,1 0 0,2 0 0,-4 0 0,2 0 0,-1 0 0,2 0 0,-2 0 0,2 0 0,-4 0 0,1 0 0,-1 0 0,-1-1 0,1 0 0,-1 0 0,1 1 0,1 0 0,1-2 0,-2 2 0,2-2 0,-3 1 0,1 0 0,-1 0 0,1 1 0,1-2 0,-1 2 0,2-2 0,2 1 0,0 0 0,1 0 0,-1-1 0,1 2 0,0-2 0,-2 1 0,1 1 0,-1-2 0,2 2 0,7 0 0,-3 0 0,2 0 0,-3 0 0,-3 0 0,-1 0 0,0 0 0,-2 0 0,-2 0 0,0 2 0,1-2 0,-1 1 0,2-1 0,-1 2 0,4-2 0,-4 3 0,4-2 0,-4 0 0,4 1 0,-3-2 0,2 3 0,-1-3 0,1 3 0,0-1 0,3 2 0,-2-2 0,0 1 0,-3-3 0,8 4 0,-6-4 0,6 4 0,-6-4 0,1 4 0,0-4 0,0 1 0,-1-1 0,1 2 0,-2-2 0,3 2 0,-3-1 0,2 0 0,3 2 0,-1-2 0,1 1 0,-1-2 0,-5 0 0,2 2 0,-3-2 0,1 1 0,-2-1 0,3 0 0,3 0 0,0 0 0,1 0 0,-5 0 0,0 0 0,0 0 0,-1 0 0,1 0 0,-2 0 0,2 0 0,0 0 0,4 0 0,-4 0 0,3 0 0,-4 0 0,4 0 0,-3 0 0,2 0 0,0 0 0,1 0 0,-2 0 0,3 0 0,-5 0 0,4 0 0,-2 0 0,3 0 0,-3 0 0,2 0 0,-2 0 0,2 0 0,-1 0 0,1-1 0,-3 2 0,5-4 0,-4 5 0,4-4 0,-4 2 0,3-2 0,-2 2 0,3-3 0,-3 2 0,0 0 0,-1-1 0,1 2 0,0-1 0,2-1 0,-3 2 0,3-3 0,-4 2 0,5-1 0,-5 1 0,2 1 0,-2-2 0,3 1 0,-4-1 0,9 0 0,-6 0 0,6 1 0,-5 0 0,1-2 0,-2 3 0,3-3 0,-3 1 0,6 0 0,-7-1 0,4 3 0,-6-2 0,5 1 0,-4 0 0,4-1 0,-4 1 0,3 0 0,-2 0 0,2-1 0,-4 2 0,4-3 0,-2 3 0,0-2 0,1 2 0,-2-1 0,2 0 0,1-1 0,-2 2 0,1-1 0,-3 1 0,4-2 0,-3 1 0,2 0 0,-3 0 0,3-1 0,-4 0 0,7-1 0,-4-1 0,2 1 0,-2-1 0,1 1 0,-1 1 0,0-1 0,-2 1 0,2-1 0,-2 1 0,3-1 0,-4 1 0,3-3 0,0 1 0,4-3 0,-4 5 0,0-3 0,-1 3 0,0-1 0,2 0 0,0-3 0,0 3 0,-2-2 0,1 1 0,-1-1 0,2 1 0,0-1 0,-1 2 0,1-4 0,-1 3 0,1-2 0,-2 1 0,1-2 0,-2 1 0,4-2 0,-3 4 0,-1-1 0,1 3 0,-2-2 0,1 1 0,1-1 0,-2 0 0,1 2 0,-2-1 0,1 3 0,-2-3 0,4-1 0,-1-1 0,2-2 0,-2 2 0,1-1 0,-2 3 0,1 0 0,-1-1 0,1 0 0,-1 1 0,2-2 0,-1 1 0,4-4 0,-4 4 0,4-4 0,-4 4 0,2-2 0,-2 2 0,1-3 0,-2 3 0,2-2 0,-1 4 0,-1-3 0,0 3 0,1-3 0,-1 1 0,4-2 0,-3 0 0,0 3 0,1-2 0,-1 1 0,1 1 0,1-4 0,-2 4 0,4-6 0,-4 5 0,-1-3 0,0 4 0,0 0 0,0-1 0,0 1 0,-1-1 0,1 2 0,-2-1 0,2 0 0,-3-1 0,2-1 0,-1 0 0,1 1 0,0-1 0,1-1 0,-1 0 0,1-3 0,-1 4 0,2-4 0,-3 4 0,4-4 0,-5 5 0,2-3 0,-1 3 0,-1-1 0,2 2 0,-2 0 0,0-1 0,0-1 0,0 1 0,0-2 0,0 2 0,0-1 0,0 2 0,0-1 0,0 0 0,0 1 0,0 0 0,0-1 0,0 1 0,0-1 0,0 1 0,1-1 0,0 1 0,0-1 0,-1 1 0,0 0 0,0-2 0,0 1 0,0-3 0,0 3 0,0-5 0,0 3 0,0-3 0,0 5 0,0-2 0,0 3 0,0-4 0,0 3 0,0-1 0,0 2 0,0-1 0,0 1 0,0-1 0,2 1 0,-2 0 0,3-1 0,-2 0 0,2 1 0,-3-2 0,3 1 0,-1-2 0,0 2 0,3-4 0,-3 4 0,1-3 0,0 4 0,-1 1 0,0-1 0,-1 1 0,1 0 0,-2-1 0,3 2 0,1-3 0,-2 1 0,2 0 0,-2 0 0,3 1 0,-1-1 0,1-1 0,-2 2 0,1-1 0,-1 3 0,2-3 0,-1 1 0,2 0 0,-2-1 0,4 1 0,-4-2 0,2 1 0,-1 0 0,2-3 0,-1 3 0,3-2 0,-5 1 0,3 2 0,-4-1 0,4 1 0,-3-1 0,2-1 0,-2 2 0,2-2 0,-2 1 0,4-3 0,-4 2 0,2 1 0,-2 0 0,3 1 0,-5-2 0,2 2 0,0-1 0,1 0 0,0-1 0,0-1 0,0 3 0,-1-1 0,2 1 0,-1-3 0,1 1 0,0-1 0,-2 3 0,2-2 0,-2 1 0,1 0 0,-3 0 0,2 1 0,-1-2 0,2 3 0,-1-3 0,2 1 0,0-1 0,0-1 0,0 1 0,1 0 0,-1 0 0,3-3 0,-5 3 0,3 1 0,-4 0 0,2-1 0,0 2 0,2-4 0,0 4 0,-2-4 0,1 3 0,0-2 0,1 3 0,-2-3 0,0 3 0,0-1 0,0-2 0,0 3 0,0-3 0,0 1 0,0 1 0,2-2 0,0 1 0,-2 1 0,2-1 0,-4 1 0,2 0 0,2-3 0,-3 4 0,4-4 0,-5 4 0,4-3 0,-3 1 0,3-1 0,-2 3 0,1-3 0,-2 3 0,2-3 0,-2 2 0,4-3 0,-4 3 0,1 0 0,-2 1 0,2-2 0,-1 3 0,1-3 0,-2 1 0,3-2 0,-2 2 0,3-1 0,-3 2 0,2-3 0,0 1 0,5-4 0,-4 4 0,3-4 0,-3 4 0,6-5 0,-4 3 0,7-6 0,-8 6 0,2 0 0,-5 3 0,3-3 0,-4 3 0,2-1 0,-2 1 0,1 1 0,-2-1 0,2 1 0,-1-1 0,-1 2 0,1-2 0,1 0 0,0-1 0,0-1 0,1 2 0,0-3 0,-1 3 0,0-1 0,-2 1 0,2 1 0,-3-1 0,3 1 0,-3-1 0,1 1 0,-1-2 0,3 1 0,-3-1 0,3 1 0,-2 0 0,2-3 0,-1 3 0,1-2 0,0 1 0,1-2 0,0 1 0,2-4 0,-4 5 0,1-3 0,-2 4 0,2-4 0,-1 3 0,1-2 0,-2 1 0,1-1 0,-1-1 0,0 2 0,1 0 0,1 0 0,-2 1 0,1-1 0,0 0 0,-2 1 0,2-1 0,-1 2 0,-3-1 0,3 1 0,-1 0 0,0-1 0,1 0 0,-1 0 0,2 0 0,-3-1 0,2 1 0,-1 1 0,2-1 0,-2 1 0,1 0 0,-2-1 0,3 1 0,-2-1 0,1 2 0,-3-1 0,3 1 0,-1-1 0,1 1 0,-1-3 0,3 3 0,-3-3 0,3 1 0,-2 1 0,-1 0 0,1-1 0,-1 1 0,1 1 0,-1-1 0,2 1 0,-4-2 0,3 3 0,-3-3 0,3 4 0,-2-3 0,2 1 0,-1-1 0,-1-1 0,2 2 0,-2-1 0,2 1 0,-3-1 0,3 1 0,-2-1 0,2 1 0,-2-2 0,1 1 0,1-2 0,-1 3 0,0-3 0,1 3 0,-1-1 0,1-1 0,1 1 0,-2-1 0,1 2 0,-3-1 0,3 3 0,-3-3 0,2 1 0,-2-2 0,0 1 0,0-1 0,0 1 0,1 1 0,0-1 0,0 1 0,-1-1 0,0-1 0,0 1 0,0-1 0,0 1 0,0-1 0,-1 2 0,2 1 0,-2 1 0,2 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6"/>
    </inkml:context>
    <inkml:brush xml:id="br0">
      <inkml:brushProperty name="width" value="0.05" units="cm"/>
      <inkml:brushProperty name="height" value="0.05" units="cm"/>
      <inkml:brushProperty name="color" value="#E71224"/>
    </inkml:brush>
  </inkml:definitions>
  <inkml:trace contextRef="#ctx0" brushRef="#br0">35 383 24575,'-3'2'0,"0"0"0,-1-2 0,1 0 0,1-2 0,-1 2 0,2-3 0,-2 1 0,3-1 0,-2-1 0,1 0 0,-1 1 0,0 0 0,-1-3 0,2 3 0,0-2 0,1 1 0,1 1 0,0-1 0,0 1 0,-1 0 0,0-3 0,-1 3 0,0-4 0,1 3 0,1-1 0,0 2 0,1-4 0,0 3 0,0-4 0,1 4 0,-3-1 0,3 2 0,-1-1 0,1-1 0,-1 2 0,1-3 0,-1 3 0,1-2 0,1 1 0,-1-1 0,2-1 0,-1 2 0,1-3 0,-2 4 0,2-4 0,-1 2 0,2-7 0,-3 6 0,1-2 0,-4 4 0,5 1 0,-4 0 0,5-3 0,-4 3 0,3-2 0,-3 1 0,1 1 0,-3-1 0,5-1 0,-3 3 0,3-4 0,-2 3 0,1-1 0,-1 0 0,4 0 0,-5 1 0,6 0 0,-8-1 0,5 1 0,-2 1 0,3-3 0,0 1 0,0-1 0,0 0 0,-1 0 0,1 3 0,0-3 0,-2 3 0,1-1 0,0 1 0,-2-1 0,4 1 0,1-3 0,0 1 0,4-2 0,-4 0 0,2 1 0,-5 1 0,3 0 0,-2 3 0,3-4 0,-3 5 0,0-2 0,-2 1 0,1-1 0,-2 0 0,3 1 0,-3 1 0,2-2 0,0 2 0,3-3 0,3 2 0,-3-2 0,6 3 0,-7-2 0,3 2 0,-4 0 0,-3 0 0,1 0 0,-1 0 0,0 0 0,1 0 0,-1 0 0,1 2 0,-1-2 0,0 1 0,1-1 0,-1 0 0,2 2 0,-1 0 0,1 0 0,-2-1 0,1 1 0,-1 0 0,6 2 0,-3-1 0,7 2 0,-5-2 0,0 0 0,-3-1 0,-2 1 0,1-2 0,-1 2 0,1-3 0,-1 1 0,-1 1 0,1-2 0,-3 3 0,3-2 0,-1 2 0,2-1 0,0 1 0,0 0 0,3 1 0,-2 1 0,2-2 0,-1 3 0,0-3 0,-2 2 0,0-3 0,0 4 0,-1-4 0,0 5 0,1-4 0,1 4 0,-2-3 0,2-1 0,-1 0 0,-1-3 0,-1 3 0,1-1 0,-1 0 0,3 1 0,-2-1 0,5 3 0,-2-1 0,2 1 0,-2-2 0,-1 1 0,-2-1 0,2 0 0,-1-1 0,2 3 0,-2-3 0,1 1 0,-2 0 0,0-1 0,1 2 0,-1-3 0,0 2 0,-1-1 0,1 0 0,0 1 0,0-2 0,0 2 0,1-3 0,-1 3 0,0-1 0,2 3 0,1-3 0,-1 3 0,0-3 0,0 1 0,-2-1 0,2 1 0,-1-3 0,-3 3 0,2-2 0,-1 2 0,2-3 0,-1 3 0,1-3 0,-1 2 0,-1-1 0,1 0 0,-1 2 0,1-3 0,1 3 0,-1-2 0,0 2 0,1-2 0,-1 1 0,1 1 0,0-2 0,0 2 0,1-3 0,-2 3 0,1-3 0,-1 2 0,1-2 0,-2 1 0,1 0 0,-1 0 0,1-1 0,-1 0 0,-1 0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7"/>
    </inkml:context>
    <inkml:brush xml:id="br0">
      <inkml:brushProperty name="width" value="0.05" units="cm"/>
      <inkml:brushProperty name="height" value="0.05" units="cm"/>
      <inkml:brushProperty name="color" value="#E71224"/>
    </inkml:brush>
  </inkml:definitions>
  <inkml:trace contextRef="#ctx0" brushRef="#br0">988 173 24575,'3'0'0,"0"0"0,1 0 0,-1 0 0,1 0 0,-1-1 0,1 1 0,-2-3 0,1 2 0,-2 0 0,1-1 0,1 2 0,-1-4 0,0 3 0,1-1 0,-1-1 0,0 1 0,-1-2 0,1 2 0,-2-1 0,3 3 0,-2-3 0,2 1 0,-3-1 0,1-1 0,-1 0 0,0 1 0,0 0 0,0-1 0,2 1 0,-2-1 0,2 1 0,-2-1 0,0 1 0,0-1 0,0 1 0,-2 1 0,2-1 0,-2 1 0,2-2 0,-1 3 0,-1-2 0,-2 2 0,1-2 0,0 1 0,-1 0 0,2-1 0,-3 1 0,3-1 0,-4 1 0,2 0 0,1 1 0,-2-1 0,1-2 0,-1 2 0,-2-1 0,2 2 0,-2-3 0,-3 0 0,2 0 0,-4 0 0,5 0 0,-3 1 0,4 0 0,-5-1 0,6 2 0,-4-1 0,0 3 0,-2-3 0,0 2 0,1 0 0,-1 1 0,-7 0 0,2 0 0,-9 0 0,13 0 0,-2 0 0,9 0 0,-3 0 0,4 0 0,-3 0 0,4 0 0,-1 0 0,1 0 0,-1 0 0,1 0 0,0 0 0,-3 0 0,1 0 0,0 0 0,-2 0 0,3 0 0,-4 0 0,4 0 0,-4 0 0,4 0 0,-4 0 0,4 0 0,-2 0 0,1 0 0,-2 0 0,-1 0 0,-3 0 0,3 0 0,-5 0 0,5 0 0,-9 0 0,5 0 0,-6-2 0,6 1 0,-5-1 0,10 2 0,-8 0 0,11 0 0,-4 0 0,4 0 0,-4 0 0,4 0 0,-4 0 0,3 0 0,-7 0 0,0 0 0,-1 0 0,-1 0 0,1 0 0,1 0 0,-6 0 0,9 0 0,-8 0 0,6 0 0,-11 0 0,-2 0 0,4 0 0,-2 0 0,8 0 0,2 0 0,-2 0 0,7 0 0,-1 0 0,-3 0 0,-1 0 0,1 0 0,0 0 0,5 0 0,-1 0 0,2 0 0,-1 0 0,3 0 0,0 0 0,-1 0 0,1 1 0,-1 0 0,1 0 0,-1-1 0,1 0 0,-1 0 0,1 2 0,0-2 0,-3 3 0,3-2 0,-4 2 0,2-3 0,-4 3 0,4-1 0,-3 0 0,4-1 0,-1-1 0,3 2 0,-1-2 0,3 3 0,-3-1 0,2 1 0,-1 1 0,2-1 0,0 0 0,0 1 0,-1-1 0,0 1 0,0-1 0,1 2 0,0-1 0,1 2 0,1-2 0,3 4 0,-3-4 0,3 2 0,-3-4 0,1 3 0,1-3 0,-1 3 0,1-3 0,2 2 0,-2-1 0,4 0 0,-3 0 0,4-1 0,-4 2 0,3-3 0,-4 2 0,2-2 0,0 2 0,7-1 0,-1 2 0,6 0 0,-3-1 0,7 1 0,-6-3 0,2 1 0,-9 0 0,-2-2 0,-4 1 0,4 1 0,2-2 0,2 2 0,4 0 0,0-2 0,-4 4 0,3-2 0,-7 0 0,3-1 0,-5-1 0,2 2 0,-2-2 0,3 3 0,0-1 0,3 0 0,-3 1 0,6-3 0,-6 3 0,4-1 0,-5 0 0,1 1 0,-3-2 0,0 0 0,0 1 0,3-1 0,3 3 0,0-2 0,-1-1 0,-4 1 0,0-2 0,0 3 0,-1-2 0,2 0 0,0-1 0,2 2 0,-2-2 0,2 2 0,-5-2 0,-1 1 0,0 0 0,-1 0 0,2-1 0,-1 0 0,0 2 0,1-2 0,-1 1 0,0-1 0,1 0 0,-1 0 0,1 0 0,-1 0 0,0 2 0,1-2 0,-1 2 0,1-2 0,-1 0 0,1 0 0,-3 1 0,2 0 0,-1 0 0,2-1 0,-1 0 0,0 0 0,1 0 0,-1 0 0,-1 2 0,1-2 0,-1 2 0,1-2 0,1 0 0,-1 0 0,0 0 0,-1 1 0,1-1 0,-1 2 0,0-2 0,0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8"/>
    </inkml:context>
    <inkml:brush xml:id="br0">
      <inkml:brushProperty name="width" value="0.05" units="cm"/>
      <inkml:brushProperty name="height" value="0.05" units="cm"/>
      <inkml:brushProperty name="color" value="#E71224"/>
    </inkml:brush>
  </inkml:definitions>
  <inkml:trace contextRef="#ctx0" brushRef="#br0">369 1 24575,'-2'3'0,"0"-1"0,1 1 0,-2-1 0,1 2 0,-2-1 0,2 0 0,-1 1 0,1-2 0,-1 1 0,-2 0 0,1 1 0,-1 1 0,0-2 0,1 2 0,-1-3 0,2 3 0,-1-4 0,1 1 0,-1 2 0,1-2 0,-1 1 0,1 0 0,-1-1 0,1 1 0,0-2 0,-1 3 0,0-2 0,1 2 0,1-1 0,-2-1 0,1 1 0,-2 0 0,2 1 0,-2 1 0,-1-2 0,1 2 0,0 0 0,-2 2 0,3-1 0,-2 0 0,4-2 0,-1-3 0,1 2 0,-2-1 0,3 2 0,-2-1 0,1 2 0,-2-1 0,1 2 0,-1-2 0,1 2 0,1-2 0,-1 2 0,1-2 0,0 1 0,0-1 0,1-1 0,0 0 0,-2 1 0,2-1 0,-1 2 0,-2-1 0,4 1 0,-3-2 0,1 0 0,0 1 0,-1 1 0,3-2 0,-4 2 0,1 1 0,1-3 0,-4 4 0,3-2 0,-2 0 0,2 0 0,-2 1 0,1 0 0,-1 1 0,3-2 0,-4 0 0,5-2 0,-5 2 0,4-1 0,0-1 0,-1 2 0,3-1 0,-5 1 0,4-2 0,-4 1 0,5-1 0,-3 0 0,1 1 0,-2-1 0,1 2 0,0-1 0,-1 2 0,1-1 0,-1 1 0,2-1 0,-1 0 0,1-2 0,-1 5 0,-1-4 0,2 3 0,-1-5 0,2 2 0,-1-2 0,0 3 0,1-1 0,0-1 0,0 0 0,1 1 0,-2-2 0,2 1 0,-2-1 0,1 1 0,0 1 0,0 1 0,-1-3 0,2 2 0,-2 0 0,1-2 0,0 2 0,0-2 0,-1 2 0,2 1 0,-2-2 0,1 2 0,0-1 0,0-1 0,1 0 0,0 1 0,0-1 0,0 1 0,0-1 0,0 1 0,0-1 0,0 0 0,0 1 0,0-1 0,0 0 0,0 1 0,0-1 0,0 1 0,0-1 0,0 0 0,0 1 0,0-1 0,-2-1 0,2 1 0,-2-1 0,2 1 0,0 1 0,-1-3 0,2 1 0,-2-2 0,2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9"/>
    </inkml:context>
    <inkml:brush xml:id="br0">
      <inkml:brushProperty name="width" value="0.05" units="cm"/>
      <inkml:brushProperty name="height" value="0.05" units="cm"/>
      <inkml:brushProperty name="color" value="#E71224"/>
    </inkml:brush>
  </inkml:definitions>
  <inkml:trace contextRef="#ctx0" brushRef="#br0">1240 0 24575,'-1'2'0,"-3"-2"0,4 3 0,-3-2 0,2 2 0,-2-3 0,2 2 0,-3-1 0,0-1 0,1 2 0,0-2 0,-1 0 0,1 0 0,-2 0 0,-4 0 0,2 0 0,-2 0 0,3 0 0,-1 0 0,1 1 0,-2 0 0,5 2 0,-4-3 0,3 3 0,-5-1 0,2 0 0,-2 1 0,-9 1 0,-2 2 0,-4-1 0,3 1 0,9-5 0,2 2 0,4-3 0,-5 3 0,5-1 0,-3 1 0,4-1 0,-5 1 0,2-1 0,-2 1 0,0 2 0,-8-1 0,1-2 0,-5 1 0,11-2 0,1-1 0,4 2 0,1-2 0,2 1 0,-1 0 0,1 0 0,-1-1 0,1 2 0,-2-2 0,1 2 0,-3 0 0,4-1 0,-3 1 0,3 0 0,-3-1 0,0 0 0,-3 0 0,3-1 0,-1 0 0,0 0 0,-1 0 0,-3 0 0,-5 0 0,4 0 0,-6-2 0,7 1 0,-1-1 0,-1 2 0,-5-2 0,1-1 0,-4 0 0,-1 0 0,-6 0 0,8 0 0,1 0 0,0 1 0,9-1 0,5 2 0,0 1 0,1 0 0,1 0 0,-1 1 0,1 0 0,0 2 0,-1-3 0,0 3 0,1-1 0,-2 1 0,1 1 0,-2 0 0,-3 3 0,2-1 0,-5 2 0,7-5 0,-4 4 0,4-3 0,-3 4 0,2-4 0,-3 7 0,3-7 0,-4 9 0,3-7 0,-5 8 0,3-3 0,-1 0 0,4-1 0,-6 4 0,7-2 0,-6 2 0,6-4 0,-3 0 0,4-4 0,-4 5 0,4-6 0,-2 1 0,3-3 0,-1 2 0,2-1 0,-2 2 0,1-3 0,-1 3 0,1-4 0,-1 3 0,1 0 0,0-3 0,-1 2 0,0 0 0,1 0 0,0 1 0,-1-2 0,1 2 0,-1-1 0,1 1 0,-1-2 0,-2 3 0,2 0 0,-6 5 0,4-3 0,-1 2 0,3-5 0,0 1 0,0-2 0,1 1 0,0-2 0,-1 1 0,1-1 0,1 1 0,-1-3 0,2 2 0,-2-1 0,1 2 0,-1-2 0,1 1 0,-1-3 0,1 3 0,-3 0 0,1 1 0,-1-1 0,3 1 0,-1-4 0,3 3 0,-3-2 0,1 2 0,-2-2 0,1 3 0,-1-2 0,1 1 0,-1-1 0,1-1 0,0 2 0,-1-2 0,2 2 0,-1-3 0,3 3 0,-3-2 0,1 2 0,-2-2 0,2 3 0,-1-2 0,3 1 0,-3-3 0,2 3 0,-2-3 0,4 2 0,-3-2 0,3 1 0,-4 0 0,3 2 0,-4-3 0,2 2 0,0-1 0,1 0 0,1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90"/>
    </inkml:context>
    <inkml:brush xml:id="br0">
      <inkml:brushProperty name="width" value="0.05" units="cm"/>
      <inkml:brushProperty name="height" value="0.05" units="cm"/>
      <inkml:brushProperty name="color" value="#E71224"/>
    </inkml:brush>
  </inkml:definitions>
  <inkml:trace contextRef="#ctx0" brushRef="#br0">2070 430 24575,'-4'0'0,"1"2"0,-1-2 0,-1 2 0,0-2 0,0 0 0,-2 0 0,3 0 0,-2 0 0,1-2 0,-1 2 0,-4-2 0,4 1 0,-8 0 0,0-2 0,-10-1 0,4 2 0,3-2 0,-3 0 0,-4 1 0,0 1 0,2-3 0,0 1 0,-9-1 0,2 1 0,7 0 0,-3 0 0,18 2 0,2 2 0,-2-2 0,2 1 0,-2 1 0,-3-3 0,2 2 0,-5 0 0,5 1 0,-5 0 0,5 0 0,-2 0 0,3 0 0,0 0 0,0 0 0,-6 0 0,4 0 0,-4 0 0,6 0 0,-1 0 0,2 0 0,-1 0 0,4 0 0,-3 0 0,1 0 0,-6 0 0,5 0 0,-4 0 0,0 0 0,-1 0 0,-4 0 0,4-2 0,-3 2 0,0-4 0,-2 3 0,-9-3 0,8 1 0,-12 0 0,13-1 0,-21 1 0,18 0 0,-10-1 0,14 1 0,1 0 0,4 1 0,0 1 0,7 0 0,-4-2 0,3 2 0,-2-2 0,1 3 0,-9-5 0,5 2 0,-11-3 0,13 4 0,-6 0 0,9 0 0,-4 0 0,4 0 0,-4 1 0,3-1 0,-9-2 0,2 2 0,-5-4 0,5 6 0,2-3 0,3 2 0,1-2 0,0 3 0,1-2 0,2 2 0,-5-1 0,2-1 0,-11-2 0,8 0 0,-7 2 0,8-1 0,-6 1 0,3-1 0,0 0 0,1 3 0,-4-5 0,2 2 0,-13-5 0,8 2 0,-5 3 0,0-1 0,1-4 0,-15 3 0,24 1 0,-1 2 0,7 2 0,-4-3 0,5 3 0,-1-3 0,0 2 0,-10-2 0,3 2 0,-15-6 0,11 6 0,-5-3 0,11 2 0,-2 0 0,6 0 0,-1 1 0,5-1 0,-2 2 0,1-3 0,-1 2 0,2-2 0,-5 1 0,-2-2 0,1 1 0,-5-2 0,5 1 0,-3 0 0,0-1 0,4 1 0,-2-1 0,3 2 0,-6-1 0,4 0 0,-8-1 0,6-1 0,-19-6 0,4 2 0,4 1 0,-1 1 0,1 1 0,-2-3 0,16 7 0,2-1 0,-1 2 0,3-1 0,-2 3 0,4-2 0,-5 1 0,0-1 0,-4-2 0,2 1 0,-1 0 0,-1 0 0,3 0 0,-5-1 0,5 1 0,-5-1 0,6 3 0,-2-2 0,4 3 0,2 0 0,1 2 0,2-1 0,0 3 0,3-2 0,-2 1 0,2-1 0,-1 1 0,1 0 0,3 2 0,0-1 0,5 2 0,-3-2 0,2 1 0,-3-3 0,-2 1 0,1-1 0,-1 1 0,2 1 0,-2-1 0,2 1 0,0-1 0,0 0 0,4 2 0,0 0 0,0 0 0,0-3 0,5 4 0,-2-2 0,7 0 0,-9 0 0,-1-2 0,-5 0 0,1 1 0,-6-1 0,2 0 0,-2 1 0,2-3 0,-3 3 0,3-3 0,-1 2 0,1-2 0,1 0 0,1 0 0,-2 1 0,2 0 0,-1 0 0,-1-1 0,0 0 0,1 0 0,-1 0 0,1 2 0,1 0 0,-1 0 0,0-1 0,1 1 0,-1-2 0,1 3 0,-2-1 0,2 0 0,-1 1 0,1-3 0,0 3 0,-3-1 0,4 0 0,-4 0 0,3-2 0,-2 1 0,3 1 0,-1 1 0,2-1 0,-2 1 0,1-1 0,-2 2 0,2-3 0,-2 2 0,3-2 0,-4 2 0,2-3 0,-1 3 0,-1-2 0,1 0 0,-1 1 0,0-2 0,2 1 0,1 1 0,0 0 0,0 0 0,0 1 0,-2-3 0,1 3 0,-2-1 0,2 0 0,-1 1 0,0-2 0,0 2 0,0-2 0,-1 1 0,0 1 0,1-1 0,-1 0 0,0 1 0,2-1 0,-1 1 0,2 1 0,0-1 0,3 3 0,-1 0 0,5 2 0,-5-3 0,4-1 0,-6-1 0,2-1 0,-4 1 0,0-2 0,0 2 0,2-3 0,-2 3 0,3-3 0,-4 2 0,2-1 0,-1 1 0,1 0 0,-2 0 0,1-2 0,-1 1 0,3-1 0,0 3 0,6 0 0,-1-1 0,7 2 0,-6-1 0,2-1 0,-4 2 0,1-2 0,3 1 0,4 0 0,-2-1 0,2 0 0,-8 2 0,5-2 0,-9 0 0,6-1 0,-2 1 0,1-1 0,1 3 0,-1-4 0,-6 2 0,2-2 0,-4 0 0,1 1 0,0 0 0,-1 2 0,1-3 0,-2 1 0,1-1 0,2 0 0,-1 2 0,3-2 0,-3 2 0,0-2 0,0 0 0,-1 1 0,1 0 0,-1 2 0,2-3 0,0 2 0,0-2 0,2 1 0,-4-1 0,2 2 0,-1-2 0,1 0 0,-1 0 0,5 1 0,0 2 0,5-1 0,-2 0 0,-4 0 0,-3-2 0,1 2 0,-2-2 0,3 1 0,-4-1 0,0 2 0,1-1 0,-1 0 0,1 0 0,-1 1 0,1-2 0,-1 2 0,0-2 0,2 1 0,-1 0 0,2 2 0,-2-3 0,1 2 0,0-2 0,-1 0 0,0 1 0,1 0 0,1 2 0,1-3 0,-1 2 0,3-1 0,-2-1 0,3 2 0,-5-1 0,3 0 0,-4 2 0,2-1 0,-2 0 0,3-1 0,-4 1 0,4-2 0,-3 1 0,0-1 0,0 2 0,-1-2 0,1 2 0,-1-1 0,0 0 0,2 0 0,-3 1 0,3-2 0,-3 2 0,1-1 0,1-1 0,-1 2 0,1-2 0,-1 1 0,0 0 0,1 0 0,-2 1 0,1-2 0,-1 2 0,-1-1 0,2 0 0,-1 0 0,2 1 0,-1-2 0,0 3 0,1-3 0,-2 3 0,-1-2 0,-1 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91"/>
    </inkml:context>
    <inkml:brush xml:id="br0">
      <inkml:brushProperty name="width" value="0.05" units="cm"/>
      <inkml:brushProperty name="height" value="0.05" units="cm"/>
      <inkml:brushProperty name="color" value="#E71224"/>
    </inkml:brush>
  </inkml:definitions>
  <inkml:trace contextRef="#ctx0" brushRef="#br0">0 683 24575,'3'0'0,"1"0"0,-2-2 0,-1 3 0,1-2 0,-1 3 0,3-2 0,-1 0 0,1 1 0,-1 0 0,1 0 0,2-1 0,-2 0 0,3 2 0,-4-2 0,0 1 0,1 1 0,-1-2 0,2 3 0,-1-2 0,1 0 0,-2 1 0,2-2 0,-1 3 0,1-3 0,-3 3 0,2-2 0,-2 0 0,3 1 0,-1-2 0,-1 3 0,2-1 0,2 1 0,-2 2 0,3-2 0,-6 1 0,3-4 0,-3 3 0,1-1 0,1 2 0,-3-1 0,3 1 0,-2-1 0,0 1 0,1-1 0,-2 0 0,3 2 0,-1-1 0,-1 1 0,1-2 0,-1 2 0,1-1 0,1 1 0,-1 0 0,0-2 0,1 2 0,2 2 0,-2-1 0,3 0 0,-2-1 0,-1 0 0,-1-1 0,0 1 0,-1-3 0,1 2 0,-1-2 0,3 5 0,-5-4 0,3 2 0,-1-1 0,1 2 0,3-1 0,-1 1 0,-2-3 0,2 1 0,-3-1 0,4 2 0,-2-1 0,1 1 0,0-4 0,2 5 0,-1-4 0,0 4 0,-3-5 0,2 4 0,-1-1 0,-1 1 0,2-1 0,-1 1 0,1-2 0,1 5 0,-2-5 0,1 3 0,-3-4 0,1 0 0,-1 1 0,0-2 0,1 3 0,-1-2 0,0 1 0,2 0 0,-2-1 0,2 3 0,-1-5 0,-1 5 0,1-5 0,0 5 0,1-3 0,-1 2 0,0-1 0,1 0 0,1 1 0,-2-1 0,2-1 0,-1 1 0,-1-1 0,1 0 0,-1 1 0,1-3 0,-1 3 0,0-1 0,2 1 0,3 2 0,-2-1 0,2-1 0,-4 0 0,-1-2 0,-1 2 0,1-3 0,-1 2 0,2-1 0,0-1 0,0 3 0,1-2 0,-3 2 0,1-2 0,-1 0 0,1-1 0,1 2 0,-1-2 0,2 1 0,-1-1 0,0 0 0,3 2 0,-3-2 0,2 3 0,3-2 0,-3 0 0,4-1 0,-2 2 0,-2-2 0,0 2 0,-2-2 0,0 0 0,-1 1 0,2-1 0,-1 2 0,1-2 0,-2 1 0,0 0 0,2 0 0,-1-1 0,1 0 0,0 2 0,0-2 0,1 2 0,0-2 0,-2 1 0,1 0 0,-2 0 0,0-1 0,2 2 0,-1-2 0,2 1 0,-2-1 0,6 3 0,-5-1 0,8 2 0,-9-2 0,5 1 0,-6-3 0,3 3 0,0-1 0,1 0 0,-1 0 0,1-1 0,0-1 0,8 4 0,-3-3 0,13 3 0,-1 0 0,-4-1 0,9 1 0,-16-2 0,9 0 0,-4 1 0,-7 0 0,2-2 0,-9 0 0,3 0 0,-2-1 0,2 2 0,-1-2 0,11 4 0,-8-4 0,11 4 0,-12-4 0,1 2 0,-3-1 0,2 1 0,-2 0 0,2-1 0,-3 1 0,4 0 0,-4 1 0,6-1 0,-9 1 0,4-3 0,-4 3 0,5-1 0,-3 2 0,7 0 0,-6 0 0,12 3 0,-7-2 0,23 9 0,-15-5 0,11 2 0,-7 1 0,-2-2 0,0 0 0,-3 0 0,-6-5 0,11 7 0,2-1 0,-1 0 0,0-2 0,-11-3 0,-3-3 0,-2 2 0,-3-5 0,-1 3 0,0-3 0,7 6 0,-3-4 0,8 4 0,-7-2 0,13 3 0,-8 0 0,15 1 0,-15 0 0,8-5 0,-14 1 0,5-1 0,-6 0 0,0 0 0,-2-3 0,4 3 0,1-3 0,6 6 0,-4-4 0,6 2 0,-8-2 0,3-1 0,-8-1 0,0 0 0,-1 0 0,4 0 0,-3 0 0,4 0 0,-3 0 0,3 0 0,-1 0 0,1-1 0,-2 1 0,2-4 0,-4 4 0,2-2 0,-2 2 0,-1 0 0,1-1 0,-1 0 0,0 0 0,2-1 0,-1 1 0,6-4 0,-5 3 0,5-2 0,-4 4 0,0-3 0,2 3 0,-4-2 0,2 2 0,-2 0 0,3-1 0,-4 0 0,2 0 0,-1 1 0,2-2 0,0 0 0,3 0 0,-3-1 0,2 3 0,-4-2 0,2 1 0,-2 0 0,-2 0 0,1 1 0,-5-2 0,4-1 0,-2-3 0,1 0 0,0 0 0,2 0 0,-3 2 0,2-1 0,-1 3 0,0-1 0,0 1 0,-1-1 0,0-2 0,0 1 0,0-3 0,0 3 0,0 0 0,0 0 0,-1 1 0,0-1 0,0 1 0,1-1 0,0 1 0,0-1 0,0-1 0,0 0 0,0-2 0,0-3 0,0-2 0,1 1 0,0 0 0,0-2 0,-1 4 0,0-7 0,0 8 0,0-5 0,0 6 0,0-6 0,0 7 0,0-14 0,0 11 0,0-12 0,0 9 0,0 2 0,0 1 0,0 0 0,0 1 0,0-8 0,0 7 0,0-3 0,0 7 0,0 0 0,0 1 0,0 0 0,0 0 0,0-1 0,0 0 0,0-5 0,0 4 0,0-4 0,0 5 0,0-5 0,0 2 0,0-2 0,0 3 0,0-1 0,0 1 0,0 0 0,0 1 0,2-2 0,-1 1 0,1-1 0,0 2 0,-2 2 0,0 0 0,0-2 0,0 0 0,0-1 0,0 1 0,1-1 0,0-1 0,2 0 0,-3 1 0,3 2 0,-3-2 0,2 0 0,-2 0 0,0 0 0,0 2 0,0-1 0,1 2 0,1-6 0,0 4 0,1-2 0,-2 1 0,0-3 0,1 3 0,-2-3 0,1 3 0,2-7 0,-1 6 0,0-13 0,2 9 0,-3-6 0,5 3 0,-3-3 0,3 6 0,-3 0 0,1 7 0,-1 0 0,1 1 0,-1-1 0,-1 2 0,1-1 0,-1 2 0,1-1 0,1 1 0,-1-1 0,2 0 0,0-4 0,2 3 0,-2-3 0,2 4 0,-1-2 0,0 3 0,2-3 0,-4 3 0,2-2 0,-2 1 0,3 1 0,-4-1 0,2 1 0,0 0 0,2-2 0,-2 1 0,2 0 0,-2 0 0,0 1 0,1-2 0,0 1 0,-2 1 0,4-2 0,-4 3 0,4-4 0,-5 3 0,10-4 0,-6 4 0,10-5 0,-11 5 0,3-3 0,0 1 0,0 0 0,1-2 0,-2 4 0,0-4 0,-1 4 0,2-3 0,-3 1 0,-1 1 0,2-1 0,-2 2 0,2-1 0,-3 1 0,1-1 0,-2 1 0,3-3 0,-1 3 0,4-4 0,-3 2 0,0-1 0,1 1 0,1-2 0,0 1 0,2-1 0,-5 1 0,8-1 0,-6-1 0,6 1 0,-6 1 0,1 0 0,-2 1 0,2-1 0,-6 2 0,2-1 0,-2 2 0,2-1 0,-1 1 0,1-1 0,-1 1 0,1-3 0,-1 5 0,2-5 0,-3 3 0,3 0 0,-4-1 0,3 1 0,-1 0 0,2-2 0,0 3 0,2-4 0,0 3 0,0-1 0,-2-1 0,5-1 0,-4 1 0,3 1 0,-3 0 0,7-1 0,-7 0 0,15-4 0,-9 3 0,2-1 0,0 2 0,0-2 0,-3 1 0,6-2 0,-13 4 0,9-3 0,-7 4 0,7-3 0,-5 3 0,2-1 0,-5 1 0,3-1 0,-4 1 0,2 0 0,-2-1 0,-1 3 0,1-3 0,-1 1 0,0 0 0,1 0 0,-1 2 0,-1-2 0,1 1 0,-1-1 0,3-1 0,-1 2 0,2-3 0,-2 3 0,2-4 0,-2 3 0,1 0 0,1-2 0,0 2 0,1-4 0,-2 5 0,-2-4 0,0 4 0,1-3 0,-1 3 0,1-2 0,1 1 0,-3-1 0,2 1 0,0-1 0,-2 1 0,3 0 0,-4-1 0,4 1 0,-1 0 0,-1-1 0,0 3 0,-1-3 0,2 2 0,-1-2 0,0 1 0,1 0 0,-1 1 0,-1-1 0,1 2 0,-1-2 0,2 1 0,-1-1 0,0 0 0,1 0 0,-2 1 0,1 0 0,-1 0 0,1-1 0,0 0 0,-1 2 0,0-1 0,-2 2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92"/>
    </inkml:context>
    <inkml:brush xml:id="br0">
      <inkml:brushProperty name="width" value="0.05" units="cm"/>
      <inkml:brushProperty name="height" value="0.05" units="cm"/>
      <inkml:brushProperty name="color" value="#E71224"/>
    </inkml:brush>
  </inkml:definitions>
  <inkml:trace contextRef="#ctx0" brushRef="#br0">1 1925 24575,'2'-1'0,"1"0"0,-1-2 0,6 1 0,-2-2 0,16-2 0,-2 0 0,12-2 0,0 0 0,-8 1 0,-5 2 0,-9 2 0,-3 0 0,-2 1 0,2-1 0,-4-1 0,5-1 0,-4 1 0,4-1 0,-2 0 0,1 1 0,-1-2 0,10-10 0,-2 0 0,1-2 0,-6 5 0,-7 9 0,3-1 0,-3 2 0,1 0 0,2-3 0,-4 3 0,3-2 0,-3 1 0,2 1 0,-2-1 0,3 1 0,-1 1 0,2-3 0,4 2 0,-1-2 0,6-2 0,4-2 0,-5 1 0,11-3 0,-16 9 0,9-4 0,-6 5 0,26-5 0,-10 6-632,0-2 1,0 0 631,-7 2 0,1 0-106,3 0 1,-1 0 105,6 0 0,-5 0 0,-21 0 0,2 0 0,0 0 1248,-1 0-1248,6 0 226,0 0-226,5 0 0,7 0 0,-5 0 0,2 0 0,-10 1 0,-5 0 0,1 0 0,-1-1 0,4 2 0,1 0 0,1 2 0,0-2 0,0 2 0,-3-4 0,2 2 0,-4-2 0,1 0 0,-2 0 0,8 0 0,-6 0 0,11 0 0,-8 0 0,7 0 0,-4 0 0,6 0 0,-6-2 0,12 1 0,-4 0 0,4 1 0,5 0 0,-5 0 0,0-2 0,-3-1 0,-10 0 0,7-1 0,-10 4 0,7-2 0,-9 1 0,0-1 0,-2 0 0,-1-1 0,0 1 0,1-2 0,1 1 0,3-3 0,3 1 0,3-5 0,-3 4 0,-3-1 0,-3 2 0,0-2 0,-1 3 0,-1-3 0,0 4 0,-1 0 0,2-1 0,-1 1 0,-1-1 0,2-1 0,-3 1 0,4-2 0,-5 2 0,2-1 0,-2 1 0,-2 1 0,2 0 0,-2-1 0,1 1 0,0-2 0,-2 1 0,3-2 0,-3 0 0,1-1 0,-2 0 0,2 1 0,-1-1 0,3 1 0,-2 1 0,1 2 0,-1-1 0,0 1 0,-1-2 0,3 1 0,-2-1 0,1 0 0,0 1 0,-2-2 0,2 2 0,0-2 0,1 2 0,0-1 0,0 1 0,1 1 0,0-1 0,2-1 0,-1 1 0,1 0 0,0 0 0,2-1 0,1 1 0,1-1 0,-2 2 0,4-4 0,-4 3 0,6-4 0,-6 4 0,2-1 0,-1 2 0,0-1 0,-1 1 0,8-3 0,-6 2 0,10-3 0,-11 3 0,3-1 0,-4 1 0,7-1 0,-4 1 0,3-2 0,-5 3 0,2-1 0,-2 2 0,10-3 0,-5 2 0,7-2 0,-6 2 0,1-1 0,-5 0 0,1 0 0,-2 1 0,3-1 0,-3 2 0,3-2 0,1 0 0,-1 2 0,1-2 0,2 1 0,-5-1 0,5 0 0,-5 2 0,5-3 0,-1 2 0,1-3 0,-2 2 0,-2 1 0,-3-1 0,2-1 0,0 3 0,0-2 0,-1 2 0,1-4 0,3 4 0,0-4 0,-1 4 0,-1-5 0,-2 3 0,2-2 0,-3 2 0,2-2 0,-2 2 0,3-3 0,-1 3 0,0-2 0,2 1 0,-2-1 0,3 1 0,-5 0 0,-1 2 0,0-2 0,-1 1 0,2-3 0,-1 3 0,1 0 0,0-2 0,3 0 0,-2 0 0,1-1 0,-3 2 0,3-1 0,-2-2 0,11-5 0,-5 4 0,2-3 0,-4 4 0,-2 1 0,-3 3 0,0 0 0,-2 2 0,0-2 0,1 1 0,-1-2 0,1 1 0,0-2 0,-1 0 0,3-2 0,-4 2 0,3-1 0,-2 4 0,1-3 0,0 2 0,-1-3 0,2 2 0,-4-2 0,3 0 0,-2-3 0,-1 4 0,1 0 0,-2 2 0,2 1 0,-1-1 0,-1 1 0,2-1 0,-4 1 0,2 0 0,-1-1 0,1 0 0,1 0 0,-1 0 0,2-1 0,-2 0 0,1 1 0,0-2 0,0 0 0,-1-1 0,0 0 0,2-1 0,-2 1 0,3-2 0,-2 4 0,2-3 0,-3 4 0,1-3 0,-1 4 0,2 1 0,-2-1 0,3 2 0,-1-2 0,3 2 0,0-3 0,2 0 0,4 0 0,0 0 0,4 1 0,0-1 0,0 1 0,7 0 0,-5 1 0,5 0 0,0 0 0,-2 2 0,17-6 0,-26 5 0,1-2 0,-6 2 0,0 0 0,-3 1 0,2-2 0,0 1 0,1 0 0,0 1 0,-2-2 0,2 2 0,1-3 0,0 3 0,0-2 0,0 2 0,1-1 0,3 0 0,3-2 0,-3 3 0,-1-3 0,-4 2 0,4 0 0,1 1 0,0 0 0,3 0 0,0-3 0,-1 3 0,3-4 0,-8 4 0,1-3 0,-2 2 0,-2 0 0,2 1 0,0-2 0,0 2 0,4-3 0,-3 2 0,2-2 0,0 3 0,8-4 0,-1 4 0,7-5 0,-12 3 0,1 0 0,-2 0 0,3 0 0,-2 1 0,2-3 0,-4 4 0,0-3 0,-1 3 0,-3-2 0,-1 2 0,0-1 0,1 0 0,0 0 0,-1-1 0,2 1 0,0-2 0,3 2 0,-4-3 0,3 2 0,-3-1 0,0 1 0,0 0 0,-2-1 0,0 3 0,1-3 0,-2 1 0,4-2 0,-2 1 0,5-2 0,-3 1 0,10-3 0,-5 2 0,6-4 0,-3 4 0,7-7 0,2 1 0,-1 0 0,-6 1 0,-1 0 0,4-1 0,7-5 0,-6 6 0,-11 5 0,3 1 0,-9 1 0,1 1 0,3-1 0,3-3 0,0 2 0,1-3 0,-5 3 0,4-2 0,-4 3 0,5-2 0,-5 2 0,8-3 0,-7 2 0,10-2 0,-7 1 0,11 1 0,-6-2 0,13 0 0,-12 1 0,1 0 0,0 0 0,1-1 0,9-2 0,-18 4 0,-2 2 0,-5 1 0,2 1 0,-1 0 0,1 0 0,0 0 0,-1 0 0,1-2 0,-1 2 0,2-2 0,-1 1 0,1 0 0,1-1 0,-1 1 0,2 1 0,1-2 0,0 1 0,1 0 0,0-2 0,-4 3 0,2-2 0,-3 2 0,5-1 0,-2 0 0,5-2 0,-5 2 0,13-4 0,-12 5 0,8-4 0,-10 4 0,2-3 0,-1 1 0,12 0 0,-7-2 0,9 4 0,-11-3 0,9-1 0,-6 1 0,4-3 0,-8 3 0,0 1 0,1-2 0,0 0 0,-2 1 0,-2 0 0,-1 1 0,2-1 0,-2 0 0,1-1 0,-1 0 0,6 0 0,-6 0 0,3-1 0,-4 1 0,2 1 0,0-1 0,1-1 0,-2 1 0,2 0 0,-4 0 0,4-1 0,-4 3 0,2-3 0,-3 3 0,5-4 0,-2 1 0,4-1 0,-5 2 0,5-2 0,-4 2 0,4-4 0,-5 5 0,1-1 0,-2 2 0,4-3 0,-4 1 0,3-1 0,-4 3 0,2-1 0,-3 1 0,3-1 0,-3 1 0,1 0 0,1 1 0,-1 0 0,0-2 0,1 1 0,-1 0 0,0 1 0,2-1 0,-1 2 0,1-2 0,0 1 0,-1 0 0,0-2 0,3 3 0,-1-3 0,4 3 0,0-4 0,-1 3 0,2-3 0,-1 4 0,-4-1 0,2-1 0,-5 2 0,5-2 0,-2 0 0,5 2 0,-3-3 0,0 3 0,-1-2 0,2 1 0,-1 0 0,0 0 0,-2 1 0,2-2 0,-3 2 0,5-3 0,-6 2 0,2 0 0,-3 1 0,2 0 0,-2-2 0,1 2 0,-2-2 0,3 2 0,0 0 0,0-1 0,0 0 0,-1 0 0,-2-1 0,1 2 0,-1-2 0,1 2 0,0 0 0,1 0 0,-1 0 0,1-1 0,0 1 0,0-2 0,1 2 0,-3 0 0,-1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93"/>
    </inkml:context>
    <inkml:brush xml:id="br0">
      <inkml:brushProperty name="width" value="0.05" units="cm"/>
      <inkml:brushProperty name="height" value="0.05" units="cm"/>
      <inkml:brushProperty name="color" value="#E71224"/>
    </inkml:brush>
  </inkml:definitions>
  <inkml:trace contextRef="#ctx0" brushRef="#br0">1313 13 24575,'-3'0'0,"-1"1"0,1 1 0,-2 0 0,1 1 0,-6 2 0,4-1 0,-8 3 0,2-3 0,-9 6 0,4-2 0,-5 2 0,7-3 0,-3-1 0,6-1 0,-2-1 0,8-1 0,-3-1 0,3 0 0,0 1 0,1-2 0,1 2 0,-2-2 0,-3 4 0,2-1 0,-7 2 0,6-3 0,-12 4 0,10-4 0,-14 5 0,16-6 0,-9 5 0,5-3 0,-9 3 0,4-1 0,-5 1 0,7-2 0,-3 1 0,6-3 0,-5 3 0,6-5 0,-11 3 0,5-1 0,-1 0 0,7-1 0,3-2 0,1 0 0,-2 0 0,4 0 0,0 0 0,2 0 0,-1 0 0,1 0 0,-2 0 0,1 0 0,-3 0 0,1 0 0,-5 0 0,1 0 0,0 0 0,0 0 0,4 0 0,-4 0 0,7 0 0,-6 0 0,5 2 0,-5-2 0,3 3 0,-1-3 0,1 2 0,-1-1 0,1 0 0,-2 0 0,3 1 0,-9 0 0,6 0 0,-9 3 0,9-5 0,-9 4 0,10-2 0,-9 1 0,11-1 0,-5 1 0,5-2 0,-7 4 0,5-4 0,-4 4 0,2-2 0,-6 1 0,3 2 0,-5-1 0,6 1 0,-7 0 0,-1 1 0,-9 5 0,2-2 0,0 1 0,0 3 0,-3-2 0,17-3 0,-1-3 0,7-1 0,-4 0 0,6-2 0,-4 2 0,4-3 0,-4 4 0,4-4 0,-1 3 0,2-1 0,-1 1 0,1-2 0,-1 2 0,3-1 0,-3-1 0,2 1 0,-1-1 0,0 0 0,-3 5 0,1-2 0,0 7 0,0-5 0,1 1 0,2-2 0,1 2 0,1-4 0,-2 2 0,2-4 0,-2 2 0,1-1 0,1 2 0,-2-2 0,2 1 0,0-2 0,-1 0 0,0 2 0,-1-1 0,1 1 0,-1 0 0,0 0 0,-1 1 0,3 0 0,-3 2 0,1 0 0,-2 5 0,0-2 0,2-2 0,-2 1 0,2-1 0,-3 5 0,0 2 0,1-2 0,0 3 0,2-8 0,0 3 0,2-6 0,0-1 0,0 1 0,0 2 0,0-4 0,0 4 0,0-4 0,0 3 0,0-1 0,-1 1 0,0-1 0,0 1 0,1-1 0,0 2 0,0-4 0,0 2 0,0-1 0,0 2 0,1-2 0,0 0 0,2-3 0,-3 1 0,3-3 0,-1 3 0,1-2 0,2 2 0,1-3 0,0 2 0,5-2 0,8 0 0,5-4 0,-5 2 0,1-1 0,13-5 0,-6 5 0,0 0 0,-3 0 0,7 3 0,-25 0 0,-1 2 0,-2-2 0,1 1 0,-1-1 0,3 0 0,0-1 0,5-1 0,-3 0 0,2-1 0,0 0 0,1 0 0,0-1 0,2 0 0,-2 0 0,0 0 0,-1 0 0,2-2 0,-4 1 0,4-1 0,-1 0 0,7-4 0,6-3 0,6-2 0,-5 1 0,-7 6 0,0-1 0,0-2 0,0 2 0,0 1 0,-1-1 0,1 2 0,-9 2 0,0 2 0,-5-2 0,6 2 0,-5 0 0,5-3 0,-2 3 0,5-3 0,-5 2 0,5-1 0,-7 1 0,5-1 0,-7 1 0,4 2 0,-4-1 0,9 2 0,-3-4 0,8 3 0,-6-2 0,9 2 0,-9-5 0,17 2 0,-16-3 0,4 5 0,-10-2 0,1 3 0,-1-1 0,1 1 0,-1-1 0,3 1 0,-2-2 0,1 1 0,-2 1 0,1-3 0,-2 3 0,3-4 0,-4 3 0,2-2 0,-3 4 0,6-4 0,-4 1 0,4-3 0,-4 3 0,4-2 0,-2 0 0,1 3 0,-2-2 0,2 0 0,-4 1 0,3-3 0,-4 6 0,2-2 0,-2 1 0,1-2 0,-2 2 0,1-1 0,-1 3 0,2-3 0,-3 1 0,4-2 0,-3 2 0,0-1 0,0 1 0,-1 0 0,2-1 0,-1 3 0,0-3 0,2 1 0,-1-2 0,2 0 0,-2 1 0,2-5 0,0 6 0,-3-5 0,3 4 0,-2-2 0,1 1 0,2-2 0,-3 2 0,1-1 0,0 1 0,-3 1 0,1-1 0,-2 2 0,0-1 0,2 1 0,-1-1 0,1-2 0,-1 1 0,1-1 0,-1 2 0,1-1 0,1 1 0,0-2 0,-1 1 0,3-1 0,-4 3 0,5-3 0,-5 3 0,2-1 0,-3-1 0,2 3 0,-1-1 0,0-1 0,1 1 0,1-5 0,1 3 0,2-5 0,-1 4 0,-1-1 0,-2 1 0,0 1 0,-1-1 0,0 1 0,0 1 0,-4 1 0,2-1 0,-3 1 0,1 0 0,0-1 0,0 1 0,2-1 0,0-1 0,0 1 0,0-1 0,0-1 0,-1 0 0,-3-5 0,-1 3 0,0-5 0,0 5 0,1 0 0,2 1 0,1 2 0,1-1 0,0 1 0,0 1 0,0-1 0,1 1 0,0-1 0,2 1 0,-3 0 0,1-1 0,1 1 0,-2-1 0,3 1 0,-2-1 0,2 1 0,-3-1 0,3-1 0,-1 1 0,1-1 0,-1 1 0,2 0 0,-1-4 0,-1 3 0,3-2 0,-3 2 0,-1 1 0,1 0 0,-4 2 0,2-1 0,-3 3 0,1-3 0,-2 2 0,1 0 0,1-1 0,-1 2 0,2-3 0,-2 2 0,2-2 0,-3 3 0,1-3 0,-2 1 0,1 0 0,-3 0 0,4 1 0,-3 1 0,3-2 0,0 2 0,1 2 0,-1-2 0,2 3 0,-2-1 0,1 1 0,-1 1 0,-1-1 0,1-1 0,1 1 0,-1-3 0,2 3 0,-2-2 0,3 2 0,-3-3 0,3 3 0,-3-1 0,2 1 0,-2-1 0,1 1 0,-1-1 0,1 2 0,-1-2 0,1 1 0,-2-3 0,2 3 0,1-3 0,1 2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94"/>
    </inkml:context>
    <inkml:brush xml:id="br0">
      <inkml:brushProperty name="width" value="0.05" units="cm"/>
      <inkml:brushProperty name="height" value="0.05" units="cm"/>
      <inkml:brushProperty name="color" value="#E71224"/>
    </inkml:brush>
  </inkml:definitions>
  <inkml:trace contextRef="#ctx0" brushRef="#br0">8 542 24575,'0'-3'0,"0"-2"0,0 1 0,0-7 0,0 2 0,0-3 0,0-1 0,0 5 0,0 0 0,0 1 0,0 3 0,0-1 0,0 2 0,0 0 0,0-2 0,0 1 0,0-3 0,1 4 0,0-4 0,2 3 0,-3-2 0,3-3 0,-1 2 0,1-6 0,-1 2 0,2 0 0,-4-4 0,4 5 0,-1-1 0,0 2 0,0 4 0,-3 2 0,3-1 0,-2 1 0,2-1 0,-3-2 0,2 1 0,-2-5 0,1 4 0,0-5 0,0 5 0,1-3 0,-2 2 0,3-3 0,-3 3 0,2 0 0,-2 1 0,0 2 0,0-3 0,0 3 0,0-2 0,0 2 0,0-3 0,0 4 0,-2-2 0,2-2 0,-2 3 0,1-4 0,1 4 0,-2-2 0,2 2 0,0-4 0,0 2 0,0-2 0,0 1 0,-2-2 0,0 4 0,-1-5 0,0 7 0,2-3 0,-1 6 0,3-3 0,-5 1 0,2 0 0,1-1 0,-2 2 0,2-2 0,-2 3 0,3-3 0,-4 3 0,4-3 0,-1 1 0,1-2 0,0 1 0,-2 1 0,2-1 0,-2 1 0,1-1 0,0-1 0,-2 0 0,3 1 0,-3 0 0,3-1 0,-4 2 0,4-1 0,-3 3 0,2-3 0,0 1 0,1 0 0,0 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95"/>
    </inkml:context>
    <inkml:brush xml:id="br0">
      <inkml:brushProperty name="width" value="0.05" units="cm"/>
      <inkml:brushProperty name="height" value="0.05" units="cm"/>
      <inkml:brushProperty name="color" value="#E71224"/>
    </inkml:brush>
  </inkml:definitions>
  <inkml:trace contextRef="#ctx0" brushRef="#br0">703 0 24575,'2'0'0,"-1"0"0,2 4 0,-1-1 0,-1 2 0,2 0 0,-1 2 0,2 4 0,0-4 0,-2 7 0,4 4 0,-2-1 0,1 1 0,-1-4 0,-2-5 0,1 2 0,-2-4 0,-1-2 0,0-2 0,0 0 0,-1 1 0,0-1 0,-2 0 0,1 2 0,-3-1 0,1 3 0,0-3 0,0 0 0,0 0 0,1-1 0,-2 4 0,0-5 0,-1 6 0,0-6 0,-1 4 0,1-2 0,-2-1 0,3 2 0,-5-1 0,4 1 0,-4 0 0,6-1 0,-3 0 0,1 0 0,-3 1 0,4-2 0,0 1 0,1-1 0,-2 2 0,2-1 0,-3-1 0,2 0 0,0 1 0,-1-1 0,-1 4 0,2-2 0,-3 1 0,4-2 0,-5 3 0,3-2 0,-4 2 0,5 0 0,-4-2 0,4 2 0,-6-1 0,3 0 0,-1 0 0,3-2 0,-3 2 0,2 0 0,-7 0 0,7 0 0,-7 0 0,3 2 0,0-2 0,0 0 0,-5 3 0,6-3 0,-14 7 0,16-8 0,-6 4 0,4-5 0,-1 5 0,1-6 0,1 3 0,3-3 0,-4 3 0,4-1 0,-2 0 0,3-2 0,-2 2 0,2-1 0,-5 2 0,4-2 0,0 3 0,-5-3 0,2 6 0,-2-5 0,1 4 0,4-5 0,-1 2 0,2-2 0,-3 1 0,4-1 0,0-2 0,0 1 0,0-3 0,1 3 0,-3 0 0,2 1 0,-6 2 0,6 0 0,-6 0 0,4 0 0,0-1 0,0-1 0,-2 3 0,2-1 0,-2 2 0,1-6 0,4 3 0,-1-3 0,3 1 0,1 0 0,-2-1 0,2 1 0,-3-1 0,2 3 0,-2-1 0,3 2 0,-3 1 0,1 0 0,0 2 0,1-4 0,-1 3 0,1-4 0,0 5 0,1-5 0,-2 4 0,2-2 0,-2 0 0,1 3 0,1-3 0,-2 0 0,2-3 0,0 1 0,-1-2 0,2-1 0,-4-1 0,6 0 0,-5 2 0,4-1 0,-2 3 0,0 1 0,2-2 0,-2 4 0,1-3 0,-1 2 0,0-2 0,0 1 0,0-1 0,2 2 0,-2 1 0,2-2 0,-2 1 0,0 0 0,0 0 0,1 0 0,0 0 0,2 1 0,-3 0 0,2 5 0,-1-6 0,-1 3 0,2-5 0,-2 5 0,1-4 0,0 2 0,0-3 0,-1-1 0,0 1 0,2-3 0,-2 2 0,3-2 0,-2 2 0,0-1 0,-1 1 0,2-1 0,-2 1 0,1-1 0,1 3 0,0-1 0,0 2 0,1-1 0,-1 5 0,1-2 0,0 0 0,-1-3 0,0 0 0,-1-1 0,1 2 0,1 1 0,1 0 0,-1 1 0,1-2 0,1 3 0,-1-5 0,2 6 0,-2-6 0,-1 1 0,0-2 0,-1 2 0,1-1 0,-1 1 0,3 0 0,-3-2 0,1 4 0,2-4 0,-3 4 0,1-3 0,2 2 0,-3-1 0,2 1 0,-3-1 0,1 0 0,-2-2 0,3 2 0,-2 0 0,0 0 0,1 2 0,0 4 0,2-2 0,-2 0 0,0-3 0,-1-2 0,0-1 0,0 0 0,1 1 0,-2 1 0,2 2 0,-1-2 0,-1 6 0,2-5 0,-2 3 0,1-3 0,0 1 0,0 0 0,-1 0 0,2-1 0,-2 1 0,2-1 0,-2 2 0,1-3 0,0 5 0,2-3 0,-2 6 0,1-5 0,0 5 0,-2-5 0,1 4 0,0-5 0,0 1 0,1-1 0,0 3 0,-1-3 0,1 3 0,-2-5 0,2 3 0,-2-4 0,2 4 0,-2-4 0,0 1 0,1-2 0,0 2 0,0-1 0,-1 1 0,2-2 0,-2 2 0,1 0 0,-1 4 0,0-2 0,0 0 0,2-1 0,-2 1 0,2-1 0,-2 0 0,0-3 0,0 1 0,1-2 0,0 2 0,0-2 0,-1 5 0,0-3 0,0 1 0,0-2 0,0 0 0,0 1 0,0-1 0,2 1 0,-2 0 0,2 0 0,-2 1 0,0-2 0,0 1 0,0-1 0,0-2 0,1-2 0,1-2 0,0-1 0,1 1 0,-3-1 0,3 1 0,-1 0 0,0-1 0,1 0 0,-3 1 0,3 0 0,-2-1 0,2 1 0,-3-1 0,3 1 0,-1-4 0,0 3 0,1-4 0,-3 3 0,3-2 0,-1 0 0,0 0 0,3 0 0,-1-6 0,2 1 0,1-9 0,-2 5 0,-1 1 0,-1 5 0,-2 1 0,-1 4 0,0-2 0,2 4 0,-2-2 0,2 1 0,-2-4 0,0 2 0,0-1 0,0 2 0,0 2 0,0-1 0,0 0 0,0-1 0,0 1 0,0 0 0,0 1 0,0-2 0,1-2 0,-1 1 0,2-2 0,-2 4 0,0-9 0,0 6 0,1-10 0,0 11 0,0-3 0,-1 0 0,0-2 0,0 1 0,0 1 0,0 5 0,0-1 0,0 2 0,0-1 0,0 1 0,0-2 0,0-1 0,0-4 0,0 4 0,0-3 0,0 5 0,2-3 0,-2 4 0,2-4 0,-2 3 0,0-1 0,1 0 0,1-2 0,0 2 0,-1-2 0,1 4 0,0-1 0,0-1 0,1 3 0,-3-3 0,3 2 0,-3-1 0,3-1 0,-1 1 0,0 1 0,1 1 0,-2-1 0,0 1 0,1 0 0,-2-1 0,3 3 0,-3-3 0,3 2 0,-2-2 0,0 1 0,1-1 0,0-1 0,0 1 0,1 0 0,-3-1 0,3 2 0,-2-1 0,2 1 0,-3-1 0,3-1 0,-3 1 0,3-1 0,-2 1 0,2-4 0,-1 1 0,-1 0 0,2 1 0,-2 1 0,2 3 0,-3-3 0,2 5 0,-2-2 0,0 3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78"/>
    </inkml:context>
    <inkml:brush xml:id="br0">
      <inkml:brushProperty name="width" value="0.05" units="cm"/>
      <inkml:brushProperty name="height" value="0.05" units="cm"/>
      <inkml:brushProperty name="color" value="#E71224"/>
    </inkml:brush>
  </inkml:definitions>
  <inkml:trace contextRef="#ctx0" brushRef="#br0">2456 479 24575,'0'-3'0,"-2"0"0,0-1 0,-1 0 0,-1 0 0,-1 0 0,-1-6 0,-2 5 0,0-5 0,0 1 0,-2 0 0,2-1 0,0 4 0,4 2 0,-3-1 0,1 2 0,-8-3 0,2-1 0,-3 2 0,4-2 0,-2 3 0,5 0 0,0 2 0,1-1 0,-1 3 0,0-3 0,-5 3 0,5-2 0,-9 0 0,4-1 0,-8-1 0,6 1 0,0 2 0,6 1 0,3-2 0,2 1 0,-6 0 0,4-1 0,-14 0 0,7 0 0,-9-3 0,7 2 0,-6-1 0,4-2 0,-8 4 0,9-3 0,2 5 0,0-5 0,0 5 0,1-4 0,0 3 0,6 0 0,-3-1 0,4 2 0,-4-3 0,5 3 0,-3-3 0,2 2 0,-3-4 0,4 5 0,-1-3 0,2 1 0,-2 2 0,1-3 0,-2 1 0,1 0 0,-1-1 0,0 2 0,1-2 0,0 1 0,0-1 0,2 1 0,-1-1 0,0 1 0,-2-1 0,0-1 0,-2 0 0,3 1 0,-8 0 0,7 1 0,-5-1 0,9 2 0,0 0 0,-1 1 0,2-2 0,-1 2 0,1-2 0,-1 2 0,1-1 0,-1 0 0,1 0 0,0-1 0,-1 2 0,1-2 0,-2 2 0,1 0 0,1-1 0,-1 1 0,1-3 0,-1 2 0,-1-2 0,0 2 0,0-2 0,0 2 0,-3-3 0,2 1 0,0 1 0,-3-3 0,4 4 0,-3-3 0,3 3 0,1 0 0,-1-1 0,1 2 0,0-3 0,-4 2 0,3-2 0,-4 3 0,4-3 0,-3 1 0,4 0 0,-2-1 0,1 2 0,-1 0 0,1-1 0,-2 1 0,2-1 0,-3 0 0,4 1 0,-4-1 0,3 0 0,-1-1 0,2 2 0,-1-2 0,1 1 0,-1-1 0,1 1 0,0-1 0,0 1 0,0 0 0,3-1 0,-3 1 0,1-1 0,-1-1 0,1 1 0,-1-1 0,2 1 0,-2 1 0,1-1 0,-3-1 0,1 0 0,-1 1 0,2-2 0,-5 3 0,3-4 0,-8 1 0,7-2 0,-10 1 0,-3-2 0,-2 0 0,1 2 0,3-1 0,9 4 0,-4-1 0,6 2 0,0 0 0,3 0 0,-1 2 0,0-2 0,0 2 0,0 0 0,-3-1 0,3 1 0,-1-2 0,4 4 0,-2-2 0,-1 3 0,-1-1 0,-2 1 0,2 1 0,-2-3 0,3 1 0,-2-1 0,-1 1 0,1 0 0,0 0 0,2-1 0,-2 1 0,1 0 0,-4 1 0,3-1 0,-1 0 0,-3 1 0,-3 0 0,-2 2 0,-3-4 0,-5 5 0,-8-3 0,5 2 0,-6-2 0,20-3 0,-2 3 0,9-2 0,-5 2 0,4-3 0,-7 2 0,6-2 0,-4 1 0,7 0 0,-3 0 0,4-1 0,-1 0 0,1 2 0,-1-2 0,-1 2 0,1-1 0,-2 0 0,0 0 0,0-1 0,-4 2 0,2-2 0,-5 3 0,6-3 0,-7 4 0,3-4 0,-18 3 0,10-3 0,-17 0 0,19 0 0,-9 0 0,14 0 0,-5 0 0,10 0 0,-2 0 0,4 0 0,2 1 0,0 0 0,-3 0 0,3-1 0,-4 2 0,-2 0 0,-9 0 0,1 3 0,-1-5 0,4 4 0,4-1 0,-2-1 0,2 0 0,2-1 0,1 0 0,-2 2 0,-4-1 0,1-1 0,-3 1 0,1 0 0,0-1 0,2 2 0,-2-2 0,7 2 0,-3-1 0,3-1 0,-3 2 0,3-1 0,-7 1 0,2 0 0,-2-1 0,3 1 0,3 0 0,2-3 0,0 3 0,2-2 0,1 0 0,-1-1 0,-2 0 0,2 0 0,-5 2 0,6-2 0,-2 1 0,1 1 0,1-2 0,-2 3 0,1-1 0,-1 0 0,0 0 0,3-1 0,-4-1 0,3 3 0,-3-2 0,2 2 0,-2-3 0,0 3 0,0-2 0,-2 0 0,2 1 0,0-2 0,1 1 0,0-1 0,-5 3 0,-2-3 0,-4 4 0,5-3 0,3 0 0,4 1 0,-1-2 0,3 1 0,-3-1 0,2 0 0,-1 0 0,1 2 0,-1-2 0,2 3 0,-1-2 0,1 2 0,-1-3 0,1 3 0,-1-3 0,3 3 0,-3-2 0,2 2 0,0-1 0,1 1 0,-2 0 0,1 2 0,0-1 0,1 2 0,0-2 0,0 3 0,0-3 0,0 1 0,0-2 0,1 0 0,0 1 0,2-1 0,-1-1 0,1-1 0,1 1 0,-1 0 0,5 2 0,-3-1 0,10 1 0,-8 0 0,4-2 0,-7 1 0,1-1 0,-1 1 0,2-1 0,0 1 0,3 1 0,-1-1 0,3 4 0,-4-5 0,2 2 0,-2-3 0,10 5 0,-4-3 0,5 2 0,-4-1 0,-5-3 0,0 3 0,-1-4 0,-4 3 0,2-3 0,-2 2 0,2-1 0,0 1 0,0 0 0,0 1 0,2-1 0,-4 0 0,5 1 0,-4-1 0,2 1 0,2 1 0,17 8 0,-1-4 0,-5 0 0,-1 1 0,13 0 0,-2 3 0,-9-6 0,-4 0 0,-10-2 0,2 1 0,3 1 0,8 4 0,3 0 0,6 5-663,1-1 0,1-2 663,3 1 0,-3 1 0,-1-3 0,-11-1 0,1 1 0,-4-2 0,2-1 0,12 5 0,0 1 0,-12-6 0,0 0 0,1 0 0,0-1 0,11 7 0,-3-5 0,-2 4 0,8-3 0,-16-5 0,3 1 0,-11-5 0,-2 4 1326,-4-5-1326,0 2 0,1-2 0,-1 0 0,-1 1 0,1 0 0,-1 0 0,1-1 0,1 0 0,-1 0 0,0 0 0,1 2 0,1-2 0,-1 2 0,1-1 0,-2 0 0,0 0 0,1-1 0,1 2 0,-2-2 0,4 1 0,-4-1 0,2 0 0,-3 2 0,1-2 0,-1 2 0,1-1 0,2 0 0,-1 0 0,1-1 0,-1 2 0,-1-2 0,0 2 0,1-1 0,-1-1 0,1 3 0,-1-2 0,0 0 0,1 1 0,-1-2 0,0 2 0,1-2 0,-1 1 0,-1 1 0,1 0 0,-1-1 0,1-1 0,-1 2 0,1-2 0,-1 2 0,1-2 0,-1 1 0,2 0 0,-2 0 0,1 1 0,0-2 0,2 2 0,-3-1 0,3-1 0,-3 2 0,1-2 0,1 0 0,-1 0 0,0 0 0,1 0 0,-1 0 0,0 0 0,-1 1 0,0-2 0,-2 4 0,0-4 0,0 2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96"/>
    </inkml:context>
    <inkml:brush xml:id="br0">
      <inkml:brushProperty name="width" value="0.05" units="cm"/>
      <inkml:brushProperty name="height" value="0.05" units="cm"/>
      <inkml:brushProperty name="color" value="#E71224"/>
    </inkml:brush>
  </inkml:definitions>
  <inkml:trace contextRef="#ctx0" brushRef="#br0">220 102 24575,'2'-1'0,"3"0"0,-2-2 0,4 3 0,4-4 0,-4 2 0,7-1 0,5-2 0,5 1 0,-4 0 0,0-1-714,13-3 714,-11 3 0,2 0 0,4-1 0,0 0 0,-6 3 0,0 0 0,6-3 0,-3 0 0,-1 5 0,2-4 0,-14 4 0,1-1 0,-6 2 0,1 0 0,0-2 714,3 2-714,0-2 0,4 0 0,-6 2 0,5-4 0,-10 3 0,5 0 0,-5 1 0,3 0 0,-4 1 0,4 0 0,2 3 0,-2-4 0,4 4 0,-5-2 0,0-1 0,-1 2 0,-2-2 0,0 3 0,3-1 0,2 4 0,-1-1 0,5 6 0,-7-5 0,3 3 0,-4-3 0,2-1 0,-2 1 0,4 0 0,-4-2 0,1 0 0,-2-3 0,-2 1 0,0-1 0,1 3 0,-2 0 0,5 9 0,-1-6 0,3 9 0,-1-9 0,-1 2 0,-1-4 0,0 1 0,-2-2 0,1 9 0,-2-7 0,1 10 0,0-9 0,1 13 0,-2-9 0,4 10 0,-5-11 0,3 10 0,-3-12 0,0 12 0,0-13 0,0 13 0,0-8 0,-3 15 0,1-12 0,-1 6 0,-1-7 0,-4 21 0,2-15 0,-2 4 0,0 0 0,2-6 0,-5 10 0,1-7 0,2-3 0,1 0 0,1-1 0,-1 0 0,-3 5 0,1-1 0,2 2 0,-4-2 0,7-11 0,-3 2 0,3-2 0,-2 0 0,-1 3 0,2-3 0,-1 1 0,-1 5 0,3-5 0,-3 9 0,3-9 0,1 0 0,0-6 0,1-1 0,0 1 0,-1-1 0,3 0 0,-3 2 0,1 0 0,-1 2 0,-1-1 0,0-2 0,3-1 0,-4 0 0,3 1 0,-2-1 0,0 5 0,1-2 0,-2 2 0,0-1 0,2-3 0,-3 8 0,1-2 0,-4 9 0,4-9 0,-2 1 0,3-7 0,0 2 0,0-4 0,0 5 0,-1-5 0,3 3 0,-1-6 0,2 3 0,0-6 0,1 5 0,-2-1 0,2 7 0,-3-1 0,1 2 0,0-5 0,-1 2 0,1 1 0,-1 0 0,1 1 0,-1-2 0,1 1 0,-2-2 0,1 2 0,1-4 0,-4 5 0,5-3 0,-6 4 0,5-5 0,-2 5 0,0-4 0,-1 5 0,1-5 0,1 0 0,-1-2 0,1 1 0,-1-2 0,1 4 0,1-4 0,-1 2 0,3-1 0,-4-1 0,4 0 0,-3 1 0,3-1 0,-3-1 0,1 1 0,0-1 0,-2 1 0,4 1 0,-3-1 0,1-1 0,0 1 0,-1-1 0,3 2 0,-5-1 0,3 2 0,-6 2 0,2 0 0,-7 8 0,-2 0 0,0 5 0,1-5 0,4-2 0,2-5 0,2 2 0,1-5 0,-1 3 0,3-4 0,-4 5 0,3-5 0,-1 3 0,2-4 0,0 2 0,-1-1 0,2 1 0,0-2 0,1-1 0,1 1 0,-5-1 0,4 2 0,-4-1 0,4 2 0,-4 0 0,1 0 0,-1 2 0,0-4 0,-2 5 0,0-2 0,-5 6 0,5-5 0,-3 1 0,4-3 0,2 0 0,0-1 0,0-1 0,3 0 0,-2 1 0,1-2 0,-2 2 0,2-2 0,-1 0 0,3 1 0,-3-3 0,2 3 0,-2-1 0,1 0 0,-1 3 0,-2-3 0,1 3 0,-2-1 0,0 0 0,1 0 0,0 1 0,2-2 0,-3 2 0,3-1 0,-2-1 0,1-1 0,2-1 0,-1 1 0,0 2 0,-1-2 0,-1 1 0,0-2 0,-2 4 0,1-1 0,0 1 0,1-1 0,0 1 0,-1-2 0,1 2 0,2-3 0,-1 1 0,1-3 0,1 3 0,-1-2 0,1 0 0,0 1 0,-1-2 0,2 3 0,-2-2 0,1 0 0,0 1 0,-1-2 0,3 3 0,-3-3 0,1 3 0,-2-1 0,0 0 0,0 1 0,-1-1 0,1 1 0,-4 1 0,2 0 0,-5 0 0,4 0 0,-5 3 0,6-5 0,-6 5 0,8-5 0,-1 1 0,2-1 0,1 1 0,-1-2 0,1 2 0,-2-1 0,1-1 0,1 3 0,-1-4 0,2 3 0,0-2 0,1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79"/>
    </inkml:context>
    <inkml:brush xml:id="br0">
      <inkml:brushProperty name="width" value="0.05" units="cm"/>
      <inkml:brushProperty name="height" value="0.05" units="cm"/>
      <inkml:brushProperty name="color" value="#E71224"/>
    </inkml:brush>
  </inkml:definitions>
  <inkml:trace contextRef="#ctx0" brushRef="#br0">2744 1 24575,'-2'2'0,"0"-1"0,-1 1 0,-1 0 0,1 0 0,0 1 0,-2 0 0,-1 1 0,1 1 0,-5 0 0,4-2 0,-4 2 0,5-3 0,-3 3 0,4-3 0,-3 2 0,4-1 0,-4 0 0,3 1 0,-2-1 0,2 0 0,-2 0 0,0 0 0,-8 5 0,6-5 0,-8 4 0,-2-1 0,-6 2 0,0-2 0,6 1 0,4-2 0,3-2 0,0 0 0,1-2 0,3 1 0,-1 0 0,2 0 0,-4 1 0,5-3 0,-4 3 0,3-1 0,-8 2 0,5-2 0,-8 0 0,6 0 0,-18 3 0,10 0 0,-10-1 0,14-2 0,0 0 0,6-2 0,-2 3 0,5-3 0,-2 3 0,1-2 0,-7 4 0,2-2 0,-6 1 0,7 0 0,-7 0 0,6 1 0,-5 1 0,7-4 0,1 1 0,3-2 0,-2 2 0,1-2 0,0 1 0,0 1 0,-3 0 0,-2 1 0,-12 2 0,0-3 0,-2 3 0,-2 0 0,-9-4 0,14 2 0,-4 2 0,3-1 0,1-1 0,1-1-263,-6 3 0,1 0 263,-5-1 0,3 3 0,16-5 0,-8 4 0,13-5 0,-9 2 0,9-4 0,-23 5 0,1 0 0,-3 2 0,3-2 526,12-2-526,6-2 0,-2 2 0,4-1 0,-8 3 0,1 0 0,-5 0 0,0 1 0,-1-1 0,0 1 0,-7 1 0,8-1 0,0-1 0,7 0 0,-3 0 0,0 0 0,-3 1 0,-3 0 0,-2 1 0,-8 5-639,15-6 1,-2 0 638,-2 3 0,0 0-189,2-2 1,1 0 188,-10 6 0,2-2 0,22-6 0,-9 3 0,8-4 1252,-7 6-1252,7-6 402,0 3-402,1-2 0,-1 1 0,0 0 0,-2 0 0,4 0 0,-3-1 0,2 0 0,-2 0 0,1-2 0,1 1 0,2-1 0,0 1 0,1-3 0,-1 2 0,1-1 0,-1 0 0,1 1 0,-2-1 0,1 1 0,-5 2 0,4-1 0,-5 1 0,5-1 0,-5 2 0,2-2 0,-3 6 0,0-6 0,2 3 0,0-3 0,-4 3 0,7-1 0,-10 2 0,9-3 0,-5 1 0,7-2 0,-5 2 0,6-2 0,-3-1 0,2 2 0,-3-2 0,2 3 0,-4-1 0,6-2 0,-2 1 0,-1 2 0,-2 0 0,2 0 0,-1-1 0,3 0 0,-5 0 0,4 2 0,-4-2 0,6 0 0,-4 2 0,3-3 0,-2 2 0,0-1 0,0 1 0,2 0 0,-5 3 0,4-2 0,0-1 0,0 1 0,0 1 0,0 0 0,-1 0 0,1-1 0,1-1 0,-1 0 0,1 0 0,2-2 0,-4 1 0,3-2 0,-4 4 0,4-4 0,-4 6 0,4-5 0,-6 7 0,6-5 0,-4 3 0,4 2 0,-5-1 0,4 2 0,-2-4 0,2-2 0,-1 1 0,2-1 0,-2 3 0,2-3 0,-1 1 0,0-1 0,-1 1 0,0 0 0,0 5 0,-1-6 0,1 7 0,1-8 0,-2 6 0,5-7 0,-3 2 0,5-2 0,-5 2 0,4-2 0,-3 4 0,2-4 0,-2 2 0,1-2 0,-1 1 0,2-2 0,-1-1 0,2 1 0,-3-1 0,0 2 0,1-2 0,0 1 0,-1-1 0,2 1 0,-2 0 0,1 1 0,0-1 0,0-1 0,3 1 0,-4-3 0,4 3 0,-3-1 0,2 2 0,-2-1 0,2 0 0,-1 1 0,-2-2 0,4 1 0,-3-3 0,3 3 0,-3-3 0,2 3 0,-2-2 0,0 2 0,-1-1 0,-3 1 0,4 1 0,-2-1 0,1-1 0,1 1 0,-1-3 0,1 3 0,1-1 0,-1 0 0,2 1 0,-2-1 0,1 1 0,0 1 0,-1-1 0,3 0 0,-1 1 0,-1-2 0,1 1 0,0-1 0,-1 1 0,2 0 0,-2 1 0,2-1 0,-1 1 0,1-1 0,-2 1 0,2 0 0,-1 2 0,0 0 0,-2 1 0,3 4 0,-2 0 0,2 0 0,0 3 0,0 4 0,0-5 0,0 4 0,0-6 0,0-2 0,0 2 0,2-1 0,0-5 0,0 2 0,-1-3 0,1-1 0,-2 1 0,1-2 0,1 1 0,0-1 0,0 1 0,1 1 0,0-1 0,1 3 0,1-3 0,0 3 0,0-1 0,3 2 0,-1-1 0,1-1 0,3 1 0,-2-2 0,1 1 0,-4 0 0,-3-1 0,1-3 0,-1 4 0,4 0 0,-2 2 0,3 2 0,3-1 0,3 3 0,-3-3 0,3 5 0,-4-7 0,-3 2 0,3-1 0,-3-1 0,-1 1 0,2-2 0,-4 1 0,5 1 0,-4 0 0,8 3 0,-4-1 0,6 1 0,-6-2 0,-1-1 0,-3 0 0,0 1 0,2-1 0,6 13 0,-3-7 0,2 5 0,-3-7 0,2 2 0,-5-6 0,4 6 0,-7-9 0,0 2 0,1-2 0,-1 1 0,-1-2 0,1 1 0,-1 1 0,4 1 0,-1 2 0,1-1 0,-1-1 0,-1-1 0,2 2 0,-1 0 0,1-2 0,-1 0 0,-1 0 0,3 1 0,-1 0 0,2 2 0,-4-4 0,5 4 0,-3-2 0,4 2 0,-3-3 0,1 3 0,-1-2 0,3 2 0,-4-1 0,0-2 0,-2 0 0,0-2 0,-1 1 0,3 1 0,-4-2 0,4 4 0,-2-3 0,-1 0 0,0 0 0,-2-1 0,2-1 0,-1 1 0,1-1 0,0 1 0,1-1 0,-1 1 0,1-1 0,-1 1 0,4 4 0,-3-1 0,5 2 0,-5-4 0,3 0 0,-4-3 0,0 2 0,1-3 0,-1 3 0,1-3 0,-1 3 0,0-2 0,-1 2 0,3-3 0,-5 3 0,5-2 0,-3 2 0,2-3 0,0 3 0,2-1 0,0 0 0,0 1 0,-1-3 0,1 3 0,-2-3 0,2 3 0,-1-2 0,1 2 0,-1-2 0,0 2 0,-2-3 0,1 1 0,-1-1 0,2 0 0,-1 0 0,1 0 0,-2 0 0,0 0 0,1 0 0,-1 0 0,1 0 0,-1 0 0,0 0 0,6 0 0,-4 0 0,5 2 0,-7-2 0,4 2 0,-3-1 0,2 0 0,-1 0 0,6 1 0,3-1 0,2 3 0,-2-3 0,-5 2 0,-1-2 0,-4 0 0,3-1 0,-4-1 0,0 0 0,1 0 0,1 1 0,-2-2 0,2 2 0,0-1 0,-1 1 0,2-2 0,-2 2 0,3-2 0,-1 2 0,0-2 0,0 2 0,-1-2 0,-1 1 0,1 1 0,0-2 0,-1 2 0,2-1 0,-2 0 0,1-2 0,-2 1 0,1 0 0,-1 1 0,0 1 0,1-2 0,-1 2 0,1-2 0,2 2 0,0 0 0,3-1 0,-2 0 0,2-2 0,-4 3 0,3-2 0,-2 1 0,1 1 0,-1-2 0,1-1 0,0 2 0,1-4 0,-1 5 0,1-4 0,-2 3 0,2-3 0,-4 3 0,2 1 0,-2-2 0,4 1 0,-3 0 0,2-2 0,-1 3 0,3-3 0,-1 1 0,3-2 0,-6 1 0,3 1 0,-4 0 0,2 1 0,0-1 0,-1 0 0,0 0 0,1 1 0,0 0 0,1 0 0,-1 1 0,0-3 0,-1 2 0,3-3 0,-4 3 0,2-1 0,-2 1 0,2-1 0,-2 0 0,2 1 0,-2-1 0,4 2 0,-3-2 0,4 2 0,-8-1 0,2 0 0,0 0 0,0 1 0,0 0 0,1-2 0,1 2 0,-2-3 0,2 2 0,-1 0 0,-1-1 0,0 2 0,4-3 0,-3 3 0,2-2 0,-1 1 0,0 0 0,1-1 0,-1 2 0,0 0 0,-1-1 0,2 0 0,-2 0 0,2-1 0,-2 2 0,1-1 0,-2 1 0,0 0 0,2-2 0,-1 2 0,2-2 0,-1 2 0,-1 0 0,1-1 0,2 0 0,-1-2 0,2 3 0,-3-2 0,3 2 0,-2-1 0,3 0 0,-3 0 0,1-1 0,-1 2 0,-2-2 0,1 2 0,-2-1 0,1 0 0,-1 0 0,0 1 0,1 0 0,-1 0 0,0-2 0,1 2 0,-1-2 0,1 2 0,-1 0 0,0 0 0,3-1 0,-1-1 0,0 0 0,0 0 0,1 1 0,-2-1 0,6-2 0,-6 2 0,4 1 0,-4-1 0,2 2 0,-2-3 0,1 1 0,-2 0 0,5-3 0,-3 3 0,3-1 0,-5 0 0,0 1 0,1 0 0,-1-1 0,0 2 0,-1-2 0,1 3 0,-1-3 0,2 1 0,-1 0 0,-1-1 0,2 1 0,-1-1 0,2-1 0,-2 2 0,1-1 0,-1 1 0,2-1 0,-1 1 0,0-1 0,0 1 0,-1-1 0,2-1 0,-3 0 0,3 3 0,-3-2 0,1 1 0,-1-2 0,1 2 0,-1-1 0,1 1 0,1-1 0,-1-1 0,1 1 0,-2-1 0,1 1 0,-2 0 0,3-1 0,-1 0 0,1 1 0,-3 0 0,2 1 0,-1-2 0,0 3 0,1-3 0,-1 2 0,0-1 0,-1 1 0,1 0 0,-2-1 0,3 3 0,-2-3 0,2 2 0,-3-2 0,3 2 0,-1-1 0,0-2 0,1 4 0,-3-3 0,3 1 0,-1-1 0,0-1 0,1 2 0,-2-1 0,2 1 0,-3-1 0,3-1 0,-1 1 0,0-1 0,1 2 0,-3 1 0,2 1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0"/>
    </inkml:context>
    <inkml:brush xml:id="br0">
      <inkml:brushProperty name="width" value="0.05" units="cm"/>
      <inkml:brushProperty name="height" value="0.05" units="cm"/>
      <inkml:brushProperty name="color" value="#E71224"/>
    </inkml:brush>
  </inkml:definitions>
  <inkml:trace contextRef="#ctx0" brushRef="#br0">2268 1183 24575,'-1'1'0,"0"0"0,-2 4 0,1-1 0,-1 0 0,-1 0 0,1 3 0,-2-2 0,1 0 0,-1 1 0,2 0 0,-4 3 0,1-1 0,-3 5 0,3-5 0,-1 1 0,2-3 0,-2 3 0,2-3 0,-3 4 0,4-5 0,-3 4 0,4-4 0,-2 5 0,1-7 0,1 2 0,-1-1 0,1 0 0,1 0 0,-1 1 0,1 0 0,-3 0 0,3 0 0,-3 0 0,3-1 0,-2 1 0,1-1 0,0 1 0,-1-2 0,-1 2 0,1-1 0,-2 0 0,2 1 0,-3 1 0,4-1 0,-4 1 0,3-4 0,1 3 0,-2-5 0,3 5 0,-3-3 0,1 2 0,1-1 0,-2-1 0,0 1 0,-1 0 0,1 1 0,2-2 0,-1 1 0,-1-1 0,1-1 0,-1 2 0,1-1 0,-1 0 0,1 0 0,0-2 0,1 1 0,-2 1 0,1 0 0,-1-1 0,2-1 0,-1 0 0,0 0 0,-2 2 0,0-2 0,-6 2 0,5-4 0,-11 2 0,10-3 0,-9 3 0,11-3 0,-2 2 0,5-1 0,-1 2 0,1 0 0,-1 0 0,-1 0 0,-3-1 0,2 0 0,-5 0 0,7-1 0,-3 2 0,3-1 0,1 1 0,0-2 0,-1 2 0,1-2 0,-1 2 0,1 0 0,-1 0 0,1 0 0,-1-1 0,1 0 0,-2 0 0,-4-1 0,1 1 0,-9-4 0,5 5 0,-2-4 0,3 4 0,4-2 0,2 0 0,0 2 0,2-3 0,-3 3 0,3-2 0,-1 1 0,0 0 0,1-2 0,-3 3 0,0-3 0,0 3 0,-5-5 0,0 2 0,0 0 0,-2-2 0,7 5 0,-3-2 0,5 1 0,-1 0 0,1-2 0,1 3 0,-1-1 0,1-1 0,-1 2 0,1-2 0,0 2 0,-1-1 0,0 0 0,0-2 0,0 3 0,-3-3 0,3 2 0,-2-2 0,1 1 0,-2 0 0,0-1 0,-1 1 0,0-1 0,-3-1 0,3 1 0,-2-1 0,3 1 0,-3-1 0,-1-3 0,-11-3 0,5 2 0,-11-8 0,4 8 0,-7-9 0,14 8 0,-1-1 0,-2 1 0,1 0 0,-10-8 0,-4 5 0,23 7 0,-3-1 0,9 3 0,-1 0 0,1 0 0,-2-1 0,2 2 0,-11-7 0,8 3 0,-7-2 0,4 1 0,-6-7 0,0 4 0,-7-9 0,8 11 0,0-3 0,5 5 0,0-1 0,2 3 0,-2-3 0,5 4 0,-3-2 0,4 3 0,-1-3 0,2 3 0,1 0 0,-2-1 0,1 1 0,-1-1 0,-1-1 0,0-1 0,-2 0 0,2-2 0,-2 0 0,4 2 0,-6-3 0,5 4 0,-4-4 0,4 3 0,-1-1 0,2 1 0,-2 0 0,1 1 0,-1-1 0,2 2 0,-1-1 0,1 1 0,-1-1 0,2 1 0,-2-2 0,1 1 0,-3 1 0,2 0 0,-3-1 0,4 0 0,-4-2 0,2 2 0,-1-1 0,2 0 0,-3-2 0,1 0 0,-4-5 0,3 5 0,-3-7 0,3 8 0,-3-6 0,5 7 0,-4-2 0,6 0 0,-4 0 0,2 0 0,-1-1 0,0 1 0,1 2 0,-2-2 0,0 3 0,0-2 0,2 2 0,-2-1 0,2 1 0,-2 1 0,0 1 0,0-1 0,1-1 0,-1 2 0,-2-4 0,4 4 0,-2-3 0,2 1 0,0-1 0,-2 2 0,0-4 0,0 3 0,-6-5 0,1 4 0,-6-7 0,7 7 0,1-1 0,4 3 0,-2-1 0,3 1 0,-2 1 0,2-1 0,0 1 0,1 0 0,-3-1 0,4 2 0,-2-2 0,1 3 0,-1-5 0,0 5 0,-2-5 0,0 4 0,-3-3 0,-1 1 0,-7-2 0,6 0 0,0 4 0,7-1 0,0 1 0,2 0 0,-1-2 0,1 3 0,-1-4 0,1 4 0,-6-4 0,5 3 0,-2-4 0,1 3 0,-4-3 0,2 1 0,-1-2 0,1 2 0,-1-4 0,0 2 0,-2-1 0,3 2 0,2 2 0,2 0 0,1 2 0,2-2 0,-2 3 0,0-3 0,-2-2 0,1 1 0,-1-1 0,2 3 0,-2-1 0,2 1 0,1-1 0,-1 1 0,2-2 0,-2 2 0,1 1 0,1-2 0,-4 2 0,4-2 0,-3 1 0,2-1 0,-2 1 0,3-1 0,-3 1 0,1 0 0,0-1 0,-1 1 0,3-2 0,-3 1 0,1 1 0,0-1 0,-3-1 0,3 1 0,-3-2 0,1 3 0,3-1 0,-2 2 0,1-2 0,-2 1 0,-1-3 0,0 0 0,-10-10 0,7 7 0,-7-6 0,5 3 0,4 4 0,-3-3 0,2 3 0,1 2 0,0 0 0,2 1 0,2 1 0,-1 1 0,1-1 0,-3 1 0,3-2 0,-3 2 0,3 1 0,0-1 0,-1 2 0,3-3 0,0 3 0,2-5 0,1 3 0,1-3 0,1 0 0,-2 1 0,2-1 0,3-3 0,-2 3 0,14-15 0,-7 11 0,6-9 0,-9 10 0,-4 2 0,-2 1 0,3-1 0,-2 2 0,7-4 0,-6 4 0,2-1 0,-4 3 0,1-1 0,1 1 0,-2 0 0,1-1 0,-1-1 0,2 1 0,3-4 0,-1 3 0,2-1 0,-4 0 0,8-1 0,-5 1 0,7-2 0,-8 2 0,1-1 0,-2 2 0,1-2 0,-1 2 0,2-3 0,-3 4 0,3-4 0,-2 3 0,0-1 0,-2 2 0,-2 1 0,2-1 0,-1 1 0,1-2 0,-2 1 0,0 1 0,1-1 0,1 1 0,-3-1 0,2-1 0,0-1 0,0 1 0,1-1 0,-2 2 0,-1-1 0,1 2 0,-1-2 0,1 2 0,1-4 0,-1 3 0,2 0 0,0-1 0,0-1 0,2 1 0,0-1 0,-2 2 0,2-1 0,-4 2 0,1-1 0,-1 3 0,0-2 0,1 2 0,-1 0 0,1-1 0,-1 1 0,0-2 0,2 4 0,0-1 0,13 6 0,2 2 0,-1-2 0,0 1 0,-1 3 0,1 0 0,8 0 0,0 0 0,-8 1 0,0-1 0,1-2 0,-2-1 0,12 3 0,-13-4 0,0-1 0,-9-4 0,-5-1 0,2 1 0,0 0 0,9 3 0,-6-1 0,9 2 0,-9-2 0,4 1 0,-5-2 0,0 1 0,-3-2 0,1 2 0,-1-2 0,3 1 0,-3-3 0,0 3 0,0-3 0,-1 3 0,1-1 0,-1 2 0,2-3 0,-1 2 0,0-1 0,1 2 0,1-1 0,2 2 0,-3-1 0,5 2 0,-6-4 0,3 3 0,-4-3 0,3 3 0,0-3 0,1 3 0,-4-3 0,2 1 0,-3-1 0,3-1 0,-2 1 0,2 0 0,-1 1 0,1-1 0,-3 1 0,2-1 0,-1 1 0,2-1 0,-2 0 0,0-1 0,1-1 0,-1 3 0,0-1 0,1 0 0,1 1 0,-2-1 0,4 0 0,-2 1 0,0-1 0,1 1 0,-3-1 0,0 1 0,1-3 0,-1 3 0,0-1 0,2 1 0,-1 0 0,1-3 0,-2 3 0,1-1 0,-1 0 0,2 2 0,0-2 0,2 3 0,-2-3 0,3 3 0,-5-3 0,3 1 0,-4 0 0,1-1 0,1 0 0,1 1 0,-2-1 0,2 1 0,-1-1 0,-1 1 0,0-1 0,1 0 0,-1 1 0,2-1 0,-1 2 0,4 0 0,-2 0 0,0 1 0,1-3 0,-4 1 0,2-3 0,-1 3 0,-1-2 0,-1 2 0,1-3 0,-3 3 0,3-3 0,-1 2 0,0-1 0,1 1 0,-1 0 0,1 1 0,1-1 0,-1 1 0,1-1 0,-2 1 0,1-2 0,-1 0 0,-1 1 0,2 0 0,-1 1 0,2-1 0,-1 1 0,-1-1 0,1 0 0,-1 1 0,1-3 0,-1 3 0,0-2 0,-2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1"/>
    </inkml:context>
    <inkml:brush xml:id="br0">
      <inkml:brushProperty name="width" value="0.05" units="cm"/>
      <inkml:brushProperty name="height" value="0.05" units="cm"/>
      <inkml:brushProperty name="color" value="#E71224"/>
    </inkml:brush>
  </inkml:definitions>
  <inkml:trace contextRef="#ctx0" brushRef="#br0">1 1158 24575,'3'0'0,"1"-2"0,1 0 0,0-1 0,2-1 0,3-2 0,1 1 0,4-4 0,8-2 0,-7 1 0,7-3 0,-8 3 0,0 0 0,6-2 0,-8 2 0,8 0 0,-10 3 0,11-4 0,-9 4 0,8 0 0,-15 2 0,7 3 0,-9-3 0,9 0 0,-7 1 0,2-3 0,-2 4 0,3-6 0,2 2 0,0-1 0,-1 1 0,0-1 0,-3 2 0,5-2 0,-5 3 0,0-1 0,-1 3 0,1-3 0,-1 1 0,0-1 0,-1 1 0,2-1 0,-2-1 0,3 1 0,-4 0 0,4-3 0,-4 4 0,4-3 0,-4 5 0,1-2 0,-2 1 0,1-3 0,-1 3 0,0 0 0,1 0 0,-1-1 0,0 1 0,1-1 0,1 0 0,0-2 0,0 2 0,3-4 0,-4 4 0,4 0 0,-4-2 0,4 3 0,-4 1 0,3 0 0,-4 1 0,3-2 0,0 0 0,4 0 0,-3-3 0,1 5 0,-2-3 0,3 2 0,-4 1 0,4-3 0,-4 3 0,5-3 0,-3 1 0,3-1 0,1 1 0,7-2 0,-5 1 0,10-5 0,-14 6 0,4-2 0,-6 2 0,2 1 0,-4-1 0,2 2 0,-3-1 0,2 2 0,-1-1 0,1 0 0,-2 1 0,9-2 0,-6-1 0,6 0 0,-7 1 0,2-1 0,-4 1 0,5-1 0,-4 1 0,2 1 0,-3-1 0,6 1 0,-4-2 0,5 1 0,-4 0 0,2 1 0,-3-2 0,4 1 0,-4-1 0,3 1 0,-3 0 0,2 1 0,-1-2 0,0 2 0,0-1 0,-4 2 0,2-1 0,-1-2 0,-1 4 0,2-3 0,-1 3 0,5-5 0,-3 4 0,4-4 0,0 3 0,0-2 0,0 2 0,-1-1 0,-4 1 0,8-2 0,-6 1 0,13-3 0,-12 4 0,6-4 0,-4 4 0,1-2 0,0 0 0,-3 2 0,-3-1 0,2 1 0,-2 0 0,5-1 0,-3 2 0,2-2 0,-3 3 0,3-1 0,-2-1 0,1 2 0,-1-2 0,3 1 0,-4 0 0,3-2 0,-5 3 0,4-2 0,-4 2 0,5-1 0,-3 0 0,2 0 0,-2-1 0,0 2 0,-2-2 0,2 1 0,0 0 0,2 0 0,-2 1 0,1-2 0,-1 2 0,-1-1 0,1 1 0,0 0 0,0-2 0,3 0 0,-2 0 0,1 0 0,-2 2 0,0-1 0,-2 1 0,2-2 0,1 2 0,-2-1 0,5 0 0,-4-2 0,2 3 0,-1-2 0,1 0 0,-2 2 0,2-1 0,-5 1 0,4-2 0,-2 2 0,0-2 0,0 1 0,0 0 0,-1 0 0,2 1 0,-2 0 0,1-2 0,-2 2 0,2-3 0,-1 2 0,1-2 0,-2 3 0,1-2 0,-1 2 0,0 0 0,1 0 0,-2-1 0,1 0 0,-1 0 0,3 1 0,-1-2 0,2 1 0,-2-1 0,2-2 0,-1 4 0,2-3 0,3 1 0,-3-1 0,5-1 0,-5 2 0,0-1 0,-1 3 0,-1-3 0,1 2 0,0 0 0,-1 1 0,4-2 0,-2 0 0,1 1 0,-1-3 0,3 2 0,-4-1 0,3 1 0,-5 1 0,1 1 0,-2 0 0,1-2 0,-1 2 0,0-2 0,2 2 0,-1-2 0,1 0 0,0 1 0,-1-1 0,2 1 0,-2 0 0,4-2 0,-4 3 0,4-2 0,-4 1 0,5 0 0,-5 0 0,6-1 0,-5 2 0,4-3 0,-2 2 0,0-2 0,-1 3 0,2-3 0,3 3 0,3-5 0,-3 4 0,-1-4 0,-3 5 0,3-4 0,-3 3 0,3-4 0,-3 5 0,1-3 0,-2 2 0,2-2 0,-4 3 0,1-2 0,-2 2 0,2 0 0,0-1 0,0 0 0,2 0 0,-1-1 0,0 2 0,5-3 0,-5 2 0,3 0 0,-5 1 0,1-2 0,-1 2 0,1-2 0,0 2 0,2 0 0,-2-1 0,3 1 0,-4-4 0,4 2 0,-3 0 0,5-1 0,-4 2 0,0-1 0,-2 0 0,1 1 0,-2 0 0,2-2 0,-1 1 0,-1 0 0,0 1 0,-1-1 0,1 2 0,1-3 0,-2 1 0,4 0 0,-3-1 0,1 2 0,0-2 0,1 1 0,-2 1 0,2-1 0,-3 1 0,3-2 0,-3 1 0,3-1 0,-2 3 0,1-3 0,0 3 0,0-2 0,1 1 0,1-3 0,-1 2 0,4-4 0,-3 5 0,1-4 0,-2 5 0,1-5 0,0 3 0,5-3 0,-4 3 0,2-1 0,-3 2 0,3-3 0,-2 2 0,1-2 0,-1 1 0,-1 1 0,0 0 0,2-1 0,-4 1 0,1 0 0,-2 1 0,2-1 0,-1 0 0,1 0 0,-2 1 0,2-1 0,-1 2 0,1-2 0,-2 2 0,0 0 0,1-1 0,1 1 0,-2-2 0,4 1 0,-3 0 0,1 0 0,-2 1 0,1-2 0,-1 1 0,2 0 0,-1-1 0,2 2 0,-1-1 0,0-1 0,2 2 0,-2-2 0,0 2 0,0 0 0,0-1 0,-1 0 0,1 0 0,-2 1 0,2 0 0,-1 0 0,1 0 0,-2 0 0,1 0 0,-1 0 0,0 0 0,1 0 0,-1 0 0,1 0 0,-1 0 0,0 0 0,1 0 0,-1 0 0,2 0 0,-1 0 0,2 0 0,-2 0 0,4 0 0,-2-2 0,0 2 0,1-2 0,0 1 0,0 0 0,1 0 0,-1-1 0,3 2 0,-4-2 0,5 1 0,-6 0 0,2 0 0,-1 1 0,6 0 0,0 0 0,5 0 0,-7 0 0,-3 0 0,-2 0 0,0 0 0,0 0 0,0 0 0,0 0 0,0 0 0,-1 0 0,1 0 0,-2 0 0,1 0 0,-1 0 0,2 0 0,-1-2 0,2 2 0,-2-2 0,1 2 0,-2 0 0,5-1 0,-2 0 0,5 0 0,-5 1 0,0 0 0,-2 0 0,1 0 0,-2 0 0,5 0 0,-2 0 0,1 0 0,-1 0 0,0-2 0,-1 2 0,0-2 0,0 1 0,0 1 0,0-2 0,3 2 0,-5-1 0,3 0 0,-4 0 0,1 1 0,1 0 0,-1 0 0,0 0 0,1-2 0,-1 1 0,1 0 0,-1-1 0,2 2 0,-1-1 0,2-1 0,-2 2 0,4-3 0,-4 1 0,2 0 0,-2 0 0,2 1 0,-2 0 0,6-2 0,-6 1 0,2 0 0,-1-1 0,0 3 0,1-3 0,1 1 0,-2 0 0,1 0 0,-2 1 0,2 1 0,-2-3 0,3 2 0,-4-2 0,2 1 0,-1 0 0,2 1 0,-2-1 0,1 2 0,-2-3 0,2 2 0,-1-2 0,0 3 0,0-2 0,0 1 0,-1 0 0,0-2 0,1 3 0,-1-3 0,0 2 0,1 0 0,-2-1 0,1 2 0,-1-3 0,1 2 0,0 0 0,1-1 0,-1 2 0,0-3 0,1 3 0,-2-3 0,1 2 0,-1 0 0,-1-1 0,2 2 0,-2-4 0,2 4 0,-1-3 0,0 4 0,-1-2 0,-1 3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2"/>
    </inkml:context>
    <inkml:brush xml:id="br0">
      <inkml:brushProperty name="width" value="0.05" units="cm"/>
      <inkml:brushProperty name="height" value="0.05" units="cm"/>
      <inkml:brushProperty name="color" value="#E71224"/>
    </inkml:brush>
  </inkml:definitions>
  <inkml:trace contextRef="#ctx0" brushRef="#br0">990 1 24575,'-4'2'0,"1"-1"0,-2-1 0,1 0 0,-2 0 0,-3 0 0,-3 0 0,-11 0 0,-1 0 0,5 0 0,-1 0 0,1 0 0,-3 0 0,-4 0 0,-4 0 0,1 0-1341,1 0 1,-1 0 1340,-4 0 0,-2 0 0,3 0 0,2 0 0,0 0 0,-1 0 0,-2 0 0,3 0 0,5 0 0,2 0 0,-13 0 0,5 0 0,18 0 0,-6 0 0,13 0 0,-1 0 0,4 0 0,0 0 2681,-1 0-2681,-1 2 0,1-2 0,-1 2 0,0-1 0,0 1 0,-2 0 0,0 1 0,0-3 0,-6 6 0,5-6 0,-9 6 0,5-4 0,3 2 0,-1-2 0,6 1 0,-2-2 0,2 2 0,-1-1 0,-2 1 0,2 1 0,-2-1 0,2-1 0,-2 2 0,3-1 0,-2 0 0,2-1 0,2-1 0,-1-1 0,1 2 0,-1-1 0,-1 1 0,1 2 0,0-2 0,-1 1 0,0-2 0,1 1 0,1 1 0,-1-2 0,3 2 0,-3-1 0,1 1 0,-2 0 0,1 1 0,-1-1 0,1 2 0,-1-1 0,1 2 0,0 1 0,-1-1 0,0 2 0,3-5 0,-1 2 0,2-1 0,0-1 0,0 0 0,0 1 0,0-1 0,0 1 0,0-1 0,2 1 0,-2-1 0,3-1 0,-3 1 0,2-1 0,-1 1 0,0 1 0,2-1 0,0 3 0,1 0 0,4 5 0,-4-5 0,3 2 0,-4-5 0,0 1 0,-1 0 0,1-1 0,-1 0 0,1 1 0,1-1 0,-1 2 0,1-1 0,-3 1 0,2-2 0,2 3 0,-1-2 0,6 4 0,-4-5 0,1 1 0,-3-2 0,1 2 0,-1-1 0,1 0 0,-2 1 0,1-2 0,-1 1 0,2-1 0,-1 1 0,1 0 0,-1-1 0,2 3 0,-1-3 0,0 1 0,-1 0 0,-1-1 0,2 2 0,-1-3 0,0 2 0,1-1 0,-1 0 0,1 1 0,-2-2 0,4 3 0,-3-3 0,6 4 0,-5-3 0,3 1 0,-2-1 0,2 1 0,-4-3 0,2 3 0,-1-2 0,0 2 0,2-3 0,0 3 0,-2-3 0,0 3 0,-1-2 0,0 2 0,0-3 0,0 3 0,-1-3 0,-2 2 0,1-1 0,1 1 0,-1 2 0,2-2 0,-3 1 0,2-3 0,-2 3 0,2-3 0,-3 3 0,3-2 0,-2 2 0,0-1 0,1-1 0,-2 2 0,3-1 0,-3 2 0,3-1 0,0 1 0,0-1 0,-1 1 0,1-3 0,-3 2 0,2-1 0,-2 0 0,0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3"/>
    </inkml:context>
    <inkml:brush xml:id="br0">
      <inkml:brushProperty name="width" value="0.05" units="cm"/>
      <inkml:brushProperty name="height" value="0.05" units="cm"/>
      <inkml:brushProperty name="color" value="#E71224"/>
    </inkml:brush>
  </inkml:definitions>
  <inkml:trace contextRef="#ctx0" brushRef="#br0">819 4 24575,'-3'0'0,"-1"-1"0,1 1 0,-1-2 0,1 2 0,-2 0 0,1 0 0,-2 0 0,2 0 0,-3 0 0,-1 2 0,0-2 0,-2 3 0,0-3 0,-4 4 0,2-4 0,-2 4 0,7-3 0,0 0 0,2-1 0,0 0 0,3 2 0,-4-2 0,3 3 0,-7-1 0,5 0 0,-3 0 0,0-1 0,-1 1 0,-3 2 0,3-2 0,-1 0 0,3 1 0,0-2 0,0 2 0,2-2 0,2 0 0,-1 0 0,-2 2 0,1-2 0,-3 4 0,4-5 0,-3 3 0,1-3 0,-1 3 0,2-2 0,-3 3 0,3-2 0,-7 3 0,7-1 0,-4-1 0,3 1 0,-2-1 0,1-1 0,-2 1 0,3-3 0,-5 5 0,4-4 0,-2 3 0,3-3 0,-1 2 0,2-3 0,-4 3 0,4-1 0,0 0 0,-2-1 0,-3 1 0,1-1 0,-3 1 0,6-2 0,-1 0 0,2 0 0,-2 0 0,2 0 0,-1 0 0,0 0 0,-6 0 0,0 0 0,-3 0 0,4 0 0,3 0 0,1 0 0,-2 0 0,3 0 0,-4 0 0,2 0 0,-8 2 0,4-2 0,-6 1 0,6-1 0,-5 3 0,8-3 0,-4 4 0,2-3 0,1 0 0,-2 1 0,4-2 0,3 1 0,0-1 0,1 0 0,-1 2 0,2-2 0,-1 2 0,1-2 0,-1 0 0,2 1 0,1 1 0,1 2 0,-2-1 0,0 2 0,0-1 0,-1 0 0,2 1 0,-3 1 0,2-1 0,0 0 0,1-2 0,1 0 0,-2 1 0,2 0 0,0-1 0,0 2 0,0-1 0,0 0 0,0 1 0,0-1 0,0 5 0,0-3 0,0 4 0,0-5 0,2 5 0,-1-5 0,3 6 0,-2-6 0,1 2 0,-3-2 0,3-2 0,-1 1 0,0-1 0,1 0 0,-1 2 0,1-1 0,0 1 0,-1-1 0,3 0 0,-3 0 0,5 1 0,-5-2 0,3 1 0,-5-1 0,4 1 0,-3 0 0,4-1 0,-5 1 0,3 1 0,-1-1 0,1 3 0,1-4 0,-1 2 0,0-1 0,1 2 0,-1-2 0,-1 2 0,1-2 0,-1 1 0,1-2 0,-1 1 0,1-1 0,-2 1 0,2-1 0,-3 0 0,3 1 0,-2-1 0,0 0 0,1 1 0,-2 0 0,3-1 0,-1 0 0,0 1 0,-1-1 0,1-1 0,-2 1 0,2-1 0,-2 1 0,1 1 0,0-1 0,0-3 0,-1 3 0,2-4 0,-2 4 0,1-4 0,-1 3 0,0-3 0,0 3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4"/>
    </inkml:context>
    <inkml:brush xml:id="br0">
      <inkml:brushProperty name="width" value="0.05" units="cm"/>
      <inkml:brushProperty name="height" value="0.05" units="cm"/>
      <inkml:brushProperty name="color" value="#E71224"/>
    </inkml:brush>
  </inkml:definitions>
  <inkml:trace contextRef="#ctx0" brushRef="#br0">1229 1 24575,'-2'2'0,"0"1"0,-1-3 0,-2 3 0,1-2 0,-2 2 0,0-1 0,-1 1 0,-3 1 0,-1 0 0,-4-1 0,0-1 0,0-2 0,-7 0 0,9 0 0,-5 0 0,12 0 0,-3 0 0,2 0 0,-4 0 0,5 0 0,-4 0 0,6 0 0,-2 2 0,2-2 0,-6 2 0,6-1 0,-12 1 0,9 0 0,-5 0 0,4-1 0,3-1 0,-3 2 0,2-1 0,0 1 0,-6 0 0,6 1 0,-8-1 0,7 1 0,-2 1 0,3-2 0,-1 2 0,1-2 0,-2 3 0,3-1 0,-5-1 0,4 1 0,-5 1 0,5-3 0,-1 2 0,-1 0 0,4 0 0,-4 0 0,4 0 0,-1-2 0,0 2 0,1-2 0,-4 3 0,4-1 0,-3-2 0,4 1 0,-2 0 0,0 1 0,-1 1 0,0-2 0,-1 2 0,0-1 0,-2-1 0,4 0 0,-8 1 0,6 0 0,-13 3 0,11-4 0,-8 2 0,9-3 0,-4 3 0,5-4 0,0 4 0,1-5 0,-3 4 0,1-1 0,-7 4 0,7-3 0,-7 2 0,3-2 0,-2 1 0,3-1 0,1-2 0,4 1 0,-2-2 0,4 1 0,-4 1 0,3-2 0,-1 2 0,0-3 0,-2 3 0,2-1 0,-4 1 0,6 1 0,-6 1 0,6-2 0,-6 1 0,5-1 0,-5 0 0,3 1 0,-2 1 0,3-3 0,0 2 0,1-3 0,-3 4 0,2-3 0,-1-1 0,1 1 0,-3 1 0,3-2 0,-3 3 0,3-2 0,-2 1 0,2 1 0,-2-2 0,5-1 0,-6 1 0,7 0 0,-6-1 0,6 1 0,-5-1 0,3 0 0,-3 3 0,1-1 0,-1 1 0,0 0 0,-1 0 0,-3 2 0,-7-2 0,3 4 0,-3-3 0,3 0 0,-2 1 0,5-3 0,2 2 0,5-4 0,0 2 0,1-1 0,-1 0 0,3 1 0,-1-3 0,1 5 0,-2-5 0,1 5 0,1-2 0,-2 1 0,1 2 0,-2 0 0,1 4 0,1-2 0,0 2 0,-2 0 0,4-4 0,-3 4 0,3-7 0,-2 5 0,2-2 0,-2 2 0,2-3 0,1 5 0,-2-6 0,2 7 0,-2-7 0,2 3 0,0-2 0,-1 0 0,1 2 0,-2-2 0,2 0 0,0 1 0,2 0 0,-2 2 0,1-2 0,-1-2 0,2 1 0,-2 2 0,3-1 0,-2 0 0,2-2 0,-1 2 0,1-2 0,0 3 0,-1-4 0,1-1 0,-2 1 0,0-1 0,-1 1 0,2 1 0,-2-1 0,3-1 0,-3 1 0,3-1 0,-2 1 0,0 1 0,1-1 0,-2 1 0,3-3 0,-2 4 0,2-3 0,-3 3 0,3-2 0,-1 4 0,1-2 0,1 2 0,-2-2 0,1 0 0,-3-1 0,2 1 0,-2-2 0,0 1 0,0-1 0,1-1 0,-1 1 0,2-1 0,-2 1 0,0 1 0,0-1 0,0 0 0,1 1 0,0 1 0,2-2 0,-1 7 0,0-6 0,1 6 0,-3-6 0,3 2 0,-3-2 0,2 1 0,-2-2 0,0 0 0,0 1 0,0-1 0,0 1 0,0-1 0,0 0 0,0 1 0,1-1 0,0 2 0,0 0 0,-1 1 0,0 0 0,2-2 0,-2 1 0,2-2 0,-1 2 0,1 0 0,0 2 0,-1-2 0,1 0 0,1 2 0,0-2 0,0 2 0,-2 0 0,1-2 0,0 0 0,0 0 0,-2-2 0,1 2 0,1-1 0,0 1 0,1-3 0,-3 1 0,2-1 0,-1 0 0,0 1 0,0-2 0,1 1 0,-1 1 0,3-2 0,-2 2 0,1-3 0,-3 3 0,3-3 0,-3 4 0,2-2 0,-2 1 0,0-1 0,0-1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31T16:04:27.785"/>
    </inkml:context>
    <inkml:brush xml:id="br0">
      <inkml:brushProperty name="width" value="0.05" units="cm"/>
      <inkml:brushProperty name="height" value="0.05" units="cm"/>
      <inkml:brushProperty name="color" value="#E71224"/>
    </inkml:brush>
  </inkml:definitions>
  <inkml:trace contextRef="#ctx0" brushRef="#br0">1469 2614 24575,'-3'0'0,"-1"-1"0,1 1 0,-1-2 0,-1 2 0,-4-3 0,2 3 0,-4-4 0,1 4 0,2-2 0,-2 1 0,2 1 0,3-2 0,0 2 0,2 0 0,-2 0 0,-1 0 0,1 0 0,0 0 0,0-2 0,1 2 0,-6-4 0,4 4 0,-8-3 0,3 1 0,-3 2 0,-1-5 0,-7 2 0,-2 1 0,2-1 0,-1 0 0,-5 2 0,-5-4 0,24 4 0,4 0 0,2 1 0,-1-2 0,-1 2 0,1-2 0,-1 1 0,2 1 0,0-2 0,-1 1 0,1 0 0,-1-2 0,1 2 0,-1 0 0,1-1 0,-1 2 0,1-3 0,0 1 0,-3-3 0,3 1 0,-4-1 0,3 0 0,-14-14 0,2 1 0,3 2 0,-1-1 0,-6-12 0,7 6 0,1 1 0,4 4 0,0 2 0,0 1 0,4 5 0,-2 2 0,1 0 0,-4-3 0,3 3 0,-10-9 0,6 4 0,-6-5 0,7 7 0,2 2 0,1 3 0,0-4 0,-3-2 0,1-1 0,-1-1 0,-3-1 0,-1 1 0,-13-11 0,8 14 0,-4-7 0,11 12 0,5 0 0,0 1 0,1 3 0,2-1 0,-1 1 0,1 0 0,-1-1 0,1 1 0,-2-1 0,0 0 0,-2-3 0,1 4 0,-3-4 0,3 4 0,-6-3 0,5 1 0,-1 1 0,-3 1 0,-7-2 0,1 1 0,-4 1 0,9-2 0,3 3 0,4 0 0,2 1 0,0 0 0,-1 0 0,0-2 0,-2 1 0,2-2 0,-4 0 0,2 1 0,-7-3 0,4 1 0,-7-3 0,8 4 0,-5-2 0,1 0 0,-10-5 0,6 1 0,-6 0 0,7 4 0,1-2 0,3 3 0,-1-4 0,5 6 0,-2-3 0,3 2 0,-8-3 0,5 1 0,-7 0 0,9 0 0,-3 5 0,6-3 0,-1 1 0,0-1 0,0-1 0,-3-1 0,0 3 0,-3-4 0,5 2 0,-4-2 0,6 3 0,-2 0 0,3 1 0,-1 0 0,4-1 0,-5 1 0,1 0 0,-4-4 0,1 2 0,-1-1 0,2 0 0,1 2 0,0 0 0,1-1 0,1 3 0,1-2 0,-1 1 0,-1 0 0,0-1 0,0 1 0,1-1 0,-3 0 0,6-3 0,-5 3 0,3-4 0,-2 4 0,1-3 0,0 3 0,0 0 0,2-1 0,2 2 0,0-1 0,0 1 0,-1-1 0,0-1 0,0 1 0,2-1 0,-2 1 0,3-1 0,-2 0 0,2-1 0,-3-1 0,3 1 0,-2 0 0,2-1 0,-1 3 0,1 0 0,2-1 0,-1 0 0,2 1 0,-1-2 0,6 1 0,-4-3 0,7 2 0,-6-1 0,6 2 0,8-4 0,-4 3 0,14-4 0,0 1 0,-5 0 0,1-1 0,-6 4 0,0 0 0,2-2 0,-2 0 0,8 0 0,-10 3 0,-1-2 0,-4 0 0,-9 4 0,2-1 0,-5 3 0,3-3 0,-1 2 0,-2-2 0,4 1 0,1-3 0,-1 1 0,2 1 0,-3 0 0,1-2 0,-2 1 0,9-5 0,-9 3 0,6 0 0,-7 1 0,3-1 0,-4 2 0,2-3 0,-1 4 0,-1-2 0,-1-1 0,1-6 0,-3 0 0,2-4 0,-2 5 0,0-3 0,0 8 0,0-2 0,1 4 0,0 0 0,2-1 0,-3-1 0,1 2 0,-1-4 0,0 4 0,2-4 0,-2 4 0,2-1 0,-2 2 0,1-2 0,0-1 0,0 1 0,-1-5 0,0-1 0,0 0 0,0-4 0,0 9 0,0-4 0,0 0 0,0-8 0,2 1 0,-1-4 0,1 6 0,-2-3 0,0 7 0,0-2 0,0 9 0,0-1 0,0 2 0,0-1 0,0-1 0,2 3 0,-2-3 0,1 3 0,-1-1 0,2 1 0,-1-1 0,2 1 0,0-2 0,1 1 0,1-2 0,0 0 0,-2-1 0,2 1 0,-1 2 0,-1-1 0,2 1 0,2-2 0,3 0 0,0 0 0,0 1 0,3 0 0,-1 0 0,3 1 0,-1 0 0,0 0 0,-2 3 0,5-4 0,-5 3 0,6-3 0,-3 3 0,6-3 0,3 3 0,-5-3 0,4 3 0,-2-3 0,-4 3 0,19-1 0,-18 2 0,7-2 0,-14 2 0,-1-3 0,-3 3 0,7-4 0,-7 3 0,7-3 0,-7 4 0,3-3 0,0 3 0,1-3 0,1 2 0,4-2 0,-8 3 0,6-2 0,-4 0 0,1 0 0,0-1 0,-1 2 0,-3-1 0,6 2 0,-4-3 0,7 2 0,-10-2 0,4 3 0,-7-2 0,7 1 0,-4 0 0,3 0 0,2-1 0,0-1 0,11-2 0,2 2 0,7-3 0,-12 3 0,0-1 0,7-3 0,-1-1 0,-14 4 0,2-1 0,-1 1 0,6-3 0,-4 2 0,-3-2 0,0 3 0,2-3 0,-5 2 0,6-2 0,-7 4 0,6-7 0,-5 4 0,10-5 0,-4-1 0,-2 4 0,1-3 0,-3 6 0,-4 0 0,4-1 0,-6 2 0,2-2 0,-2 1 0,1 0 0,-2 1 0,0 0 0,-1-1 0,0 1 0,-1 2 0,1-3 0,0 3 0,1-3 0,-1 0 0,1 1 0,-1-1 0,1 0 0,-3 1 0,2-1 0,-1 3 0,0-1 0,0 1 0,2-1 0,-2-2 0,4 1 0,-3-1 0,0 2 0,-1-1 0,1 0 0,-2 1 0,2 0 0,-2-1 0,0 1 0,0-1 0,0 1 0,0-1 0,0 1 0,0-2 0,1 0 0,-1-2 0,4-4 0,-3-3 0,1 2 0,-2-2 0,0 9 0,0-3 0,0 4 0,0-3 0,-2 5 0,2-1 0,-3 3 0,3-3 0,-2 1 0,2-2 0,0 1 0,1-2 0,1-1 0,0 1 0,1 0 0,-2 2 0,0-1 0,1-1 0,-2 2 0,3-3 0,-3 3 0,2 0 0,-2-2 0,0-1 0,0 1 0,0 0 0,0 0 0,1 1 0,0-2 0,0 0 0,-1-1 0,0 0 0,0 2 0,0 0 0,0 2 0,0-1 0,0 1 0,0-1 0,0 1 0,0-1 0,0 1 0,0 0 0,2-1 0,0-3 0,0 2 0,1-2 0,-3 2 0,1 1 0,-1 1 0,-1-2 0,1 0 0,-2-1 0,1 3 0,0 0 0,-2 2 0,2-2 0,-2 1 0,-1-3 0,-1 1 0,-6-2 0,7 4 0,-4-3 0,4 3 0,1-3 0,-1 1 0,2-1 0,1 2 0,1-1 0,0 1 0,0 0 0,0-3 0,0 1 0,0-5 0,0-2 0,0-9 0,0 4 0,0-5 0,0 12 0,0-3 0,0 9 0,0-6 0,0 6 0,0-1 0,0 2 0,0-2 0,0 1 0,1 0 0,0 1 0,0 2 0,-1-3 0,2 0 0,0 1 0,1 0 0,0-1 0,4-1 0,-2 1 0,2-1 0,0 2 0,-2-2 0,2 3 0,-2-3 0,2 3 0,-2-2 0,0 1 0,3 1 0,-2-1 0,0 3 0,1-2 0,-2 1 0,0 0 0,5-2 0,-1 3 0,4-3 0,-4 2 0,-3 0 0,-2-1 0,2 2 0,0-2 0,5 1 0,-3 1 0,0-2 0,-3 2 0,0 0 0,-1 0 0,1 0 0,-1 2 0,8-2 0,-3 3 0,8-1 0,-10 0 0,5 2 0,-6-3 0,3 3 0,-4-3 0,1 2 0,-3-2 0,4 3 0,2 0 0,0 3 0,2-3 0,-1 3 0,-3-3 0,4 2 0,-5-2 0,0-1 0,-1 0 0,2 2 0,0-1 0,1 4 0,3-4 0,3 6 0,-1-5 0,-2 4 0,-4-5 0,-2 4 0,2-4 0,1 4 0,-2-2 0,2-1 0,-3 0 0,3 0 0,-1 0 0,2 0 0,-4 0 0,2 0 0,-4-1 0,7 2 0,-4-1 0,3 1 0,-2 0 0,4-1 0,-3 1 0,7 1 0,-9-2 0,9 4 0,-9-5 0,3 3 0,-3-4 0,1 2 0,-2-1 0,3 1 0,-4-2 0,1 0 0,-2-1 0,1 1 0,-1-2 0,2 3 0,-1-3 0,2 5 0,-2-4 0,2 3 0,-2-3 0,3 1 0,-4-1 0,4 1 0,-4 0 0,4 1 0,-3-2 0,9 5 0,-7-4 0,8 4 0,-7-3 0,-1-2 0,0 2 0,2 1 0,-4-5 0,4 5 0,-4-2 0,5 2 0,-4 1 0,8 2 0,-9-3 0,21 15 0,-13-11 0,13 11 0,-10-12 0,3 5 0,-6-5 0,3 3 0,-7-8 0,0 4 0,-1-3 0,6 4 0,-4-2 0,8 2 0,-6 0 0,11 2 0,-9-2 0,4 0 0,-11-4 0,8 1 0,-6-1 0,16 7 0,-15-6 0,12 4 0,-13-6 0,9 6 0,-9-6 0,6 6 0,-8-7 0,3 5 0,1-1 0,0-1 0,3 4 0,-5-7 0,5 5 0,-2 0 0,0-1 0,3 2 0,-7-3 0,7 0 0,-3 2 0,-1-1 0,5 3 0,-1-1 0,9 6 0,4 0 0,5 2 0,-10-6 0,2-1 0,-7-2 0,1 0 0,5 1 0,-1-1 0,-2-1 0,1 1 0,-13-3 0,5 0 0,-5-1 0,1 1 0,-2-1 0,10 1 0,-8 0 0,12 0 0,-10 0 0,-2 0 0,1-2 0,-2 1 0,-2-1 0,4 0 0,-5 1 0,8-1 0,-1 0 0,21 1 0,-15 0 0,11 0 0,-17 1 0,1-4 0,-6 2 0,3-1 0,-4 0 0,1 0 0,-1-1 0,1 0 0,-1 0 0,-1 0 0,1 0 0,2 0 0,-4 0 0,2 0 0,-2 0 0,1 0 0,-2 0 0,4 0 0,-3 0 0,2 0 0,-2 0 0,1 0 0,-2 0 0,0 0 0,-1 2 0,3-2 0,-3 1 0,4-1 0,-2 0 0,1 0 0,-1 0 0,-1 0 0,2 0 0,-1 0 0,1 0 0,-2 0 0,0 0 0,1 2 0,-1-2 0,0 2 0,1-2 0,-1 0 0,1 0 0,-3 1 0,2 0 0,-1 0 0,2-1 0,-2 2 0,1-2 0,-1 2 0,0-1 0,-1-1 0,-1 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2ACC8F5-92C2-4B9E-88D6-7603533C9996}" type="datetimeFigureOut">
              <a:rPr lang="en-US" smtClean="0"/>
              <a:t>1/3/2024</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191E90D-F82E-4D8B-866B-7D07E09FD36F}" type="slidenum">
              <a:rPr lang="en-US" smtClean="0"/>
              <a:t>‹#›</a:t>
            </a:fld>
            <a:endParaRPr lang="en-US"/>
          </a:p>
        </p:txBody>
      </p:sp>
    </p:spTree>
    <p:extLst>
      <p:ext uri="{BB962C8B-B14F-4D97-AF65-F5344CB8AC3E}">
        <p14:creationId xmlns:p14="http://schemas.microsoft.com/office/powerpoint/2010/main" val="1905476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typically key themes like infrastructure, vegetation, topography are in NSDI, where GGIM provides guides (Global geospatial information management)</a:t>
            </a:r>
          </a:p>
          <a:p>
            <a:pPr marL="171450" indent="-171450">
              <a:buFontTx/>
              <a:buChar char="-"/>
            </a:pPr>
            <a:endParaRPr lang="en-US" dirty="0"/>
          </a:p>
          <a:p>
            <a:pPr marL="171450" indent="-171450">
              <a:buFontTx/>
              <a:buChar char="-"/>
            </a:pPr>
            <a:r>
              <a:rPr lang="en-US" dirty="0"/>
              <a:t>Geospatial information allows for the visual display of statistics in a map-based layout, which can make it easier for users to work with and understand the data. The ability to overlay multiple data sets using software, for instance on population, environmental quality and environmental health, allows for a deeper analysis of the relationship among these phenomena.</a:t>
            </a:r>
          </a:p>
        </p:txBody>
      </p:sp>
      <p:sp>
        <p:nvSpPr>
          <p:cNvPr id="4" name="Slide Number Placeholder 3"/>
          <p:cNvSpPr>
            <a:spLocks noGrp="1"/>
          </p:cNvSpPr>
          <p:nvPr>
            <p:ph type="sldNum" sz="quarter" idx="10"/>
          </p:nvPr>
        </p:nvSpPr>
        <p:spPr/>
        <p:txBody>
          <a:bodyPr/>
          <a:lstStyle/>
          <a:p>
            <a:fld id="{3C3B1F08-36EB-4E19-91EF-B7377DD8DDE5}" type="slidenum">
              <a:rPr lang="en-US" altLang="en-US" smtClean="0"/>
              <a:pPr/>
              <a:t>1</a:t>
            </a:fld>
            <a:endParaRPr lang="en-US" altLang="en-US"/>
          </a:p>
        </p:txBody>
      </p:sp>
    </p:spTree>
    <p:extLst>
      <p:ext uri="{BB962C8B-B14F-4D97-AF65-F5344CB8AC3E}">
        <p14:creationId xmlns:p14="http://schemas.microsoft.com/office/powerpoint/2010/main" val="3960059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 Possibly work with all environmental data and statistics could involve GIS at certain stage – from processing inputs, quantifying national values, validating</a:t>
            </a:r>
          </a:p>
          <a:p>
            <a:pPr marL="171450" indent="-171450">
              <a:buFontTx/>
              <a:buChar char="-"/>
            </a:pPr>
            <a:r>
              <a:rPr lang="en-US" dirty="0"/>
              <a:t>GIS is what integrates across all domains, it allows to analyze relationships between different themes, based on location. For example agric. area affected by a flood – delimited on two statistical topics – 1 agric. from land cover, 2 water spilled – area of disaster event.</a:t>
            </a:r>
          </a:p>
          <a:p>
            <a:endParaRPr lang="en-US" dirty="0"/>
          </a:p>
        </p:txBody>
      </p:sp>
      <p:sp>
        <p:nvSpPr>
          <p:cNvPr id="4" name="Slide Number Placeholder 3"/>
          <p:cNvSpPr>
            <a:spLocks noGrp="1"/>
          </p:cNvSpPr>
          <p:nvPr>
            <p:ph type="sldNum" sz="quarter" idx="5"/>
          </p:nvPr>
        </p:nvSpPr>
        <p:spPr/>
        <p:txBody>
          <a:bodyPr/>
          <a:lstStyle/>
          <a:p>
            <a:fld id="{4191E90D-F82E-4D8B-866B-7D07E09FD36F}" type="slidenum">
              <a:rPr lang="en-US" smtClean="0"/>
              <a:t>2</a:t>
            </a:fld>
            <a:endParaRPr lang="en-US"/>
          </a:p>
        </p:txBody>
      </p:sp>
    </p:spTree>
    <p:extLst>
      <p:ext uri="{BB962C8B-B14F-4D97-AF65-F5344CB8AC3E}">
        <p14:creationId xmlns:p14="http://schemas.microsoft.com/office/powerpoint/2010/main" val="574773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91E90D-F82E-4D8B-866B-7D07E09FD36F}" type="slidenum">
              <a:rPr lang="en-US" smtClean="0"/>
              <a:t>3</a:t>
            </a:fld>
            <a:endParaRPr lang="en-US"/>
          </a:p>
        </p:txBody>
      </p:sp>
    </p:spTree>
    <p:extLst>
      <p:ext uri="{BB962C8B-B14F-4D97-AF65-F5344CB8AC3E}">
        <p14:creationId xmlns:p14="http://schemas.microsoft.com/office/powerpoint/2010/main" val="3728213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91E90D-F82E-4D8B-866B-7D07E09FD36F}" type="slidenum">
              <a:rPr lang="en-US" smtClean="0"/>
              <a:t>4</a:t>
            </a:fld>
            <a:endParaRPr lang="en-US"/>
          </a:p>
        </p:txBody>
      </p:sp>
    </p:spTree>
    <p:extLst>
      <p:ext uri="{BB962C8B-B14F-4D97-AF65-F5344CB8AC3E}">
        <p14:creationId xmlns:p14="http://schemas.microsoft.com/office/powerpoint/2010/main" val="3111730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143000" y="685800"/>
            <a:ext cx="4572000" cy="3429000"/>
          </a:xfrm>
        </p:spPr>
      </p:sp>
      <p:sp>
        <p:nvSpPr>
          <p:cNvPr id="3" name="Tijdelijke aanduiding voor notities 2"/>
          <p:cNvSpPr>
            <a:spLocks noGrp="1"/>
          </p:cNvSpPr>
          <p:nvPr>
            <p:ph type="body" idx="1"/>
          </p:nvPr>
        </p:nvSpPr>
        <p:spPr/>
        <p:txBody>
          <a:bodyPr/>
          <a:lstStyle/>
          <a:p>
            <a:r>
              <a:rPr lang="en-AU" sz="1200" kern="1200" dirty="0">
                <a:solidFill>
                  <a:schemeClr val="tx1"/>
                </a:solidFill>
                <a:effectLst/>
                <a:latin typeface="+mn-lt"/>
                <a:ea typeface="+mn-ea"/>
                <a:cs typeface="+mn-cs"/>
              </a:rPr>
              <a:t>Ecosystem assets play a key role in ecosystem accounting. </a:t>
            </a:r>
          </a:p>
          <a:p>
            <a:r>
              <a:rPr lang="en-AU" sz="1200" kern="1200" dirty="0">
                <a:solidFill>
                  <a:schemeClr val="tx1"/>
                </a:solidFill>
                <a:effectLst/>
                <a:latin typeface="+mn-lt"/>
                <a:ea typeface="+mn-ea"/>
                <a:cs typeface="+mn-cs"/>
              </a:rPr>
              <a:t>They are the statistical units for ecosystem accounting, i.e., the ecological entities about which information is sought and about which statistics are ultimately compiled. This includes information concerning their extent, condition, the ecosystem services they provide and their monetary value. </a:t>
            </a:r>
          </a:p>
          <a:p>
            <a:r>
              <a:rPr lang="en-AU" sz="1200" b="1" i="1" kern="1200" dirty="0">
                <a:solidFill>
                  <a:schemeClr val="tx1"/>
                </a:solidFill>
                <a:effectLst/>
                <a:latin typeface="+mn-lt"/>
                <a:ea typeface="+mn-ea"/>
                <a:cs typeface="+mn-cs"/>
              </a:rPr>
              <a:t>An ecosystem type reflects a distinct set of abiotic and biotic components and their interactions</a:t>
            </a:r>
            <a:r>
              <a:rPr lang="en-AU" sz="1200" kern="1200" dirty="0">
                <a:solidFill>
                  <a:schemeClr val="tx1"/>
                </a:solidFill>
                <a:effectLst/>
                <a:latin typeface="+mn-lt"/>
                <a:ea typeface="+mn-ea"/>
                <a:cs typeface="+mn-cs"/>
              </a:rPr>
              <a:t>. Components include, for example, the animals, plants, fungi, water, soil, minerals present in ecosystems. </a:t>
            </a:r>
          </a:p>
          <a:p>
            <a:endParaRPr lang="en-AU"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effectLst/>
                <a:latin typeface="+mn-lt"/>
                <a:ea typeface="+mn-ea"/>
                <a:cs typeface="+mn-cs"/>
              </a:rPr>
              <a:t>Conceptually, ecosystem assets are envisaged as three-dimensional spaces.</a:t>
            </a:r>
            <a:r>
              <a:rPr lang="en-AU"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For example, for terrestrial systems, the biotic components usually extend from the plant roots below the surface to the vegetation growing above the surface. The abiotic components are those components that directly interact with these living components: the soil, the surface and soil water, and also the air from the atmosphere.</a:t>
            </a:r>
            <a:endParaRPr lang="en-US" sz="1200" kern="1200" dirty="0">
              <a:solidFill>
                <a:schemeClr val="tx1"/>
              </a:solidFill>
              <a:effectLst/>
              <a:latin typeface="+mn-lt"/>
              <a:ea typeface="+mn-ea"/>
              <a:cs typeface="+mn-cs"/>
            </a:endParaRPr>
          </a:p>
          <a:p>
            <a:endParaRPr lang="en-US"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11</a:t>
            </a:fld>
            <a:endParaRPr lang="nl-NL"/>
          </a:p>
        </p:txBody>
      </p:sp>
    </p:spTree>
    <p:extLst>
      <p:ext uri="{BB962C8B-B14F-4D97-AF65-F5344CB8AC3E}">
        <p14:creationId xmlns:p14="http://schemas.microsoft.com/office/powerpoint/2010/main" val="951106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970938" y="8829967"/>
            <a:ext cx="3037840"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algn="r" eaLnBrk="1" hangingPunct="1"/>
            <a:fld id="{5D4C1DDF-E509-4C60-96F2-591E844F57EF}" type="slidenum">
              <a:rPr lang="en-GB" altLang="en-US" sz="1200">
                <a:latin typeface="Times New Roman" pitchFamily="18" charset="0"/>
              </a:rPr>
              <a:pPr algn="r" eaLnBrk="1" hangingPunct="1"/>
              <a:t>17</a:t>
            </a:fld>
            <a:endParaRPr lang="en-GB" altLang="en-US" sz="1200">
              <a:latin typeface="Times New Roman" pitchFamily="18"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2943" indent="-232943">
              <a:buFontTx/>
              <a:buChar char="•"/>
            </a:pPr>
            <a:endParaRPr lang="en-US" altLang="en-US"/>
          </a:p>
        </p:txBody>
      </p:sp>
    </p:spTree>
    <p:extLst>
      <p:ext uri="{BB962C8B-B14F-4D97-AF65-F5344CB8AC3E}">
        <p14:creationId xmlns:p14="http://schemas.microsoft.com/office/powerpoint/2010/main" val="1774445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191E90D-F82E-4D8B-866B-7D07E09FD36F}" type="slidenum">
              <a:rPr lang="en-US" smtClean="0"/>
              <a:t>19</a:t>
            </a:fld>
            <a:endParaRPr lang="en-US"/>
          </a:p>
        </p:txBody>
      </p:sp>
    </p:spTree>
    <p:extLst>
      <p:ext uri="{BB962C8B-B14F-4D97-AF65-F5344CB8AC3E}">
        <p14:creationId xmlns:p14="http://schemas.microsoft.com/office/powerpoint/2010/main" val="2100606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algn="r" eaLnBrk="1" hangingPunct="1"/>
            <a:fld id="{5D4C1DDF-E509-4C60-96F2-591E844F57EF}" type="slidenum">
              <a:rPr lang="en-GB" altLang="en-US" sz="1200">
                <a:latin typeface="Times New Roman" pitchFamily="18" charset="0"/>
              </a:rPr>
              <a:pPr algn="r" eaLnBrk="1" hangingPunct="1"/>
              <a:t>20</a:t>
            </a:fld>
            <a:endParaRPr lang="en-GB" altLang="en-US" sz="1200">
              <a:latin typeface="Times New Roman" pitchFamily="18"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Char char="•"/>
            </a:pPr>
            <a:r>
              <a:rPr lang="en-US" altLang="en-US" dirty="0"/>
              <a:t>The interface contains ‘usual menus’ and GIS</a:t>
            </a:r>
            <a:r>
              <a:rPr lang="en-US" altLang="en-US" baseline="0" dirty="0"/>
              <a:t> specific tools</a:t>
            </a:r>
          </a:p>
          <a:p>
            <a:pPr marL="228600" indent="-228600" eaLnBrk="1" hangingPunct="1">
              <a:buFontTx/>
              <a:buChar char="•"/>
            </a:pPr>
            <a:r>
              <a:rPr lang="en-US" altLang="en-US" baseline="0" dirty="0"/>
              <a:t>Concrete operations/commands can be invoked from the toolbars or searched by keyword (someone need to tell you the exact name of each needed command)</a:t>
            </a:r>
            <a:endParaRPr lang="en-US" altLang="en-US" dirty="0"/>
          </a:p>
        </p:txBody>
      </p:sp>
    </p:spTree>
    <p:extLst>
      <p:ext uri="{BB962C8B-B14F-4D97-AF65-F5344CB8AC3E}">
        <p14:creationId xmlns:p14="http://schemas.microsoft.com/office/powerpoint/2010/main" val="1929016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txBox="1">
            <a:spLocks noGrp="1" noChangeArrowheads="1"/>
          </p:cNvSpPr>
          <p:nvPr/>
        </p:nvSpPr>
        <p:spPr bwMode="auto">
          <a:xfrm>
            <a:off x="3970938" y="8829967"/>
            <a:ext cx="3037840"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algn="r" eaLnBrk="1" hangingPunct="1"/>
            <a:fld id="{F75A7E3D-4B17-49D4-90C4-6CEAB8AEF41D}" type="slidenum">
              <a:rPr lang="en-GB" altLang="en-US" sz="1200">
                <a:latin typeface="Times New Roman" pitchFamily="18" charset="0"/>
              </a:rPr>
              <a:pPr algn="r" eaLnBrk="1" hangingPunct="1"/>
              <a:t>21</a:t>
            </a:fld>
            <a:endParaRPr lang="en-GB" altLang="en-US" sz="1200">
              <a:latin typeface="Times New Roman" pitchFamily="18"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2943" indent="-232943">
              <a:buFontTx/>
              <a:buChar char="•"/>
            </a:pPr>
            <a:r>
              <a:rPr lang="en-US" altLang="en-US" dirty="0"/>
              <a:t>Possibly this</a:t>
            </a:r>
            <a:r>
              <a:rPr lang="en-US" altLang="en-US" baseline="0" dirty="0"/>
              <a:t> should be a prerequisite for session 1 here</a:t>
            </a:r>
            <a:endParaRPr lang="en-US" altLang="en-US" dirty="0"/>
          </a:p>
        </p:txBody>
      </p:sp>
    </p:spTree>
    <p:extLst>
      <p:ext uri="{BB962C8B-B14F-4D97-AF65-F5344CB8AC3E}">
        <p14:creationId xmlns:p14="http://schemas.microsoft.com/office/powerpoint/2010/main" val="2003912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3001142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23360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74223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endParaRPr lang="en-GB" dirty="0"/>
          </a:p>
        </p:txBody>
      </p:sp>
    </p:spTree>
    <p:extLst>
      <p:ext uri="{BB962C8B-B14F-4D97-AF65-F5344CB8AC3E}">
        <p14:creationId xmlns:p14="http://schemas.microsoft.com/office/powerpoint/2010/main" val="16042881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 with Bullets- 2 Columns">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8650" y="484094"/>
            <a:ext cx="6858000" cy="591670"/>
          </a:xfrm>
          <a:prstGeom prst="rect">
            <a:avLst/>
          </a:prstGeom>
        </p:spPr>
        <p:txBody>
          <a:bodyPr anchor="b"/>
          <a:lstStyle>
            <a:lvl1pPr algn="l">
              <a:defRPr sz="2700" b="0" baseline="0">
                <a:solidFill>
                  <a:schemeClr val="accent3"/>
                </a:solidFill>
                <a:latin typeface="+mj-lt"/>
              </a:defRPr>
            </a:lvl1pPr>
          </a:lstStyle>
          <a:p>
            <a:r>
              <a:rPr lang="en-US" dirty="0"/>
              <a:t>Slide With Bullets- 2 Columns</a:t>
            </a:r>
          </a:p>
        </p:txBody>
      </p:sp>
      <p:sp>
        <p:nvSpPr>
          <p:cNvPr id="5" name="Text Placeholder 4"/>
          <p:cNvSpPr>
            <a:spLocks noGrp="1"/>
          </p:cNvSpPr>
          <p:nvPr>
            <p:ph type="body" sz="quarter" idx="13" hasCustomPrompt="1"/>
          </p:nvPr>
        </p:nvSpPr>
        <p:spPr>
          <a:xfrm>
            <a:off x="628650" y="1478806"/>
            <a:ext cx="3822326" cy="3308347"/>
          </a:xfrm>
          <a:prstGeom prst="rect">
            <a:avLst/>
          </a:prstGeom>
        </p:spPr>
        <p:txBody>
          <a:bodyPr/>
          <a:lstStyle>
            <a:lvl1pPr>
              <a:buClr>
                <a:srgbClr val="0984AF"/>
              </a:buClr>
              <a:defRPr sz="1350" baseline="0">
                <a:latin typeface="Palatino Linotype" panose="02040502050505030304" pitchFamily="18" charset="0"/>
              </a:defRPr>
            </a:lvl1pPr>
            <a:lvl2pPr marL="514350" indent="-171450">
              <a:buClr>
                <a:srgbClr val="0984AF"/>
              </a:buClr>
              <a:buFont typeface="Wingdings" panose="05000000000000000000" pitchFamily="2" charset="2"/>
              <a:buChar char="Ø"/>
              <a:defRPr sz="1800">
                <a:latin typeface="Palatino Linotype" panose="02040502050505030304" pitchFamily="18" charset="0"/>
              </a:defRPr>
            </a:lvl2pPr>
            <a:lvl3pPr marL="857250" indent="-171450">
              <a:buClr>
                <a:srgbClr val="0984AF"/>
              </a:buClr>
              <a:buFont typeface="Calibri" panose="020F0502020204030204" pitchFamily="34" charset="0"/>
              <a:buChar char="⁻"/>
              <a:defRPr sz="1800">
                <a:latin typeface="Palatino Linotype" panose="02040502050505030304" pitchFamily="18" charset="0"/>
              </a:defRPr>
            </a:lvl3pPr>
            <a:lvl4pPr marL="1028700" indent="0">
              <a:buNone/>
              <a:defRPr sz="1800">
                <a:latin typeface="Palatino Linotype" panose="02040502050505030304" pitchFamily="18" charset="0"/>
              </a:defRPr>
            </a:lvl4pPr>
            <a:lvl5pPr marL="0" indent="171450">
              <a:buClr>
                <a:srgbClr val="0984AF"/>
              </a:buClr>
              <a:defRPr sz="1800" baseline="0">
                <a:latin typeface="Palatino Linotype" panose="02040502050505030304" pitchFamily="18" charset="0"/>
              </a:defRPr>
            </a:lvl5pPr>
          </a:lstStyle>
          <a:p>
            <a:pPr lvl="0"/>
            <a:r>
              <a:rPr lang="en-US" dirty="0"/>
              <a:t>Bullet 1</a:t>
            </a:r>
          </a:p>
          <a:p>
            <a:pPr lvl="0"/>
            <a:r>
              <a:rPr lang="en-US" dirty="0"/>
              <a:t>Bullet 2</a:t>
            </a:r>
          </a:p>
          <a:p>
            <a:pPr lvl="0"/>
            <a:r>
              <a:rPr lang="en-US" dirty="0"/>
              <a:t>Bullet 3</a:t>
            </a:r>
          </a:p>
          <a:p>
            <a:pPr lvl="0"/>
            <a:r>
              <a:rPr lang="en-US" dirty="0"/>
              <a:t>Bullet 4</a:t>
            </a:r>
          </a:p>
        </p:txBody>
      </p:sp>
      <p:sp>
        <p:nvSpPr>
          <p:cNvPr id="4" name="Text Placeholder 3"/>
          <p:cNvSpPr>
            <a:spLocks noGrp="1"/>
          </p:cNvSpPr>
          <p:nvPr>
            <p:ph type="body" sz="quarter" idx="14" hasCustomPrompt="1"/>
          </p:nvPr>
        </p:nvSpPr>
        <p:spPr>
          <a:xfrm>
            <a:off x="4693024" y="1478806"/>
            <a:ext cx="3822326" cy="3309095"/>
          </a:xfrm>
          <a:prstGeom prst="rect">
            <a:avLst/>
          </a:prstGeom>
        </p:spPr>
        <p:txBody>
          <a:bodyPr/>
          <a:lstStyle>
            <a:lvl1pPr marL="257175" indent="-257175" algn="l">
              <a:buClr>
                <a:srgbClr val="0984AF"/>
              </a:buClr>
              <a:buFont typeface="Arial" panose="020B0604020202020204" pitchFamily="34" charset="0"/>
              <a:buChar char="•"/>
              <a:defRPr sz="1350" baseline="0">
                <a:latin typeface="Palatino Linotype" panose="02040502050505030304" pitchFamily="18" charset="0"/>
              </a:defRPr>
            </a:lvl1pPr>
            <a:lvl2pPr marL="342900" indent="0" algn="l">
              <a:buFont typeface="Arial" panose="020B0604020202020204" pitchFamily="34" charset="0"/>
              <a:buNone/>
              <a:defRPr sz="1800">
                <a:latin typeface="Palatino Linotype" panose="02040502050505030304" pitchFamily="18" charset="0"/>
              </a:defRPr>
            </a:lvl2pPr>
            <a:lvl3pPr marL="685800" indent="0" algn="l">
              <a:buFont typeface="Arial" panose="020B0604020202020204" pitchFamily="34" charset="0"/>
              <a:buNone/>
              <a:defRPr sz="1800">
                <a:latin typeface="Palatino Linotype" panose="02040502050505030304" pitchFamily="18" charset="0"/>
              </a:defRPr>
            </a:lvl3pPr>
            <a:lvl4pPr marL="1028700" indent="0" algn="l">
              <a:buFont typeface="Arial" panose="020B0604020202020204" pitchFamily="34" charset="0"/>
              <a:buNone/>
              <a:defRPr sz="1800">
                <a:latin typeface="Palatino Linotype" panose="02040502050505030304" pitchFamily="18" charset="0"/>
              </a:defRPr>
            </a:lvl4pPr>
            <a:lvl5pPr marL="1371600" indent="0" algn="l">
              <a:buFont typeface="Arial" panose="020B0604020202020204" pitchFamily="34" charset="0"/>
              <a:buNone/>
              <a:defRPr sz="1800">
                <a:latin typeface="Palatino Linotype" panose="02040502050505030304" pitchFamily="18" charset="0"/>
              </a:defRPr>
            </a:lvl5pPr>
          </a:lstStyle>
          <a:p>
            <a:pPr lvl="0"/>
            <a:r>
              <a:rPr lang="en-US" dirty="0"/>
              <a:t>Bullet 1</a:t>
            </a:r>
          </a:p>
          <a:p>
            <a:pPr lvl="0"/>
            <a:r>
              <a:rPr lang="en-US" dirty="0"/>
              <a:t>Bullet 2</a:t>
            </a:r>
          </a:p>
          <a:p>
            <a:pPr lvl="0"/>
            <a:r>
              <a:rPr lang="en-US" dirty="0"/>
              <a:t>Bullet 3</a:t>
            </a:r>
          </a:p>
          <a:p>
            <a:pPr lvl="0"/>
            <a:r>
              <a:rPr lang="en-US" dirty="0"/>
              <a:t>Bullet 4</a:t>
            </a:r>
          </a:p>
        </p:txBody>
      </p:sp>
      <p:sp>
        <p:nvSpPr>
          <p:cNvPr id="7" name="Slide Number Placeholder 5"/>
          <p:cNvSpPr>
            <a:spLocks noGrp="1"/>
          </p:cNvSpPr>
          <p:nvPr>
            <p:ph type="sldNum" sz="quarter" idx="4"/>
          </p:nvPr>
        </p:nvSpPr>
        <p:spPr>
          <a:xfrm>
            <a:off x="6859585" y="6247796"/>
            <a:ext cx="2057400" cy="365125"/>
          </a:xfrm>
          <a:prstGeom prst="rect">
            <a:avLst/>
          </a:prstGeom>
        </p:spPr>
        <p:txBody>
          <a:bodyPr/>
          <a:lstStyle>
            <a:lvl1pPr algn="r">
              <a:defRPr sz="900" baseline="0"/>
            </a:lvl1pPr>
          </a:lstStyle>
          <a:p>
            <a:r>
              <a:rPr lang="en-US" dirty="0"/>
              <a:t>Page </a:t>
            </a:r>
            <a:fld id="{C8303BCE-995F-4709-9859-41737DB22DB5}" type="slidenum">
              <a:rPr lang="en-US" smtClean="0"/>
              <a:pPr/>
              <a:t>‹#›</a:t>
            </a:fld>
            <a:endParaRPr lang="en-US" dirty="0"/>
          </a:p>
        </p:txBody>
      </p:sp>
      <p:pic>
        <p:nvPicPr>
          <p:cNvPr id="6" name="Picture 5">
            <a:extLst>
              <a:ext uri="{FF2B5EF4-FFF2-40B4-BE49-F238E27FC236}">
                <a16:creationId xmlns:a16="http://schemas.microsoft.com/office/drawing/2014/main" id="{F65C623D-9A0D-4BD5-AFC4-8596FE2FC98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44633" y="6197445"/>
            <a:ext cx="882947" cy="465827"/>
          </a:xfrm>
          <a:prstGeom prst="rect">
            <a:avLst/>
          </a:prstGeom>
        </p:spPr>
      </p:pic>
      <p:cxnSp>
        <p:nvCxnSpPr>
          <p:cNvPr id="8" name="Straight Connector 7">
            <a:extLst>
              <a:ext uri="{FF2B5EF4-FFF2-40B4-BE49-F238E27FC236}">
                <a16:creationId xmlns:a16="http://schemas.microsoft.com/office/drawing/2014/main" id="{73CB5715-C1E1-4F70-B437-00B304498C62}"/>
              </a:ext>
            </a:extLst>
          </p:cNvPr>
          <p:cNvCxnSpPr>
            <a:cxnSpLocks/>
          </p:cNvCxnSpPr>
          <p:nvPr userDrawn="1"/>
        </p:nvCxnSpPr>
        <p:spPr>
          <a:xfrm>
            <a:off x="255351" y="6062764"/>
            <a:ext cx="8601683" cy="0"/>
          </a:xfrm>
          <a:prstGeom prst="line">
            <a:avLst/>
          </a:prstGeom>
          <a:ln w="12700">
            <a:solidFill>
              <a:schemeClr val="accent4">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8019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7574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437679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3144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39551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70363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2795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231243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1820603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4" descr="600px-Logo_of_the_United_Nations_(B&amp;W)"/>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849996" y="5943602"/>
            <a:ext cx="836804" cy="73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p:cNvCxnSpPr/>
          <p:nvPr/>
        </p:nvCxnSpPr>
        <p:spPr>
          <a:xfrm>
            <a:off x="457200" y="6324600"/>
            <a:ext cx="7315200" cy="0"/>
          </a:xfrm>
          <a:prstGeom prst="line">
            <a:avLst/>
          </a:prstGeom>
          <a:ln w="19050">
            <a:solidFill>
              <a:srgbClr val="00808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187846" y="6321624"/>
            <a:ext cx="1973617" cy="253916"/>
          </a:xfrm>
          <a:prstGeom prst="rect">
            <a:avLst/>
          </a:prstGeom>
          <a:noFill/>
        </p:spPr>
        <p:txBody>
          <a:bodyPr wrap="none" rtlCol="0">
            <a:spAutoFit/>
          </a:bodyPr>
          <a:lstStyle/>
          <a:p>
            <a:r>
              <a:rPr lang="en-US" sz="1050" i="1" dirty="0">
                <a:solidFill>
                  <a:srgbClr val="008080"/>
                </a:solidFill>
              </a:rPr>
              <a:t>United Nations Statistics Division</a:t>
            </a:r>
            <a:endParaRPr lang="en-GB" sz="1050" i="1" dirty="0">
              <a:solidFill>
                <a:srgbClr val="008080"/>
              </a:solidFill>
            </a:endParaRPr>
          </a:p>
        </p:txBody>
      </p:sp>
    </p:spTree>
    <p:extLst>
      <p:ext uri="{BB962C8B-B14F-4D97-AF65-F5344CB8AC3E}">
        <p14:creationId xmlns:p14="http://schemas.microsoft.com/office/powerpoint/2010/main" val="30493906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Lst>
  <p:hf sldNum="0" hdr="0" ftr="0" dt="0"/>
  <p:txStyles>
    <p:titleStyle>
      <a:lvl1pPr algn="ctr" defTabSz="685800" rtl="0" eaLnBrk="1" latinLnBrk="0" hangingPunct="1">
        <a:spcBef>
          <a:spcPct val="0"/>
        </a:spcBef>
        <a:buNone/>
        <a:defRPr sz="2250" kern="1200">
          <a:solidFill>
            <a:srgbClr val="008080"/>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ggim.un.org/" TargetMode="External"/><Relationship Id="rId5" Type="http://schemas.openxmlformats.org/officeDocument/2006/relationships/hyperlink" Target="https://seea.un.org/ecosystem-accounting" TargetMode="External"/><Relationship Id="rId4" Type="http://schemas.openxmlformats.org/officeDocument/2006/relationships/hyperlink" Target="https://seea.un.org/content/seea-central-framework" TargetMode="External"/></Relationships>
</file>

<file path=ppt/slides/_rels/slide10.xml.rels><?xml version="1.0" encoding="UTF-8" standalone="yes"?>
<Relationships xmlns="http://schemas.openxmlformats.org/package/2006/relationships"><Relationship Id="rId8" Type="http://schemas.openxmlformats.org/officeDocument/2006/relationships/hyperlink" Target="https://www.igsint.com/" TargetMode="External"/><Relationship Id="rId3" Type="http://schemas.openxmlformats.org/officeDocument/2006/relationships/hyperlink" Target="https://en.unesco.org/" TargetMode="External"/><Relationship Id="rId7" Type="http://schemas.openxmlformats.org/officeDocument/2006/relationships/hyperlink" Target="https://igu-online.org/" TargetMode="External"/><Relationship Id="rId2" Type="http://schemas.openxmlformats.org/officeDocument/2006/relationships/hyperlink" Target="https://ggim.un.org/" TargetMode="External"/><Relationship Id="rId1" Type="http://schemas.openxmlformats.org/officeDocument/2006/relationships/slideLayout" Target="../slideLayouts/slideLayout7.xml"/><Relationship Id="rId6" Type="http://schemas.openxmlformats.org/officeDocument/2006/relationships/hyperlink" Target="https://www.efgs.info/about-efgs/global-forum-for-geography-and-statistics/" TargetMode="External"/><Relationship Id="rId5" Type="http://schemas.openxmlformats.org/officeDocument/2006/relationships/hyperlink" Target="https://www.usgs.gov/" TargetMode="External"/><Relationship Id="rId10" Type="http://schemas.openxmlformats.org/officeDocument/2006/relationships/hyperlink" Target="https://www.iso.org/committee/54904/x/catalogue/#:~:text=ISO%20%2D%20ISO%2FTC%20211%20%2D%20Geographic%20information%2FGeomatics" TargetMode="External"/><Relationship Id="rId4" Type="http://schemas.openxmlformats.org/officeDocument/2006/relationships/hyperlink" Target="https://www.un.org/depts/los/index.htm" TargetMode="External"/><Relationship Id="rId9" Type="http://schemas.openxmlformats.org/officeDocument/2006/relationships/hyperlink" Target="https://www.bgs.ac.uk/" TargetMode="External"/></Relationships>
</file>

<file path=ppt/slides/_rels/slide11.xml.rels><?xml version="1.0" encoding="UTF-8" standalone="yes"?>
<Relationships xmlns="http://schemas.openxmlformats.org/package/2006/relationships"><Relationship Id="rId13" Type="http://schemas.openxmlformats.org/officeDocument/2006/relationships/customXml" Target="../ink/ink5.xml"/><Relationship Id="rId18" Type="http://schemas.openxmlformats.org/officeDocument/2006/relationships/image" Target="../media/image17.png"/><Relationship Id="rId26" Type="http://schemas.openxmlformats.org/officeDocument/2006/relationships/image" Target="../media/image21.png"/><Relationship Id="rId39" Type="http://schemas.openxmlformats.org/officeDocument/2006/relationships/customXml" Target="../ink/ink18.xml"/><Relationship Id="rId21" Type="http://schemas.openxmlformats.org/officeDocument/2006/relationships/customXml" Target="../ink/ink9.xml"/><Relationship Id="rId34" Type="http://schemas.openxmlformats.org/officeDocument/2006/relationships/image" Target="../media/image25.png"/><Relationship Id="rId42" Type="http://schemas.openxmlformats.org/officeDocument/2006/relationships/image" Target="../media/image29.png"/><Relationship Id="rId7" Type="http://schemas.openxmlformats.org/officeDocument/2006/relationships/customXml" Target="../ink/ink2.xml"/><Relationship Id="rId2" Type="http://schemas.openxmlformats.org/officeDocument/2006/relationships/slideLayout" Target="../slideLayouts/slideLayout13.xml"/><Relationship Id="rId16" Type="http://schemas.openxmlformats.org/officeDocument/2006/relationships/image" Target="../media/image16.png"/><Relationship Id="rId20" Type="http://schemas.openxmlformats.org/officeDocument/2006/relationships/image" Target="../media/image18.png"/><Relationship Id="rId29" Type="http://schemas.openxmlformats.org/officeDocument/2006/relationships/customXml" Target="../ink/ink13.xml"/><Relationship Id="rId41" Type="http://schemas.openxmlformats.org/officeDocument/2006/relationships/customXml" Target="../ink/ink19.xml"/><Relationship Id="rId1" Type="http://schemas.openxmlformats.org/officeDocument/2006/relationships/tags" Target="../tags/tag1.xml"/><Relationship Id="rId6" Type="http://schemas.openxmlformats.org/officeDocument/2006/relationships/image" Target="../media/image11.png"/><Relationship Id="rId11" Type="http://schemas.openxmlformats.org/officeDocument/2006/relationships/customXml" Target="../ink/ink4.xml"/><Relationship Id="rId24" Type="http://schemas.openxmlformats.org/officeDocument/2006/relationships/image" Target="../media/image20.png"/><Relationship Id="rId32" Type="http://schemas.openxmlformats.org/officeDocument/2006/relationships/image" Target="../media/image24.png"/><Relationship Id="rId37" Type="http://schemas.openxmlformats.org/officeDocument/2006/relationships/customXml" Target="../ink/ink17.xml"/><Relationship Id="rId40" Type="http://schemas.openxmlformats.org/officeDocument/2006/relationships/image" Target="../media/image28.png"/><Relationship Id="rId5" Type="http://schemas.openxmlformats.org/officeDocument/2006/relationships/customXml" Target="../ink/ink1.xml"/><Relationship Id="rId15" Type="http://schemas.openxmlformats.org/officeDocument/2006/relationships/customXml" Target="../ink/ink6.xml"/><Relationship Id="rId23" Type="http://schemas.openxmlformats.org/officeDocument/2006/relationships/customXml" Target="../ink/ink10.xml"/><Relationship Id="rId28" Type="http://schemas.openxmlformats.org/officeDocument/2006/relationships/image" Target="../media/image22.png"/><Relationship Id="rId36" Type="http://schemas.openxmlformats.org/officeDocument/2006/relationships/image" Target="../media/image26.png"/><Relationship Id="rId10" Type="http://schemas.openxmlformats.org/officeDocument/2006/relationships/image" Target="../media/image13.png"/><Relationship Id="rId19" Type="http://schemas.openxmlformats.org/officeDocument/2006/relationships/customXml" Target="../ink/ink8.xml"/><Relationship Id="rId31" Type="http://schemas.openxmlformats.org/officeDocument/2006/relationships/customXml" Target="../ink/ink14.xml"/><Relationship Id="rId44" Type="http://schemas.openxmlformats.org/officeDocument/2006/relationships/image" Target="../media/image30.png"/><Relationship Id="rId4" Type="http://schemas.openxmlformats.org/officeDocument/2006/relationships/image" Target="../media/image10.png"/><Relationship Id="rId9" Type="http://schemas.openxmlformats.org/officeDocument/2006/relationships/customXml" Target="../ink/ink3.xml"/><Relationship Id="rId14" Type="http://schemas.openxmlformats.org/officeDocument/2006/relationships/image" Target="../media/image15.png"/><Relationship Id="rId22" Type="http://schemas.openxmlformats.org/officeDocument/2006/relationships/image" Target="../media/image19.png"/><Relationship Id="rId27" Type="http://schemas.openxmlformats.org/officeDocument/2006/relationships/customXml" Target="../ink/ink12.xml"/><Relationship Id="rId30" Type="http://schemas.openxmlformats.org/officeDocument/2006/relationships/image" Target="../media/image23.png"/><Relationship Id="rId35" Type="http://schemas.openxmlformats.org/officeDocument/2006/relationships/customXml" Target="../ink/ink16.xml"/><Relationship Id="rId43" Type="http://schemas.openxmlformats.org/officeDocument/2006/relationships/customXml" Target="../ink/ink20.xml"/><Relationship Id="rId8" Type="http://schemas.openxmlformats.org/officeDocument/2006/relationships/image" Target="../media/image12.png"/><Relationship Id="rId3" Type="http://schemas.openxmlformats.org/officeDocument/2006/relationships/notesSlide" Target="../notesSlides/notesSlide5.xml"/><Relationship Id="rId12" Type="http://schemas.openxmlformats.org/officeDocument/2006/relationships/image" Target="../media/image14.png"/><Relationship Id="rId17" Type="http://schemas.openxmlformats.org/officeDocument/2006/relationships/customXml" Target="../ink/ink7.xml"/><Relationship Id="rId25" Type="http://schemas.openxmlformats.org/officeDocument/2006/relationships/customXml" Target="../ink/ink11.xml"/><Relationship Id="rId33" Type="http://schemas.openxmlformats.org/officeDocument/2006/relationships/customXml" Target="../ink/ink15.xml"/><Relationship Id="rId38"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hyperlink" Target="https://www.esa-landcover-cci.org/?q=node/158" TargetMode="External"/><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hyperlink" Target="http://maps.elie.ucl.ac.be/CCI/viewer/index.php"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2016africalandcover20m.esrin.esa.int/viewer.php" TargetMode="External"/><Relationship Id="rId2" Type="http://schemas.openxmlformats.org/officeDocument/2006/relationships/hyperlink" Target="http://2016africalandcover20m.esrin.esa.int/" TargetMode="Externa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hyperlink" Target="http://maps.elie.ucl.ac.be/CCI/viewer/index.php" TargetMode="External"/><Relationship Id="rId2" Type="http://schemas.openxmlformats.org/officeDocument/2006/relationships/hyperlink" Target="http://2016africalandcover20m.esrin.esa.int/" TargetMode="Externa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hyperlink" Target="https://unstats.un.org/sdgs/tierIII-indicators/files/Tier3-14-02-01.pdf"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unstats.un.org/unsd/ENVIRONMENT/" TargetMode="External"/><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unstats.un.org/unsd/ungegn/pubs/documents/Glossary_of_terms_rev.pdf" TargetMode="External"/><Relationship Id="rId2" Type="http://schemas.openxmlformats.org/officeDocument/2006/relationships/hyperlink" Target="https://unstats.un.org/unsd/statcom/53rd-session/documents/BG-3x-EG-ISGI-GSGF-Implementation-Guide-E.pdf"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hyperlink" Target="#_ftnref2"/><Relationship Id="rId13" Type="http://schemas.openxmlformats.org/officeDocument/2006/relationships/hyperlink" Target="https://unstats.un.org/unsd/environment/totalarea.htm" TargetMode="External"/><Relationship Id="rId3" Type="http://schemas.openxmlformats.org/officeDocument/2006/relationships/hyperlink" Target="#_ftn2"/><Relationship Id="rId7" Type="http://schemas.openxmlformats.org/officeDocument/2006/relationships/hyperlink" Target="https://ia801908.us.archive.org/34/items/geography-encyclopedia/Oxford%20Dictionary%20of%20Geography.pdf" TargetMode="External"/><Relationship Id="rId12" Type="http://schemas.openxmlformats.org/officeDocument/2006/relationships/hyperlink" Target="#_ftnref4"/><Relationship Id="rId2" Type="http://schemas.openxmlformats.org/officeDocument/2006/relationships/hyperlink" Target="#_ftn1"/><Relationship Id="rId1" Type="http://schemas.openxmlformats.org/officeDocument/2006/relationships/slideLayout" Target="../slideLayouts/slideLayout7.xml"/><Relationship Id="rId6" Type="http://schemas.openxmlformats.org/officeDocument/2006/relationships/hyperlink" Target="#_ftnref1"/><Relationship Id="rId11" Type="http://schemas.openxmlformats.org/officeDocument/2006/relationships/hyperlink" Target="https://data.worldbank.org/indicator/AG.LND.TOTL.K2" TargetMode="External"/><Relationship Id="rId5" Type="http://schemas.openxmlformats.org/officeDocument/2006/relationships/hyperlink" Target="#_ftn4"/><Relationship Id="rId10" Type="http://schemas.openxmlformats.org/officeDocument/2006/relationships/hyperlink" Target="#_ftnref3"/><Relationship Id="rId4" Type="http://schemas.openxmlformats.org/officeDocument/2006/relationships/hyperlink" Target="#_ftn3"/><Relationship Id="rId9" Type="http://schemas.openxmlformats.org/officeDocument/2006/relationships/hyperlink" Target="https://dictionary.cambridge.org/us/dictionary/english/country"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www.britannica.com/science/coast"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unstats.un.org/unsd/geoinfo/geonames/" TargetMode="External"/><Relationship Id="rId2" Type="http://schemas.openxmlformats.org/officeDocument/2006/relationships/hyperlink" Target="https://unstats.un.org/unsd/methodology/m49/"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Image result for Global geospatial information management">
            <a:extLst>
              <a:ext uri="{FF2B5EF4-FFF2-40B4-BE49-F238E27FC236}">
                <a16:creationId xmlns:a16="http://schemas.microsoft.com/office/drawing/2014/main" id="{ACE53CEE-7D15-460D-AC4A-49B7C05E36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0863" y="1473341"/>
            <a:ext cx="2454492" cy="131116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E1933BF-6CE3-4BDB-8C45-C1B2DBB402E7}"/>
              </a:ext>
            </a:extLst>
          </p:cNvPr>
          <p:cNvSpPr txBox="1"/>
          <p:nvPr/>
        </p:nvSpPr>
        <p:spPr>
          <a:xfrm>
            <a:off x="192468" y="3057825"/>
            <a:ext cx="5202514" cy="1477328"/>
          </a:xfrm>
          <a:prstGeom prst="rect">
            <a:avLst/>
          </a:prstGeom>
          <a:noFill/>
        </p:spPr>
        <p:txBody>
          <a:bodyPr wrap="none" rtlCol="0">
            <a:spAutoFit/>
          </a:bodyPr>
          <a:lstStyle/>
          <a:p>
            <a:r>
              <a:rPr lang="en-US" dirty="0">
                <a:solidFill>
                  <a:srgbClr val="FF0000"/>
                </a:solidFill>
              </a:rPr>
              <a:t>SEEA Central Framework</a:t>
            </a:r>
          </a:p>
          <a:p>
            <a:r>
              <a:rPr lang="en-US" dirty="0">
                <a:solidFill>
                  <a:srgbClr val="FF0000"/>
                </a:solidFill>
                <a:hlinkClick r:id="rId4"/>
              </a:rPr>
              <a:t>https://seea.un.org/content/seea-central-framework</a:t>
            </a:r>
            <a:r>
              <a:rPr lang="en-US" dirty="0">
                <a:solidFill>
                  <a:srgbClr val="FF0000"/>
                </a:solidFill>
              </a:rPr>
              <a:t> </a:t>
            </a:r>
          </a:p>
          <a:p>
            <a:endParaRPr lang="en-US" dirty="0">
              <a:solidFill>
                <a:srgbClr val="FF0000"/>
              </a:solidFill>
            </a:endParaRPr>
          </a:p>
          <a:p>
            <a:r>
              <a:rPr lang="en-US" dirty="0">
                <a:solidFill>
                  <a:srgbClr val="FF0000"/>
                </a:solidFill>
              </a:rPr>
              <a:t>SEEA Ecosystem Accounting</a:t>
            </a:r>
          </a:p>
          <a:p>
            <a:r>
              <a:rPr lang="en-US" dirty="0">
                <a:solidFill>
                  <a:srgbClr val="FF0000"/>
                </a:solidFill>
                <a:hlinkClick r:id="rId5"/>
              </a:rPr>
              <a:t>https://seea.un.org/ecosystem-accounting</a:t>
            </a:r>
            <a:r>
              <a:rPr lang="en-US" dirty="0">
                <a:solidFill>
                  <a:srgbClr val="FF0000"/>
                </a:solidFill>
              </a:rPr>
              <a:t> </a:t>
            </a:r>
          </a:p>
        </p:txBody>
      </p:sp>
      <p:sp>
        <p:nvSpPr>
          <p:cNvPr id="9" name="TextBox 8">
            <a:extLst>
              <a:ext uri="{FF2B5EF4-FFF2-40B4-BE49-F238E27FC236}">
                <a16:creationId xmlns:a16="http://schemas.microsoft.com/office/drawing/2014/main" id="{D727AC29-7663-4582-B589-D7C296FD2E22}"/>
              </a:ext>
            </a:extLst>
          </p:cNvPr>
          <p:cNvSpPr txBox="1"/>
          <p:nvPr/>
        </p:nvSpPr>
        <p:spPr>
          <a:xfrm>
            <a:off x="192468" y="1474370"/>
            <a:ext cx="4584356" cy="923330"/>
          </a:xfrm>
          <a:prstGeom prst="rect">
            <a:avLst/>
          </a:prstGeom>
          <a:noFill/>
        </p:spPr>
        <p:txBody>
          <a:bodyPr wrap="square">
            <a:spAutoFit/>
          </a:bodyPr>
          <a:lstStyle/>
          <a:p>
            <a:r>
              <a:rPr lang="en-US" dirty="0">
                <a:solidFill>
                  <a:srgbClr val="FF0000"/>
                </a:solidFill>
              </a:rPr>
              <a:t>Global Geospatial Information Management</a:t>
            </a:r>
          </a:p>
          <a:p>
            <a:r>
              <a:rPr lang="en-US" dirty="0">
                <a:solidFill>
                  <a:srgbClr val="FF0000"/>
                </a:solidFill>
                <a:hlinkClick r:id="rId6"/>
              </a:rPr>
              <a:t>https://ggim.un.org/</a:t>
            </a:r>
            <a:r>
              <a:rPr lang="en-US" dirty="0">
                <a:solidFill>
                  <a:srgbClr val="FF0000"/>
                </a:solidFill>
              </a:rPr>
              <a:t> </a:t>
            </a:r>
          </a:p>
          <a:p>
            <a:r>
              <a:rPr lang="en-US" dirty="0">
                <a:solidFill>
                  <a:srgbClr val="FF0000"/>
                </a:solidFill>
              </a:rPr>
              <a:t> </a:t>
            </a:r>
          </a:p>
        </p:txBody>
      </p:sp>
      <p:sp>
        <p:nvSpPr>
          <p:cNvPr id="7" name="Title 1">
            <a:extLst>
              <a:ext uri="{FF2B5EF4-FFF2-40B4-BE49-F238E27FC236}">
                <a16:creationId xmlns:a16="http://schemas.microsoft.com/office/drawing/2014/main" id="{630C1AE1-82F1-A3D6-B9BA-648E625746A3}"/>
              </a:ext>
            </a:extLst>
          </p:cNvPr>
          <p:cNvSpPr txBox="1">
            <a:spLocks/>
          </p:cNvSpPr>
          <p:nvPr/>
        </p:nvSpPr>
        <p:spPr>
          <a:xfrm>
            <a:off x="0" y="250027"/>
            <a:ext cx="8229600" cy="1537229"/>
          </a:xfrm>
          <a:prstGeom prst="rect">
            <a:avLst/>
          </a:prstGeom>
        </p:spPr>
        <p:txBody>
          <a:bodyPr>
            <a:normAutofit/>
          </a:bodyPr>
          <a:lstStyle>
            <a:lvl1pPr algn="ctr" defTabSz="685800" rtl="0" eaLnBrk="1" latinLnBrk="0" hangingPunct="1">
              <a:spcBef>
                <a:spcPct val="0"/>
              </a:spcBef>
              <a:buNone/>
              <a:defRPr sz="2250" kern="1200">
                <a:solidFill>
                  <a:srgbClr val="008080"/>
                </a:solidFill>
                <a:latin typeface="+mj-lt"/>
                <a:ea typeface="+mj-ea"/>
                <a:cs typeface="+mj-cs"/>
              </a:defRPr>
            </a:lvl1pPr>
          </a:lstStyle>
          <a:p>
            <a:r>
              <a:rPr lang="en-US" sz="3600" dirty="0"/>
              <a:t>GIS and Earth observation </a:t>
            </a:r>
          </a:p>
        </p:txBody>
      </p:sp>
      <p:sp>
        <p:nvSpPr>
          <p:cNvPr id="10" name="TextBox 9">
            <a:extLst>
              <a:ext uri="{FF2B5EF4-FFF2-40B4-BE49-F238E27FC236}">
                <a16:creationId xmlns:a16="http://schemas.microsoft.com/office/drawing/2014/main" id="{F6C6B19A-99E7-04BB-02FF-5C1BE3516B83}"/>
              </a:ext>
            </a:extLst>
          </p:cNvPr>
          <p:cNvSpPr txBox="1"/>
          <p:nvPr/>
        </p:nvSpPr>
        <p:spPr>
          <a:xfrm>
            <a:off x="262192" y="5444552"/>
            <a:ext cx="5063066" cy="369332"/>
          </a:xfrm>
          <a:prstGeom prst="rect">
            <a:avLst/>
          </a:prstGeom>
          <a:noFill/>
        </p:spPr>
        <p:txBody>
          <a:bodyPr wrap="square">
            <a:spAutoFit/>
          </a:bodyPr>
          <a:lstStyle/>
          <a:p>
            <a:pPr>
              <a:buNone/>
            </a:pPr>
            <a:r>
              <a:rPr lang="en-US" sz="1800" dirty="0">
                <a:latin typeface="MinionPro-Regular"/>
              </a:rPr>
              <a:t>Geospatial information in the FDES</a:t>
            </a:r>
          </a:p>
        </p:txBody>
      </p:sp>
      <p:sp>
        <p:nvSpPr>
          <p:cNvPr id="11" name="Rectangle 10">
            <a:extLst>
              <a:ext uri="{FF2B5EF4-FFF2-40B4-BE49-F238E27FC236}">
                <a16:creationId xmlns:a16="http://schemas.microsoft.com/office/drawing/2014/main" id="{1322BEE6-F016-4671-540F-697632C258B1}"/>
              </a:ext>
            </a:extLst>
          </p:cNvPr>
          <p:cNvSpPr/>
          <p:nvPr/>
        </p:nvSpPr>
        <p:spPr>
          <a:xfrm>
            <a:off x="5325258" y="3010570"/>
            <a:ext cx="4228916" cy="3816429"/>
          </a:xfrm>
          <a:prstGeom prst="rect">
            <a:avLst/>
          </a:prstGeom>
          <a:solidFill>
            <a:schemeClr val="accent1">
              <a:lumMod val="20000"/>
              <a:lumOff val="80000"/>
            </a:schemeClr>
          </a:solidFill>
          <a:ln>
            <a:solidFill>
              <a:schemeClr val="tx1"/>
            </a:solidFill>
          </a:ln>
        </p:spPr>
        <p:txBody>
          <a:bodyPr wrap="square">
            <a:spAutoFit/>
          </a:bodyPr>
          <a:lstStyle/>
          <a:p>
            <a:pPr>
              <a:buNone/>
            </a:pPr>
            <a:r>
              <a:rPr lang="en-GB" sz="1600" b="1" dirty="0"/>
              <a:t>SEEA CF Land cover classification</a:t>
            </a:r>
            <a:endParaRPr lang="en-GB" sz="1600" dirty="0"/>
          </a:p>
          <a:p>
            <a:pPr>
              <a:buNone/>
            </a:pPr>
            <a:r>
              <a:rPr lang="en-GB" sz="1600" dirty="0"/>
              <a:t>  </a:t>
            </a:r>
            <a:r>
              <a:rPr lang="en-GB" sz="1400" dirty="0"/>
              <a:t>1 Artificial surfaces (including urban and associated areas)</a:t>
            </a:r>
          </a:p>
          <a:p>
            <a:pPr>
              <a:buNone/>
            </a:pPr>
            <a:r>
              <a:rPr lang="en-GB" sz="1400" dirty="0"/>
              <a:t>  2 Herbaceous crops</a:t>
            </a:r>
          </a:p>
          <a:p>
            <a:pPr>
              <a:buNone/>
            </a:pPr>
            <a:r>
              <a:rPr lang="en-GB" sz="1400" dirty="0"/>
              <a:t>  3 Woody crops</a:t>
            </a:r>
          </a:p>
          <a:p>
            <a:pPr>
              <a:buNone/>
            </a:pPr>
            <a:r>
              <a:rPr lang="en-GB" sz="1400" dirty="0"/>
              <a:t>  4 Multiple or layered crops</a:t>
            </a:r>
          </a:p>
          <a:p>
            <a:pPr>
              <a:buNone/>
            </a:pPr>
            <a:r>
              <a:rPr lang="en-GB" sz="1400" dirty="0"/>
              <a:t>  5 Grassland</a:t>
            </a:r>
          </a:p>
          <a:p>
            <a:pPr>
              <a:buNone/>
            </a:pPr>
            <a:r>
              <a:rPr lang="en-GB" sz="1400" dirty="0"/>
              <a:t>  6 Tree-covered areas</a:t>
            </a:r>
          </a:p>
          <a:p>
            <a:pPr>
              <a:buNone/>
            </a:pPr>
            <a:r>
              <a:rPr lang="en-GB" sz="1400" dirty="0"/>
              <a:t>  7 Mangroves</a:t>
            </a:r>
          </a:p>
          <a:p>
            <a:pPr>
              <a:buNone/>
            </a:pPr>
            <a:r>
              <a:rPr lang="en-GB" sz="1400" dirty="0"/>
              <a:t>  8 Shrub-covered areas</a:t>
            </a:r>
          </a:p>
          <a:p>
            <a:pPr>
              <a:buNone/>
            </a:pPr>
            <a:r>
              <a:rPr lang="en-GB" sz="1400" dirty="0"/>
              <a:t>  9 Shrubs and/or herbaceous vegetation, aquatic or regularly flooded</a:t>
            </a:r>
          </a:p>
          <a:p>
            <a:pPr>
              <a:buNone/>
            </a:pPr>
            <a:r>
              <a:rPr lang="en-GB" sz="1400" dirty="0"/>
              <a:t>10 Sparsely natural vegetated areas</a:t>
            </a:r>
          </a:p>
          <a:p>
            <a:pPr>
              <a:buNone/>
            </a:pPr>
            <a:r>
              <a:rPr lang="en-GB" sz="1400" dirty="0"/>
              <a:t>11 Terrestrial barren land</a:t>
            </a:r>
          </a:p>
          <a:p>
            <a:pPr>
              <a:buNone/>
            </a:pPr>
            <a:r>
              <a:rPr lang="en-GB" sz="1400" dirty="0"/>
              <a:t>12 Permanent snow and glaciers</a:t>
            </a:r>
          </a:p>
          <a:p>
            <a:pPr>
              <a:buNone/>
            </a:pPr>
            <a:r>
              <a:rPr lang="en-GB" sz="1400" dirty="0"/>
              <a:t>13 Inland water bodies</a:t>
            </a:r>
          </a:p>
          <a:p>
            <a:pPr eaLnBrk="0" hangingPunct="0">
              <a:buNone/>
            </a:pPr>
            <a:r>
              <a:rPr lang="en-GB" sz="1400" dirty="0"/>
              <a:t>14 Coastal water bodies and intertidal areas</a:t>
            </a:r>
          </a:p>
        </p:txBody>
      </p:sp>
    </p:spTree>
    <p:extLst>
      <p:ext uri="{BB962C8B-B14F-4D97-AF65-F5344CB8AC3E}">
        <p14:creationId xmlns:p14="http://schemas.microsoft.com/office/powerpoint/2010/main" val="101144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ppt_x"/>
                                          </p:val>
                                        </p:tav>
                                        <p:tav tm="100000">
                                          <p:val>
                                            <p:strVal val="#ppt_x"/>
                                          </p:val>
                                        </p:tav>
                                      </p:tavLst>
                                    </p:anim>
                                    <p:anim calcmode="lin" valueType="num">
                                      <p:cBhvr additive="base">
                                        <p:cTn id="8"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12290"/>
                                        </p:tgtEl>
                                        <p:attrNameLst>
                                          <p:attrName>ppt_x</p:attrName>
                                        </p:attrNameLst>
                                      </p:cBhvr>
                                      <p:tavLst>
                                        <p:tav tm="0">
                                          <p:val>
                                            <p:strVal val="ppt_x"/>
                                          </p:val>
                                        </p:tav>
                                        <p:tav tm="100000">
                                          <p:val>
                                            <p:strVal val="ppt_x"/>
                                          </p:val>
                                        </p:tav>
                                      </p:tavLst>
                                    </p:anim>
                                    <p:anim calcmode="lin" valueType="num">
                                      <p:cBhvr additive="base">
                                        <p:cTn id="13" dur="500"/>
                                        <p:tgtEl>
                                          <p:spTgt spid="12290"/>
                                        </p:tgtEl>
                                        <p:attrNameLst>
                                          <p:attrName>ppt_y</p:attrName>
                                        </p:attrNameLst>
                                      </p:cBhvr>
                                      <p:tavLst>
                                        <p:tav tm="0">
                                          <p:val>
                                            <p:strVal val="ppt_y"/>
                                          </p:val>
                                        </p:tav>
                                        <p:tav tm="100000">
                                          <p:val>
                                            <p:strVal val="1+ppt_h/2"/>
                                          </p:val>
                                        </p:tav>
                                      </p:tavLst>
                                    </p:anim>
                                    <p:set>
                                      <p:cBhvr>
                                        <p:cTn id="14" dur="1" fill="hold">
                                          <p:stCondLst>
                                            <p:cond delay="499"/>
                                          </p:stCondLst>
                                        </p:cTn>
                                        <p:tgtEl>
                                          <p:spTgt spid="1229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11"/>
                                        </p:tgtEl>
                                        <p:attrNameLst>
                                          <p:attrName>ppt_x</p:attrName>
                                        </p:attrNameLst>
                                      </p:cBhvr>
                                      <p:tavLst>
                                        <p:tav tm="0">
                                          <p:val>
                                            <p:strVal val="ppt_x"/>
                                          </p:val>
                                        </p:tav>
                                        <p:tav tm="100000">
                                          <p:val>
                                            <p:strVal val="ppt_x"/>
                                          </p:val>
                                        </p:tav>
                                      </p:tavLst>
                                    </p:anim>
                                    <p:anim calcmode="lin" valueType="num">
                                      <p:cBhvr additive="base">
                                        <p:cTn id="25" dur="500"/>
                                        <p:tgtEl>
                                          <p:spTgt spid="11"/>
                                        </p:tgtEl>
                                        <p:attrNameLst>
                                          <p:attrName>ppt_y</p:attrName>
                                        </p:attrNameLst>
                                      </p:cBhvr>
                                      <p:tavLst>
                                        <p:tav tm="0">
                                          <p:val>
                                            <p:strVal val="ppt_y"/>
                                          </p:val>
                                        </p:tav>
                                        <p:tav tm="100000">
                                          <p:val>
                                            <p:strVal val="1+ppt_h/2"/>
                                          </p:val>
                                        </p:tav>
                                      </p:tavLst>
                                    </p:anim>
                                    <p:set>
                                      <p:cBhvr>
                                        <p:cTn id="26"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E6A0851-918F-468F-943C-104C7C2D24C9}"/>
              </a:ext>
            </a:extLst>
          </p:cNvPr>
          <p:cNvSpPr txBox="1"/>
          <p:nvPr/>
        </p:nvSpPr>
        <p:spPr>
          <a:xfrm>
            <a:off x="287382" y="0"/>
            <a:ext cx="8556171" cy="1054263"/>
          </a:xfrm>
          <a:prstGeom prst="rect">
            <a:avLst/>
          </a:prstGeom>
          <a:noFill/>
        </p:spPr>
        <p:txBody>
          <a:bodyPr wrap="square">
            <a:spAutoFit/>
          </a:bodyPr>
          <a:lstStyle/>
          <a:p>
            <a:pPr marL="0" marR="0">
              <a:lnSpc>
                <a:spcPct val="115000"/>
              </a:lnSpc>
              <a:spcBef>
                <a:spcPts val="1200"/>
              </a:spcBef>
              <a:spcAft>
                <a:spcPts val="300"/>
              </a:spcAft>
            </a:pPr>
            <a:r>
              <a:rPr lang="en-US" sz="2800" b="1" dirty="0">
                <a:solidFill>
                  <a:srgbClr val="BF8F00"/>
                </a:solidFill>
                <a:effectLst/>
                <a:latin typeface="Calibri Light" panose="020F0302020204030204" pitchFamily="34" charset="0"/>
                <a:ea typeface="DengXian Light" panose="02010600030101010101" pitchFamily="2" charset="-122"/>
                <a:cs typeface="Times New Roman" panose="02020603050405020304" pitchFamily="18" charset="0"/>
              </a:rPr>
              <a:t>4B. Reference to international statistical recommendations, frameworks and standards</a:t>
            </a:r>
            <a:endParaRPr lang="en-US" sz="2800" b="1" dirty="0">
              <a:effectLst/>
              <a:latin typeface="Calibri Light" panose="020F0302020204030204" pitchFamily="34" charset="0"/>
              <a:ea typeface="DengXian Light" panose="02010600030101010101" pitchFamily="2" charset="-122"/>
              <a:cs typeface="Times New Roman" panose="02020603050405020304" pitchFamily="18" charset="0"/>
            </a:endParaRPr>
          </a:p>
        </p:txBody>
      </p:sp>
      <p:sp>
        <p:nvSpPr>
          <p:cNvPr id="5" name="TextBox 4">
            <a:extLst>
              <a:ext uri="{FF2B5EF4-FFF2-40B4-BE49-F238E27FC236}">
                <a16:creationId xmlns:a16="http://schemas.microsoft.com/office/drawing/2014/main" id="{8834FDCE-6751-4A38-8A59-302F8C627D73}"/>
              </a:ext>
            </a:extLst>
          </p:cNvPr>
          <p:cNvSpPr txBox="1"/>
          <p:nvPr/>
        </p:nvSpPr>
        <p:spPr>
          <a:xfrm>
            <a:off x="156753" y="1054263"/>
            <a:ext cx="8412478" cy="2907206"/>
          </a:xfrm>
          <a:prstGeom prst="rect">
            <a:avLst/>
          </a:prstGeom>
          <a:noFill/>
        </p:spPr>
        <p:txBody>
          <a:bodyPr wrap="square">
            <a:spAutoFit/>
          </a:bodyPr>
          <a:lstStyle/>
          <a:p>
            <a:pPr marL="342900" lvl="0" indent="-342900" algn="just">
              <a:lnSpc>
                <a:spcPct val="115000"/>
              </a:lnSpc>
              <a:buClr>
                <a:srgbClr val="000000"/>
              </a:buClr>
              <a:buFont typeface="Symbol" panose="05050102010706020507" pitchFamily="18" charset="2"/>
              <a:buChar char=""/>
              <a:tabLst>
                <a:tab pos="457200" algn="l"/>
              </a:tabLst>
            </a:pPr>
            <a:r>
              <a:rPr lang="en-US" sz="1600" dirty="0">
                <a:effectLst/>
                <a:latin typeface="Calibri" panose="020F0502020204030204" pitchFamily="34" charset="0"/>
                <a:ea typeface="Calibri" panose="020F0502020204030204" pitchFamily="34" charset="0"/>
                <a:cs typeface="Times New Roman" panose="02020603050405020304" pitchFamily="18" charset="0"/>
              </a:rPr>
              <a:t>UN-GGIM </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2"/>
              </a:rPr>
              <a:t>https://ggim.un.org/</a:t>
            </a:r>
            <a:r>
              <a:rPr lang="en-US" sz="1600" dirty="0">
                <a:latin typeface="Calibri" panose="020F050202020403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Clr>
                <a:srgbClr val="000000"/>
              </a:buClr>
              <a:buFont typeface="Symbol" panose="05050102010706020507" pitchFamily="18" charset="2"/>
              <a:buChar char=""/>
              <a:tabLst>
                <a:tab pos="457200" algn="l"/>
              </a:tabLst>
            </a:pPr>
            <a:r>
              <a:rPr lang="en-US" sz="1600" dirty="0">
                <a:effectLst/>
                <a:latin typeface="Calibri" panose="020F0502020204030204" pitchFamily="34" charset="0"/>
                <a:ea typeface="Calibri" panose="020F0502020204030204" pitchFamily="34" charset="0"/>
                <a:cs typeface="Times New Roman" panose="02020603050405020304" pitchFamily="18" charset="0"/>
              </a:rPr>
              <a:t>UNESCO </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3"/>
              </a:rPr>
              <a:t>https://en.unesco.org/</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Clr>
                <a:srgbClr val="000000"/>
              </a:buClr>
              <a:buFont typeface="Symbol" panose="05050102010706020507" pitchFamily="18" charset="2"/>
              <a:buChar char=""/>
              <a:tabLst>
                <a:tab pos="457200" algn="l"/>
              </a:tabLst>
            </a:pPr>
            <a:r>
              <a:rPr lang="en-US" sz="1600" dirty="0">
                <a:effectLst/>
                <a:latin typeface="Calibri" panose="020F0502020204030204" pitchFamily="34" charset="0"/>
                <a:ea typeface="Calibri" panose="020F0502020204030204" pitchFamily="34" charset="0"/>
                <a:cs typeface="Times New Roman" panose="02020603050405020304" pitchFamily="18" charset="0"/>
              </a:rPr>
              <a:t>UN, Oceans and the Law of the Sea, </a:t>
            </a:r>
            <a:r>
              <a:rPr lang="en-GB" sz="1600" dirty="0">
                <a:latin typeface="Calibri" panose="020F0502020204030204" pitchFamily="34" charset="0"/>
                <a:ea typeface="Times New Roman" panose="02020603050405020304" pitchFamily="18" charset="0"/>
                <a:cs typeface="Times New Roman" panose="02020603050405020304" pitchFamily="18" charset="0"/>
              </a:rPr>
              <a:t>UN Division for Ocean Affairs and Law of the Sea</a:t>
            </a:r>
            <a:r>
              <a:rPr lang="en-US" sz="1600" dirty="0">
                <a:latin typeface="Calibri" panose="020F0502020204030204" pitchFamily="34" charset="0"/>
                <a:ea typeface="Times New Roman" panose="02020603050405020304" pitchFamily="18" charset="0"/>
                <a:cs typeface="Times New Roman" panose="02020603050405020304" pitchFamily="18" charset="0"/>
              </a:rPr>
              <a:t>, </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4"/>
              </a:rPr>
              <a:t>https://www.un.org/depts/los/index.htm</a:t>
            </a:r>
            <a:r>
              <a:rPr lang="en-US" sz="1600" dirty="0">
                <a:latin typeface="Calibri" panose="020F050202020403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Clr>
                <a:srgbClr val="000000"/>
              </a:buClr>
              <a:buFont typeface="Symbol" panose="05050102010706020507" pitchFamily="18" charset="2"/>
              <a:buChar char=""/>
              <a:tabLst>
                <a:tab pos="457200" algn="l"/>
              </a:tabLst>
            </a:pPr>
            <a:r>
              <a:rPr lang="en-US" sz="1600" dirty="0">
                <a:effectLst/>
                <a:latin typeface="Calibri" panose="020F0502020204030204" pitchFamily="34" charset="0"/>
                <a:ea typeface="Calibri" panose="020F0502020204030204" pitchFamily="34" charset="0"/>
                <a:cs typeface="Times New Roman" panose="02020603050405020304" pitchFamily="18" charset="0"/>
              </a:rPr>
              <a:t>USGS, United States Geological Survey, </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5"/>
              </a:rPr>
              <a:t>https://www.usgs.gov/</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Clr>
                <a:srgbClr val="000000"/>
              </a:buClr>
              <a:buFont typeface="Symbol" panose="05050102010706020507" pitchFamily="18" charset="2"/>
              <a:buChar char=""/>
              <a:tabLst>
                <a:tab pos="457200" algn="l"/>
              </a:tabLst>
            </a:pPr>
            <a:r>
              <a:rPr lang="en-US" sz="1600" dirty="0">
                <a:effectLst/>
                <a:latin typeface="Calibri" panose="020F0502020204030204" pitchFamily="34" charset="0"/>
                <a:ea typeface="Calibri" panose="020F0502020204030204" pitchFamily="34" charset="0"/>
                <a:cs typeface="Times New Roman" panose="02020603050405020304" pitchFamily="18" charset="0"/>
              </a:rPr>
              <a:t>GFGS, Global Forum for Geography and Statistics, </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6"/>
              </a:rPr>
              <a:t>https://www.efgs.info/about-efgs/global-forum-for-geography-and-statistics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Clr>
                <a:srgbClr val="000000"/>
              </a:buClr>
              <a:buFont typeface="Symbol" panose="05050102010706020507" pitchFamily="18" charset="2"/>
              <a:buChar char=""/>
              <a:tabLst>
                <a:tab pos="457200" algn="l"/>
              </a:tabLst>
            </a:pPr>
            <a:r>
              <a:rPr lang="en-US" sz="1600" dirty="0">
                <a:effectLst/>
                <a:latin typeface="Calibri" panose="020F0502020204030204" pitchFamily="34" charset="0"/>
                <a:ea typeface="Calibri" panose="020F0502020204030204" pitchFamily="34" charset="0"/>
                <a:cs typeface="Times New Roman" panose="02020603050405020304" pitchFamily="18" charset="0"/>
              </a:rPr>
              <a:t>UGI, International Geographic Union, </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7"/>
              </a:rPr>
              <a:t>https://igu-online.org/</a:t>
            </a:r>
            <a:r>
              <a:rPr lang="en-US" sz="1600" dirty="0">
                <a:latin typeface="Calibri" panose="020F050202020403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Clr>
                <a:srgbClr val="000000"/>
              </a:buClr>
              <a:buFont typeface="Symbol" panose="05050102010706020507" pitchFamily="18" charset="2"/>
              <a:buChar char=""/>
              <a:tabLst>
                <a:tab pos="457200" algn="l"/>
              </a:tabLst>
            </a:pPr>
            <a:r>
              <a:rPr lang="en-US" sz="1600" dirty="0">
                <a:effectLst/>
                <a:latin typeface="Calibri" panose="020F0502020204030204" pitchFamily="34" charset="0"/>
                <a:ea typeface="Calibri" panose="020F0502020204030204" pitchFamily="34" charset="0"/>
                <a:cs typeface="Times New Roman" panose="02020603050405020304" pitchFamily="18" charset="0"/>
              </a:rPr>
              <a:t>IGS, International Geoscience Services, </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8"/>
              </a:rPr>
              <a:t>https://www.igsint.com/</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Clr>
                <a:srgbClr val="000000"/>
              </a:buClr>
              <a:buFont typeface="Symbol" panose="05050102010706020507" pitchFamily="18" charset="2"/>
              <a:buChar char=""/>
              <a:tabLst>
                <a:tab pos="457200" algn="l"/>
              </a:tabLst>
            </a:pPr>
            <a:r>
              <a:rPr lang="en-US" sz="1600" dirty="0">
                <a:effectLst/>
                <a:latin typeface="Calibri" panose="020F0502020204030204" pitchFamily="34" charset="0"/>
                <a:ea typeface="Calibri" panose="020F0502020204030204" pitchFamily="34" charset="0"/>
                <a:cs typeface="Times New Roman" panose="02020603050405020304" pitchFamily="18" charset="0"/>
              </a:rPr>
              <a:t>BGS, British Geological Survey, </a:t>
            </a:r>
            <a:r>
              <a:rPr lang="en-US" sz="16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9"/>
              </a:rPr>
              <a:t>https://www.bgs.ac.uk/</a:t>
            </a:r>
            <a:r>
              <a:rPr lang="en-US" sz="1600" dirty="0">
                <a:latin typeface="Calibri" panose="020F050202020403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EC6BB9AA-444E-40F2-A679-47E31675E8E8}"/>
              </a:ext>
            </a:extLst>
          </p:cNvPr>
          <p:cNvSpPr txBox="1"/>
          <p:nvPr/>
        </p:nvSpPr>
        <p:spPr>
          <a:xfrm>
            <a:off x="156754" y="3961469"/>
            <a:ext cx="8830494" cy="2906437"/>
          </a:xfrm>
          <a:prstGeom prst="rect">
            <a:avLst/>
          </a:prstGeom>
          <a:noFill/>
        </p:spPr>
        <p:txBody>
          <a:bodyPr wrap="square">
            <a:spAutoFit/>
          </a:bodyPr>
          <a:lstStyle/>
          <a:p>
            <a:pPr marL="0" marR="0" algn="just">
              <a:lnSpc>
                <a:spcPct val="115000"/>
              </a:lnSpc>
              <a:spcBef>
                <a:spcPts val="0"/>
              </a:spcBef>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International Organization for Standardization (ISO) has developed a series of standards and technical specifications on Geographic information and Geomatics.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ISO 19101-1:2014, Geographic information — Reference model — Part 1: Fundamentals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ISO 19104:2016, Geographic information — Terminology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ISO 19112:2019, Geographic information — Spatial referencing by geographic identifiers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ISO 19115-1:2014, Geographic information — Metadata — Part 1: Fundamentals.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400" dirty="0">
                <a:effectLst/>
                <a:latin typeface="Calibri" panose="020F0502020204030204" pitchFamily="34" charset="0"/>
                <a:ea typeface="Times New Roman" panose="02020603050405020304" pitchFamily="18" charset="0"/>
                <a:cs typeface="Times New Roman" panose="02020603050405020304" pitchFamily="18" charset="0"/>
              </a:rPr>
              <a:t>International Organization for Standardization (ISO),  </a:t>
            </a:r>
            <a:r>
              <a:rPr lang="en-US" sz="14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10"/>
              </a:rPr>
              <a:t>https://www.iso.org/committee/54904/x/catalogue/#:~:text=ISO%20%2D%20ISO%2FTC%20211%20%2D%20Geographic%20information%2FGeomatics</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428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9F5DEA-D883-4442-AEAA-BA0DE2B05F64}"/>
              </a:ext>
            </a:extLst>
          </p:cNvPr>
          <p:cNvSpPr>
            <a:spLocks noGrp="1"/>
          </p:cNvSpPr>
          <p:nvPr>
            <p:ph type="ctrTitle"/>
          </p:nvPr>
        </p:nvSpPr>
        <p:spPr/>
        <p:txBody>
          <a:bodyPr/>
          <a:lstStyle/>
          <a:p>
            <a:r>
              <a:rPr kumimoji="0" lang="en-US" sz="2800" b="0" i="0" u="none" strike="noStrike" kern="1200" cap="none" spc="0" normalizeH="0" baseline="0" noProof="0" dirty="0">
                <a:ln>
                  <a:noFill/>
                </a:ln>
                <a:effectLst/>
                <a:uLnTx/>
                <a:uFillTx/>
                <a:latin typeface="Franklin Gothic Medium"/>
                <a:ea typeface="+mj-ea"/>
                <a:cs typeface="+mj-cs"/>
              </a:rPr>
              <a:t>Ecosystem extent accounts: </a:t>
            </a:r>
            <a:r>
              <a:rPr lang="en-US" dirty="0"/>
              <a:t>Ecosystem assets</a:t>
            </a:r>
          </a:p>
        </p:txBody>
      </p:sp>
      <p:sp>
        <p:nvSpPr>
          <p:cNvPr id="3" name="Tijdelijke aanduiding voor tekst 2"/>
          <p:cNvSpPr>
            <a:spLocks noGrp="1"/>
          </p:cNvSpPr>
          <p:nvPr>
            <p:ph type="body" sz="quarter" idx="13"/>
          </p:nvPr>
        </p:nvSpPr>
        <p:spPr>
          <a:xfrm>
            <a:off x="628649" y="1478806"/>
            <a:ext cx="3988771" cy="3377399"/>
          </a:xfrm>
        </p:spPr>
        <p:txBody>
          <a:bodyPr>
            <a:normAutofit/>
          </a:bodyPr>
          <a:lstStyle/>
          <a:p>
            <a:r>
              <a:rPr lang="en-US" sz="1800" b="1" i="1" dirty="0"/>
              <a:t>Ecosystem assets (EAs) </a:t>
            </a:r>
            <a:r>
              <a:rPr lang="en-US" sz="1800" i="1" dirty="0"/>
              <a:t>are contiguous spaces of a specific ecosystem type characterized by a distinct set of biotic and abiotic components and their interactions</a:t>
            </a:r>
          </a:p>
          <a:p>
            <a:endParaRPr lang="nl-NL" sz="1800" i="1" dirty="0"/>
          </a:p>
          <a:p>
            <a:r>
              <a:rPr lang="en-US" sz="1800" b="1" i="1" dirty="0"/>
              <a:t>Ecosystem assets </a:t>
            </a:r>
            <a:r>
              <a:rPr lang="en-US" sz="1800" dirty="0"/>
              <a:t>are classified by </a:t>
            </a:r>
            <a:r>
              <a:rPr lang="en-US" sz="1800" b="1" i="1" dirty="0"/>
              <a:t>ecosystem type (ET)</a:t>
            </a:r>
            <a:endParaRPr lang="en-US" sz="1800" dirty="0"/>
          </a:p>
        </p:txBody>
      </p:sp>
      <p:sp>
        <p:nvSpPr>
          <p:cNvPr id="2" name="Tijdelijke aanduiding voor dianummer 1"/>
          <p:cNvSpPr>
            <a:spLocks noGrp="1"/>
          </p:cNvSpPr>
          <p:nvPr>
            <p:ph type="sldNum" sz="quarter" idx="4"/>
          </p:nvPr>
        </p:nvSpPr>
        <p:spPr/>
        <p:txBody>
          <a:bodyPr/>
          <a:lstStyle/>
          <a:p>
            <a:pPr algn="ctr"/>
            <a:fld id="{845CA951-4815-4987-9CD6-BB5D6648C0B5}" type="slidenum">
              <a:rPr lang="nl-NL" sz="1200"/>
              <a:pPr algn="ctr"/>
              <a:t>11</a:t>
            </a:fld>
            <a:endParaRPr lang="nl-NL" sz="1200" dirty="0"/>
          </a:p>
        </p:txBody>
      </p:sp>
      <p:pic>
        <p:nvPicPr>
          <p:cNvPr id="7" name="Picture 6" descr="A close up of a logo&#10;&#10;Description automatically generated">
            <a:extLst>
              <a:ext uri="{FF2B5EF4-FFF2-40B4-BE49-F238E27FC236}">
                <a16:creationId xmlns:a16="http://schemas.microsoft.com/office/drawing/2014/main" id="{4687CCB7-898A-4BD8-9190-D3AD107DD6F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25051" y="2116365"/>
            <a:ext cx="3690299" cy="2270353"/>
          </a:xfrm>
          <a:prstGeom prst="rect">
            <a:avLst/>
          </a:prstGeom>
        </p:spPr>
      </p:pic>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F7A6FD53-1E21-4EF1-990A-43F67C32294E}"/>
                  </a:ext>
                </a:extLst>
              </p14:cNvPr>
              <p14:cNvContentPartPr/>
              <p14:nvPr/>
            </p14:nvContentPartPr>
            <p14:xfrm>
              <a:off x="6585226" y="3319676"/>
              <a:ext cx="1035585" cy="702270"/>
            </p14:xfrm>
          </p:contentPart>
        </mc:Choice>
        <mc:Fallback xmlns="">
          <p:pic>
            <p:nvPicPr>
              <p:cNvPr id="8" name="Ink 7">
                <a:extLst>
                  <a:ext uri="{FF2B5EF4-FFF2-40B4-BE49-F238E27FC236}">
                    <a16:creationId xmlns:a16="http://schemas.microsoft.com/office/drawing/2014/main" id="{F7A6FD53-1E21-4EF1-990A-43F67C32294E}"/>
                  </a:ext>
                </a:extLst>
              </p:cNvPr>
              <p:cNvPicPr/>
              <p:nvPr/>
            </p:nvPicPr>
            <p:blipFill>
              <a:blip r:embed="rId6"/>
              <a:stretch>
                <a:fillRect/>
              </a:stretch>
            </p:blipFill>
            <p:spPr>
              <a:xfrm>
                <a:off x="6572628" y="3307078"/>
                <a:ext cx="1060782" cy="727467"/>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E44866B3-FBAC-434C-9B3C-52B0F2B769C9}"/>
                  </a:ext>
                </a:extLst>
              </p14:cNvPr>
              <p14:cNvContentPartPr/>
              <p14:nvPr/>
            </p14:nvContentPartPr>
            <p14:xfrm>
              <a:off x="6632746" y="3144851"/>
              <a:ext cx="884115" cy="287145"/>
            </p14:xfrm>
          </p:contentPart>
        </mc:Choice>
        <mc:Fallback xmlns="">
          <p:pic>
            <p:nvPicPr>
              <p:cNvPr id="9" name="Ink 8">
                <a:extLst>
                  <a:ext uri="{FF2B5EF4-FFF2-40B4-BE49-F238E27FC236}">
                    <a16:creationId xmlns:a16="http://schemas.microsoft.com/office/drawing/2014/main" id="{E44866B3-FBAC-434C-9B3C-52B0F2B769C9}"/>
                  </a:ext>
                </a:extLst>
              </p:cNvPr>
              <p:cNvPicPr/>
              <p:nvPr/>
            </p:nvPicPr>
            <p:blipFill>
              <a:blip r:embed="rId8"/>
              <a:stretch>
                <a:fillRect/>
              </a:stretch>
            </p:blipFill>
            <p:spPr>
              <a:xfrm>
                <a:off x="6623750" y="3135855"/>
                <a:ext cx="901747" cy="304777"/>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1D083D7D-DA00-4345-9318-6ECA4965216E}"/>
                  </a:ext>
                </a:extLst>
              </p14:cNvPr>
              <p14:cNvContentPartPr/>
              <p14:nvPr/>
            </p14:nvContentPartPr>
            <p14:xfrm>
              <a:off x="5910901" y="3355046"/>
              <a:ext cx="987795" cy="794745"/>
            </p14:xfrm>
          </p:contentPart>
        </mc:Choice>
        <mc:Fallback xmlns="">
          <p:pic>
            <p:nvPicPr>
              <p:cNvPr id="10" name="Ink 9">
                <a:extLst>
                  <a:ext uri="{FF2B5EF4-FFF2-40B4-BE49-F238E27FC236}">
                    <a16:creationId xmlns:a16="http://schemas.microsoft.com/office/drawing/2014/main" id="{1D083D7D-DA00-4345-9318-6ECA4965216E}"/>
                  </a:ext>
                </a:extLst>
              </p:cNvPr>
              <p:cNvPicPr/>
              <p:nvPr/>
            </p:nvPicPr>
            <p:blipFill>
              <a:blip r:embed="rId10"/>
              <a:stretch>
                <a:fillRect/>
              </a:stretch>
            </p:blipFill>
            <p:spPr>
              <a:xfrm>
                <a:off x="5901905" y="3346048"/>
                <a:ext cx="1005428" cy="812382"/>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A9AF8CB9-F300-4B78-BD1E-00A4CCA28EA6}"/>
                  </a:ext>
                </a:extLst>
              </p14:cNvPr>
              <p14:cNvContentPartPr/>
              <p14:nvPr/>
            </p14:nvContentPartPr>
            <p14:xfrm>
              <a:off x="5442181" y="3726161"/>
              <a:ext cx="816345" cy="539325"/>
            </p14:xfrm>
          </p:contentPart>
        </mc:Choice>
        <mc:Fallback xmlns="">
          <p:pic>
            <p:nvPicPr>
              <p:cNvPr id="11" name="Ink 10">
                <a:extLst>
                  <a:ext uri="{FF2B5EF4-FFF2-40B4-BE49-F238E27FC236}">
                    <a16:creationId xmlns:a16="http://schemas.microsoft.com/office/drawing/2014/main" id="{A9AF8CB9-F300-4B78-BD1E-00A4CCA28EA6}"/>
                  </a:ext>
                </a:extLst>
              </p:cNvPr>
              <p:cNvPicPr/>
              <p:nvPr/>
            </p:nvPicPr>
            <p:blipFill>
              <a:blip r:embed="rId12"/>
              <a:stretch>
                <a:fillRect/>
              </a:stretch>
            </p:blipFill>
            <p:spPr>
              <a:xfrm>
                <a:off x="5433182" y="3717166"/>
                <a:ext cx="833982" cy="556955"/>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2" name="Ink 11">
                <a:extLst>
                  <a:ext uri="{FF2B5EF4-FFF2-40B4-BE49-F238E27FC236}">
                    <a16:creationId xmlns:a16="http://schemas.microsoft.com/office/drawing/2014/main" id="{56FB61BD-392F-4FB3-8832-14C73D641946}"/>
                  </a:ext>
                </a:extLst>
              </p14:cNvPr>
              <p14:cNvContentPartPr/>
              <p14:nvPr/>
            </p14:nvContentPartPr>
            <p14:xfrm>
              <a:off x="5620381" y="3311711"/>
              <a:ext cx="1183275" cy="416880"/>
            </p14:xfrm>
          </p:contentPart>
        </mc:Choice>
        <mc:Fallback xmlns="">
          <p:pic>
            <p:nvPicPr>
              <p:cNvPr id="12" name="Ink 11">
                <a:extLst>
                  <a:ext uri="{FF2B5EF4-FFF2-40B4-BE49-F238E27FC236}">
                    <a16:creationId xmlns:a16="http://schemas.microsoft.com/office/drawing/2014/main" id="{56FB61BD-392F-4FB3-8832-14C73D641946}"/>
                  </a:ext>
                </a:extLst>
              </p:cNvPr>
              <p:cNvPicPr/>
              <p:nvPr/>
            </p:nvPicPr>
            <p:blipFill>
              <a:blip r:embed="rId14"/>
              <a:stretch>
                <a:fillRect/>
              </a:stretch>
            </p:blipFill>
            <p:spPr>
              <a:xfrm>
                <a:off x="5611381" y="3302719"/>
                <a:ext cx="1200914" cy="434505"/>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3" name="Ink 12">
                <a:extLst>
                  <a:ext uri="{FF2B5EF4-FFF2-40B4-BE49-F238E27FC236}">
                    <a16:creationId xmlns:a16="http://schemas.microsoft.com/office/drawing/2014/main" id="{E3C61A63-F0A9-4D29-9C46-CD42A0D57C8C}"/>
                  </a:ext>
                </a:extLst>
              </p14:cNvPr>
              <p14:cNvContentPartPr/>
              <p14:nvPr/>
            </p14:nvContentPartPr>
            <p14:xfrm>
              <a:off x="6285391" y="3240566"/>
              <a:ext cx="356400" cy="167400"/>
            </p14:xfrm>
          </p:contentPart>
        </mc:Choice>
        <mc:Fallback xmlns="">
          <p:pic>
            <p:nvPicPr>
              <p:cNvPr id="13" name="Ink 12">
                <a:extLst>
                  <a:ext uri="{FF2B5EF4-FFF2-40B4-BE49-F238E27FC236}">
                    <a16:creationId xmlns:a16="http://schemas.microsoft.com/office/drawing/2014/main" id="{E3C61A63-F0A9-4D29-9C46-CD42A0D57C8C}"/>
                  </a:ext>
                </a:extLst>
              </p:cNvPr>
              <p:cNvPicPr/>
              <p:nvPr/>
            </p:nvPicPr>
            <p:blipFill>
              <a:blip r:embed="rId16"/>
              <a:stretch>
                <a:fillRect/>
              </a:stretch>
            </p:blipFill>
            <p:spPr>
              <a:xfrm>
                <a:off x="6276400" y="3231585"/>
                <a:ext cx="374022" cy="185002"/>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4" name="Ink 13">
                <a:extLst>
                  <a:ext uri="{FF2B5EF4-FFF2-40B4-BE49-F238E27FC236}">
                    <a16:creationId xmlns:a16="http://schemas.microsoft.com/office/drawing/2014/main" id="{507CED53-A384-4CE2-A2C8-92580A5B4A9D}"/>
                  </a:ext>
                </a:extLst>
              </p14:cNvPr>
              <p14:cNvContentPartPr/>
              <p14:nvPr/>
            </p14:nvContentPartPr>
            <p14:xfrm>
              <a:off x="5995276" y="3309686"/>
              <a:ext cx="294705" cy="177120"/>
            </p14:xfrm>
          </p:contentPart>
        </mc:Choice>
        <mc:Fallback xmlns="">
          <p:pic>
            <p:nvPicPr>
              <p:cNvPr id="14" name="Ink 13">
                <a:extLst>
                  <a:ext uri="{FF2B5EF4-FFF2-40B4-BE49-F238E27FC236}">
                    <a16:creationId xmlns:a16="http://schemas.microsoft.com/office/drawing/2014/main" id="{507CED53-A384-4CE2-A2C8-92580A5B4A9D}"/>
                  </a:ext>
                </a:extLst>
              </p:cNvPr>
              <p:cNvPicPr/>
              <p:nvPr/>
            </p:nvPicPr>
            <p:blipFill>
              <a:blip r:embed="rId18"/>
              <a:stretch>
                <a:fillRect/>
              </a:stretch>
            </p:blipFill>
            <p:spPr>
              <a:xfrm>
                <a:off x="5986280" y="3300704"/>
                <a:ext cx="312337" cy="194724"/>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5" name="Ink 14">
                <a:extLst>
                  <a:ext uri="{FF2B5EF4-FFF2-40B4-BE49-F238E27FC236}">
                    <a16:creationId xmlns:a16="http://schemas.microsoft.com/office/drawing/2014/main" id="{BEAF971A-AFB9-419F-ABCF-C1532F98BC6E}"/>
                  </a:ext>
                </a:extLst>
              </p14:cNvPr>
              <p14:cNvContentPartPr/>
              <p14:nvPr/>
            </p14:nvContentPartPr>
            <p14:xfrm>
              <a:off x="5559766" y="3356126"/>
              <a:ext cx="442125" cy="369630"/>
            </p14:xfrm>
          </p:contentPart>
        </mc:Choice>
        <mc:Fallback xmlns="">
          <p:pic>
            <p:nvPicPr>
              <p:cNvPr id="15" name="Ink 14">
                <a:extLst>
                  <a:ext uri="{FF2B5EF4-FFF2-40B4-BE49-F238E27FC236}">
                    <a16:creationId xmlns:a16="http://schemas.microsoft.com/office/drawing/2014/main" id="{BEAF971A-AFB9-419F-ABCF-C1532F98BC6E}"/>
                  </a:ext>
                </a:extLst>
              </p:cNvPr>
              <p:cNvPicPr/>
              <p:nvPr/>
            </p:nvPicPr>
            <p:blipFill>
              <a:blip r:embed="rId20"/>
              <a:stretch>
                <a:fillRect/>
              </a:stretch>
            </p:blipFill>
            <p:spPr>
              <a:xfrm>
                <a:off x="5550772" y="3347128"/>
                <a:ext cx="459752" cy="387266"/>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6" name="Ink 15">
                <a:extLst>
                  <a:ext uri="{FF2B5EF4-FFF2-40B4-BE49-F238E27FC236}">
                    <a16:creationId xmlns:a16="http://schemas.microsoft.com/office/drawing/2014/main" id="{282799BD-76E9-4BDB-A89F-BAA8D6503663}"/>
                  </a:ext>
                </a:extLst>
              </p14:cNvPr>
              <p14:cNvContentPartPr/>
              <p14:nvPr/>
            </p14:nvContentPartPr>
            <p14:xfrm>
              <a:off x="4939846" y="2921966"/>
              <a:ext cx="1413450" cy="940950"/>
            </p14:xfrm>
          </p:contentPart>
        </mc:Choice>
        <mc:Fallback xmlns="">
          <p:pic>
            <p:nvPicPr>
              <p:cNvPr id="16" name="Ink 15">
                <a:extLst>
                  <a:ext uri="{FF2B5EF4-FFF2-40B4-BE49-F238E27FC236}">
                    <a16:creationId xmlns:a16="http://schemas.microsoft.com/office/drawing/2014/main" id="{282799BD-76E9-4BDB-A89F-BAA8D6503663}"/>
                  </a:ext>
                </a:extLst>
              </p:cNvPr>
              <p:cNvPicPr/>
              <p:nvPr/>
            </p:nvPicPr>
            <p:blipFill>
              <a:blip r:embed="rId22"/>
              <a:stretch>
                <a:fillRect/>
              </a:stretch>
            </p:blipFill>
            <p:spPr>
              <a:xfrm>
                <a:off x="4930848" y="2912967"/>
                <a:ext cx="1431087" cy="958588"/>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7" name="Ink 16">
                <a:extLst>
                  <a:ext uri="{FF2B5EF4-FFF2-40B4-BE49-F238E27FC236}">
                    <a16:creationId xmlns:a16="http://schemas.microsoft.com/office/drawing/2014/main" id="{B3D676F2-F636-47D8-82A6-2688023A6180}"/>
                  </a:ext>
                </a:extLst>
              </p14:cNvPr>
              <p14:cNvContentPartPr/>
              <p14:nvPr/>
            </p14:nvContentPartPr>
            <p14:xfrm>
              <a:off x="6779086" y="3047516"/>
              <a:ext cx="309555" cy="139320"/>
            </p14:xfrm>
          </p:contentPart>
        </mc:Choice>
        <mc:Fallback xmlns="">
          <p:pic>
            <p:nvPicPr>
              <p:cNvPr id="17" name="Ink 16">
                <a:extLst>
                  <a:ext uri="{FF2B5EF4-FFF2-40B4-BE49-F238E27FC236}">
                    <a16:creationId xmlns:a16="http://schemas.microsoft.com/office/drawing/2014/main" id="{B3D676F2-F636-47D8-82A6-2688023A6180}"/>
                  </a:ext>
                </a:extLst>
              </p:cNvPr>
              <p:cNvPicPr/>
              <p:nvPr/>
            </p:nvPicPr>
            <p:blipFill>
              <a:blip r:embed="rId24"/>
              <a:stretch>
                <a:fillRect/>
              </a:stretch>
            </p:blipFill>
            <p:spPr>
              <a:xfrm>
                <a:off x="6770087" y="3038539"/>
                <a:ext cx="327192" cy="156915"/>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8" name="Ink 17">
                <a:extLst>
                  <a:ext uri="{FF2B5EF4-FFF2-40B4-BE49-F238E27FC236}">
                    <a16:creationId xmlns:a16="http://schemas.microsoft.com/office/drawing/2014/main" id="{425E208D-5C92-45DE-86D6-2B6B0E67F7FC}"/>
                  </a:ext>
                </a:extLst>
              </p14:cNvPr>
              <p14:cNvContentPartPr/>
              <p14:nvPr/>
            </p14:nvContentPartPr>
            <p14:xfrm>
              <a:off x="6603181" y="2993381"/>
              <a:ext cx="377730" cy="85455"/>
            </p14:xfrm>
          </p:contentPart>
        </mc:Choice>
        <mc:Fallback xmlns="">
          <p:pic>
            <p:nvPicPr>
              <p:cNvPr id="18" name="Ink 17">
                <a:extLst>
                  <a:ext uri="{FF2B5EF4-FFF2-40B4-BE49-F238E27FC236}">
                    <a16:creationId xmlns:a16="http://schemas.microsoft.com/office/drawing/2014/main" id="{425E208D-5C92-45DE-86D6-2B6B0E67F7FC}"/>
                  </a:ext>
                </a:extLst>
              </p:cNvPr>
              <p:cNvPicPr/>
              <p:nvPr/>
            </p:nvPicPr>
            <p:blipFill>
              <a:blip r:embed="rId26"/>
              <a:stretch>
                <a:fillRect/>
              </a:stretch>
            </p:blipFill>
            <p:spPr>
              <a:xfrm>
                <a:off x="6594187" y="2984405"/>
                <a:ext cx="395357" cy="103049"/>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9" name="Ink 18">
                <a:extLst>
                  <a:ext uri="{FF2B5EF4-FFF2-40B4-BE49-F238E27FC236}">
                    <a16:creationId xmlns:a16="http://schemas.microsoft.com/office/drawing/2014/main" id="{D3B16AAD-1EB2-4A4D-BF64-9ED06BDE687B}"/>
                  </a:ext>
                </a:extLst>
              </p14:cNvPr>
              <p14:cNvContentPartPr/>
              <p14:nvPr/>
            </p14:nvContentPartPr>
            <p14:xfrm>
              <a:off x="6473851" y="3024296"/>
              <a:ext cx="132705" cy="211545"/>
            </p14:xfrm>
          </p:contentPart>
        </mc:Choice>
        <mc:Fallback xmlns="">
          <p:pic>
            <p:nvPicPr>
              <p:cNvPr id="19" name="Ink 18">
                <a:extLst>
                  <a:ext uri="{FF2B5EF4-FFF2-40B4-BE49-F238E27FC236}">
                    <a16:creationId xmlns:a16="http://schemas.microsoft.com/office/drawing/2014/main" id="{D3B16AAD-1EB2-4A4D-BF64-9ED06BDE687B}"/>
                  </a:ext>
                </a:extLst>
              </p:cNvPr>
              <p:cNvPicPr/>
              <p:nvPr/>
            </p:nvPicPr>
            <p:blipFill>
              <a:blip r:embed="rId28"/>
              <a:stretch>
                <a:fillRect/>
              </a:stretch>
            </p:blipFill>
            <p:spPr>
              <a:xfrm>
                <a:off x="6464860" y="3015302"/>
                <a:ext cx="150327" cy="229174"/>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0" name="Ink 19">
                <a:extLst>
                  <a:ext uri="{FF2B5EF4-FFF2-40B4-BE49-F238E27FC236}">
                    <a16:creationId xmlns:a16="http://schemas.microsoft.com/office/drawing/2014/main" id="{B0D1FE82-76C5-442A-8C28-D65A179D10BB}"/>
                  </a:ext>
                </a:extLst>
              </p14:cNvPr>
              <p14:cNvContentPartPr/>
              <p14:nvPr/>
            </p14:nvContentPartPr>
            <p14:xfrm>
              <a:off x="6168076" y="3004451"/>
              <a:ext cx="446715" cy="199935"/>
            </p14:xfrm>
          </p:contentPart>
        </mc:Choice>
        <mc:Fallback xmlns="">
          <p:pic>
            <p:nvPicPr>
              <p:cNvPr id="20" name="Ink 19">
                <a:extLst>
                  <a:ext uri="{FF2B5EF4-FFF2-40B4-BE49-F238E27FC236}">
                    <a16:creationId xmlns:a16="http://schemas.microsoft.com/office/drawing/2014/main" id="{B0D1FE82-76C5-442A-8C28-D65A179D10BB}"/>
                  </a:ext>
                </a:extLst>
              </p:cNvPr>
              <p:cNvPicPr/>
              <p:nvPr/>
            </p:nvPicPr>
            <p:blipFill>
              <a:blip r:embed="rId30"/>
              <a:stretch>
                <a:fillRect/>
              </a:stretch>
            </p:blipFill>
            <p:spPr>
              <a:xfrm>
                <a:off x="6159077" y="2995461"/>
                <a:ext cx="464353" cy="217555"/>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1" name="Ink 20">
                <a:extLst>
                  <a:ext uri="{FF2B5EF4-FFF2-40B4-BE49-F238E27FC236}">
                    <a16:creationId xmlns:a16="http://schemas.microsoft.com/office/drawing/2014/main" id="{9D06EDDB-7D7E-4642-B990-67B33B888726}"/>
                  </a:ext>
                </a:extLst>
              </p14:cNvPr>
              <p14:cNvContentPartPr/>
              <p14:nvPr/>
            </p14:nvContentPartPr>
            <p14:xfrm>
              <a:off x="6230446" y="2830031"/>
              <a:ext cx="744930" cy="161460"/>
            </p14:xfrm>
          </p:contentPart>
        </mc:Choice>
        <mc:Fallback xmlns="">
          <p:pic>
            <p:nvPicPr>
              <p:cNvPr id="21" name="Ink 20">
                <a:extLst>
                  <a:ext uri="{FF2B5EF4-FFF2-40B4-BE49-F238E27FC236}">
                    <a16:creationId xmlns:a16="http://schemas.microsoft.com/office/drawing/2014/main" id="{9D06EDDB-7D7E-4642-B990-67B33B888726}"/>
                  </a:ext>
                </a:extLst>
              </p:cNvPr>
              <p:cNvPicPr/>
              <p:nvPr/>
            </p:nvPicPr>
            <p:blipFill>
              <a:blip r:embed="rId32"/>
              <a:stretch>
                <a:fillRect/>
              </a:stretch>
            </p:blipFill>
            <p:spPr>
              <a:xfrm>
                <a:off x="6221449" y="2821041"/>
                <a:ext cx="762564" cy="17908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2" name="Ink 21">
                <a:extLst>
                  <a:ext uri="{FF2B5EF4-FFF2-40B4-BE49-F238E27FC236}">
                    <a16:creationId xmlns:a16="http://schemas.microsoft.com/office/drawing/2014/main" id="{5911F767-912D-4FF9-8EEE-8ED9A3DF3182}"/>
                  </a:ext>
                </a:extLst>
              </p14:cNvPr>
              <p14:cNvContentPartPr/>
              <p14:nvPr/>
            </p14:nvContentPartPr>
            <p14:xfrm>
              <a:off x="6967681" y="2739311"/>
              <a:ext cx="1093365" cy="519075"/>
            </p14:xfrm>
          </p:contentPart>
        </mc:Choice>
        <mc:Fallback xmlns="">
          <p:pic>
            <p:nvPicPr>
              <p:cNvPr id="22" name="Ink 21">
                <a:extLst>
                  <a:ext uri="{FF2B5EF4-FFF2-40B4-BE49-F238E27FC236}">
                    <a16:creationId xmlns:a16="http://schemas.microsoft.com/office/drawing/2014/main" id="{5911F767-912D-4FF9-8EEE-8ED9A3DF3182}"/>
                  </a:ext>
                </a:extLst>
              </p:cNvPr>
              <p:cNvPicPr/>
              <p:nvPr/>
            </p:nvPicPr>
            <p:blipFill>
              <a:blip r:embed="rId34"/>
              <a:stretch>
                <a:fillRect/>
              </a:stretch>
            </p:blipFill>
            <p:spPr>
              <a:xfrm>
                <a:off x="6958684" y="2730312"/>
                <a:ext cx="1111000" cy="536713"/>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3" name="Ink 22">
                <a:extLst>
                  <a:ext uri="{FF2B5EF4-FFF2-40B4-BE49-F238E27FC236}">
                    <a16:creationId xmlns:a16="http://schemas.microsoft.com/office/drawing/2014/main" id="{BEE01B06-BE87-4FCC-AD8B-EC67AADF39EB}"/>
                  </a:ext>
                </a:extLst>
              </p14:cNvPr>
              <p14:cNvContentPartPr/>
              <p14:nvPr/>
            </p14:nvContentPartPr>
            <p14:xfrm>
              <a:off x="5613361" y="2236301"/>
              <a:ext cx="1663875" cy="692955"/>
            </p14:xfrm>
          </p:contentPart>
        </mc:Choice>
        <mc:Fallback xmlns="">
          <p:pic>
            <p:nvPicPr>
              <p:cNvPr id="23" name="Ink 22">
                <a:extLst>
                  <a:ext uri="{FF2B5EF4-FFF2-40B4-BE49-F238E27FC236}">
                    <a16:creationId xmlns:a16="http://schemas.microsoft.com/office/drawing/2014/main" id="{BEE01B06-BE87-4FCC-AD8B-EC67AADF39EB}"/>
                  </a:ext>
                </a:extLst>
              </p:cNvPr>
              <p:cNvPicPr/>
              <p:nvPr/>
            </p:nvPicPr>
            <p:blipFill>
              <a:blip r:embed="rId36"/>
              <a:stretch>
                <a:fillRect/>
              </a:stretch>
            </p:blipFill>
            <p:spPr>
              <a:xfrm>
                <a:off x="5604361" y="2227302"/>
                <a:ext cx="1681515" cy="710594"/>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4" name="Ink 23">
                <a:extLst>
                  <a:ext uri="{FF2B5EF4-FFF2-40B4-BE49-F238E27FC236}">
                    <a16:creationId xmlns:a16="http://schemas.microsoft.com/office/drawing/2014/main" id="{C3B81B21-9EC3-4B77-87BD-52EFCA3659D4}"/>
                  </a:ext>
                </a:extLst>
              </p14:cNvPr>
              <p14:cNvContentPartPr/>
              <p14:nvPr/>
            </p14:nvContentPartPr>
            <p14:xfrm>
              <a:off x="6765856" y="2425571"/>
              <a:ext cx="496935" cy="308475"/>
            </p14:xfrm>
          </p:contentPart>
        </mc:Choice>
        <mc:Fallback xmlns="">
          <p:pic>
            <p:nvPicPr>
              <p:cNvPr id="24" name="Ink 23">
                <a:extLst>
                  <a:ext uri="{FF2B5EF4-FFF2-40B4-BE49-F238E27FC236}">
                    <a16:creationId xmlns:a16="http://schemas.microsoft.com/office/drawing/2014/main" id="{C3B81B21-9EC3-4B77-87BD-52EFCA3659D4}"/>
                  </a:ext>
                </a:extLst>
              </p:cNvPr>
              <p:cNvPicPr/>
              <p:nvPr/>
            </p:nvPicPr>
            <p:blipFill>
              <a:blip r:embed="rId38"/>
              <a:stretch>
                <a:fillRect/>
              </a:stretch>
            </p:blipFill>
            <p:spPr>
              <a:xfrm>
                <a:off x="6756860" y="2416583"/>
                <a:ext cx="514567" cy="326092"/>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5" name="Ink 24">
                <a:extLst>
                  <a:ext uri="{FF2B5EF4-FFF2-40B4-BE49-F238E27FC236}">
                    <a16:creationId xmlns:a16="http://schemas.microsoft.com/office/drawing/2014/main" id="{46127A89-2B94-4E55-9E37-46DF12C8ABB6}"/>
                  </a:ext>
                </a:extLst>
              </p14:cNvPr>
              <p14:cNvContentPartPr/>
              <p14:nvPr/>
            </p14:nvContentPartPr>
            <p14:xfrm>
              <a:off x="7192186" y="2259386"/>
              <a:ext cx="21330" cy="195210"/>
            </p14:xfrm>
          </p:contentPart>
        </mc:Choice>
        <mc:Fallback xmlns="">
          <p:pic>
            <p:nvPicPr>
              <p:cNvPr id="25" name="Ink 24">
                <a:extLst>
                  <a:ext uri="{FF2B5EF4-FFF2-40B4-BE49-F238E27FC236}">
                    <a16:creationId xmlns:a16="http://schemas.microsoft.com/office/drawing/2014/main" id="{46127A89-2B94-4E55-9E37-46DF12C8ABB6}"/>
                  </a:ext>
                </a:extLst>
              </p:cNvPr>
              <p:cNvPicPr/>
              <p:nvPr/>
            </p:nvPicPr>
            <p:blipFill>
              <a:blip r:embed="rId40"/>
              <a:stretch>
                <a:fillRect/>
              </a:stretch>
            </p:blipFill>
            <p:spPr>
              <a:xfrm>
                <a:off x="7183298" y="2250398"/>
                <a:ext cx="38750" cy="212826"/>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6" name="Ink 25">
                <a:extLst>
                  <a:ext uri="{FF2B5EF4-FFF2-40B4-BE49-F238E27FC236}">
                    <a16:creationId xmlns:a16="http://schemas.microsoft.com/office/drawing/2014/main" id="{F7C58568-0F62-47FF-95C0-BF6FD1D2DFE7}"/>
                  </a:ext>
                </a:extLst>
              </p14:cNvPr>
              <p14:cNvContentPartPr/>
              <p14:nvPr/>
            </p14:nvContentPartPr>
            <p14:xfrm>
              <a:off x="6649621" y="2357666"/>
              <a:ext cx="270540" cy="603315"/>
            </p14:xfrm>
          </p:contentPart>
        </mc:Choice>
        <mc:Fallback xmlns="">
          <p:pic>
            <p:nvPicPr>
              <p:cNvPr id="26" name="Ink 25">
                <a:extLst>
                  <a:ext uri="{FF2B5EF4-FFF2-40B4-BE49-F238E27FC236}">
                    <a16:creationId xmlns:a16="http://schemas.microsoft.com/office/drawing/2014/main" id="{F7C58568-0F62-47FF-95C0-BF6FD1D2DFE7}"/>
                  </a:ext>
                </a:extLst>
              </p:cNvPr>
              <p:cNvPicPr/>
              <p:nvPr/>
            </p:nvPicPr>
            <p:blipFill>
              <a:blip r:embed="rId42"/>
              <a:stretch>
                <a:fillRect/>
              </a:stretch>
            </p:blipFill>
            <p:spPr>
              <a:xfrm>
                <a:off x="6640627" y="2348672"/>
                <a:ext cx="288168" cy="620943"/>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7" name="Ink 26">
                <a:extLst>
                  <a:ext uri="{FF2B5EF4-FFF2-40B4-BE49-F238E27FC236}">
                    <a16:creationId xmlns:a16="http://schemas.microsoft.com/office/drawing/2014/main" id="{FC7C1170-6E7A-4C0D-A6DD-2E23C58047E8}"/>
                  </a:ext>
                </a:extLst>
              </p14:cNvPr>
              <p14:cNvContentPartPr/>
              <p14:nvPr/>
            </p14:nvContentPartPr>
            <p14:xfrm>
              <a:off x="7183006" y="2428811"/>
              <a:ext cx="347895" cy="701460"/>
            </p14:xfrm>
          </p:contentPart>
        </mc:Choice>
        <mc:Fallback xmlns="">
          <p:pic>
            <p:nvPicPr>
              <p:cNvPr id="27" name="Ink 26">
                <a:extLst>
                  <a:ext uri="{FF2B5EF4-FFF2-40B4-BE49-F238E27FC236}">
                    <a16:creationId xmlns:a16="http://schemas.microsoft.com/office/drawing/2014/main" id="{FC7C1170-6E7A-4C0D-A6DD-2E23C58047E8}"/>
                  </a:ext>
                </a:extLst>
              </p:cNvPr>
              <p:cNvPicPr/>
              <p:nvPr/>
            </p:nvPicPr>
            <p:blipFill>
              <a:blip r:embed="rId44"/>
              <a:stretch>
                <a:fillRect/>
              </a:stretch>
            </p:blipFill>
            <p:spPr>
              <a:xfrm>
                <a:off x="7174012" y="2419813"/>
                <a:ext cx="365524" cy="719095"/>
              </a:xfrm>
              <a:prstGeom prst="rect">
                <a:avLst/>
              </a:prstGeom>
            </p:spPr>
          </p:pic>
        </mc:Fallback>
      </mc:AlternateContent>
      <p:sp>
        <p:nvSpPr>
          <p:cNvPr id="28" name="TextBox 27">
            <a:extLst>
              <a:ext uri="{FF2B5EF4-FFF2-40B4-BE49-F238E27FC236}">
                <a16:creationId xmlns:a16="http://schemas.microsoft.com/office/drawing/2014/main" id="{27BAA055-2DE5-4589-A484-ECC2A5170428}"/>
              </a:ext>
            </a:extLst>
          </p:cNvPr>
          <p:cNvSpPr txBox="1"/>
          <p:nvPr/>
        </p:nvSpPr>
        <p:spPr>
          <a:xfrm>
            <a:off x="5726836" y="3891077"/>
            <a:ext cx="356188" cy="230832"/>
          </a:xfrm>
          <a:prstGeom prst="rect">
            <a:avLst/>
          </a:prstGeom>
          <a:noFill/>
        </p:spPr>
        <p:txBody>
          <a:bodyPr wrap="none" rtlCol="0">
            <a:spAutoFit/>
          </a:bodyPr>
          <a:lstStyle/>
          <a:p>
            <a:r>
              <a:rPr lang="en-US" sz="900" b="1" dirty="0"/>
              <a:t>ET5</a:t>
            </a:r>
          </a:p>
        </p:txBody>
      </p:sp>
      <p:sp>
        <p:nvSpPr>
          <p:cNvPr id="29" name="TextBox 28">
            <a:extLst>
              <a:ext uri="{FF2B5EF4-FFF2-40B4-BE49-F238E27FC236}">
                <a16:creationId xmlns:a16="http://schemas.microsoft.com/office/drawing/2014/main" id="{9E9A664F-DA40-435C-BC6C-9AF86DA595E3}"/>
              </a:ext>
            </a:extLst>
          </p:cNvPr>
          <p:cNvSpPr txBox="1"/>
          <p:nvPr/>
        </p:nvSpPr>
        <p:spPr>
          <a:xfrm>
            <a:off x="6238178" y="3680524"/>
            <a:ext cx="413896" cy="230832"/>
          </a:xfrm>
          <a:prstGeom prst="rect">
            <a:avLst/>
          </a:prstGeom>
          <a:noFill/>
        </p:spPr>
        <p:txBody>
          <a:bodyPr wrap="none" rtlCol="0">
            <a:spAutoFit/>
          </a:bodyPr>
          <a:lstStyle/>
          <a:p>
            <a:r>
              <a:rPr lang="en-US" sz="900" b="1" dirty="0"/>
              <a:t>ET10</a:t>
            </a:r>
          </a:p>
        </p:txBody>
      </p:sp>
      <p:sp>
        <p:nvSpPr>
          <p:cNvPr id="30" name="TextBox 29">
            <a:extLst>
              <a:ext uri="{FF2B5EF4-FFF2-40B4-BE49-F238E27FC236}">
                <a16:creationId xmlns:a16="http://schemas.microsoft.com/office/drawing/2014/main" id="{E57B7A6F-1880-4D18-95DA-CE9C29945273}"/>
              </a:ext>
            </a:extLst>
          </p:cNvPr>
          <p:cNvSpPr txBox="1"/>
          <p:nvPr/>
        </p:nvSpPr>
        <p:spPr>
          <a:xfrm>
            <a:off x="6936010" y="3656461"/>
            <a:ext cx="356188" cy="230832"/>
          </a:xfrm>
          <a:prstGeom prst="rect">
            <a:avLst/>
          </a:prstGeom>
          <a:noFill/>
        </p:spPr>
        <p:txBody>
          <a:bodyPr wrap="none" rtlCol="0">
            <a:spAutoFit/>
          </a:bodyPr>
          <a:lstStyle/>
          <a:p>
            <a:r>
              <a:rPr lang="en-US" sz="900" b="1" dirty="0"/>
              <a:t>ET9</a:t>
            </a:r>
          </a:p>
        </p:txBody>
      </p:sp>
      <p:sp>
        <p:nvSpPr>
          <p:cNvPr id="31" name="TextBox 30">
            <a:extLst>
              <a:ext uri="{FF2B5EF4-FFF2-40B4-BE49-F238E27FC236}">
                <a16:creationId xmlns:a16="http://schemas.microsoft.com/office/drawing/2014/main" id="{7ECE7AF0-1779-41D0-89F6-96788C191732}"/>
              </a:ext>
            </a:extLst>
          </p:cNvPr>
          <p:cNvSpPr txBox="1"/>
          <p:nvPr/>
        </p:nvSpPr>
        <p:spPr>
          <a:xfrm>
            <a:off x="5901294" y="3518098"/>
            <a:ext cx="356188" cy="230832"/>
          </a:xfrm>
          <a:prstGeom prst="rect">
            <a:avLst/>
          </a:prstGeom>
          <a:noFill/>
        </p:spPr>
        <p:txBody>
          <a:bodyPr wrap="none" rtlCol="0">
            <a:spAutoFit/>
          </a:bodyPr>
          <a:lstStyle/>
          <a:p>
            <a:r>
              <a:rPr lang="en-US" sz="900" b="1" dirty="0"/>
              <a:t>ET5</a:t>
            </a:r>
          </a:p>
        </p:txBody>
      </p:sp>
      <p:sp>
        <p:nvSpPr>
          <p:cNvPr id="32" name="TextBox 31">
            <a:extLst>
              <a:ext uri="{FF2B5EF4-FFF2-40B4-BE49-F238E27FC236}">
                <a16:creationId xmlns:a16="http://schemas.microsoft.com/office/drawing/2014/main" id="{FA6EC174-2D24-4727-8990-A3E1BBB0E28B}"/>
              </a:ext>
            </a:extLst>
          </p:cNvPr>
          <p:cNvSpPr txBox="1"/>
          <p:nvPr/>
        </p:nvSpPr>
        <p:spPr>
          <a:xfrm>
            <a:off x="5612536" y="3451925"/>
            <a:ext cx="356188" cy="230832"/>
          </a:xfrm>
          <a:prstGeom prst="rect">
            <a:avLst/>
          </a:prstGeom>
          <a:noFill/>
        </p:spPr>
        <p:txBody>
          <a:bodyPr wrap="none" rtlCol="0">
            <a:spAutoFit/>
          </a:bodyPr>
          <a:lstStyle/>
          <a:p>
            <a:r>
              <a:rPr lang="en-US" sz="900" b="1" dirty="0"/>
              <a:t>ET2</a:t>
            </a:r>
          </a:p>
        </p:txBody>
      </p:sp>
      <p:sp>
        <p:nvSpPr>
          <p:cNvPr id="33" name="TextBox 32">
            <a:extLst>
              <a:ext uri="{FF2B5EF4-FFF2-40B4-BE49-F238E27FC236}">
                <a16:creationId xmlns:a16="http://schemas.microsoft.com/office/drawing/2014/main" id="{73311F64-DEE3-48C9-9FEE-C7BB182096D8}"/>
              </a:ext>
            </a:extLst>
          </p:cNvPr>
          <p:cNvSpPr txBox="1"/>
          <p:nvPr/>
        </p:nvSpPr>
        <p:spPr>
          <a:xfrm>
            <a:off x="6003562" y="3307545"/>
            <a:ext cx="356188" cy="230832"/>
          </a:xfrm>
          <a:prstGeom prst="rect">
            <a:avLst/>
          </a:prstGeom>
          <a:noFill/>
        </p:spPr>
        <p:txBody>
          <a:bodyPr wrap="none" rtlCol="0">
            <a:spAutoFit/>
          </a:bodyPr>
          <a:lstStyle/>
          <a:p>
            <a:r>
              <a:rPr lang="en-US" sz="900" b="1" dirty="0"/>
              <a:t>ET3</a:t>
            </a:r>
          </a:p>
        </p:txBody>
      </p:sp>
      <p:sp>
        <p:nvSpPr>
          <p:cNvPr id="34" name="TextBox 33">
            <a:extLst>
              <a:ext uri="{FF2B5EF4-FFF2-40B4-BE49-F238E27FC236}">
                <a16:creationId xmlns:a16="http://schemas.microsoft.com/office/drawing/2014/main" id="{F7D86975-D46B-41FB-982E-9D646D48C09A}"/>
              </a:ext>
            </a:extLst>
          </p:cNvPr>
          <p:cNvSpPr txBox="1"/>
          <p:nvPr/>
        </p:nvSpPr>
        <p:spPr>
          <a:xfrm>
            <a:off x="6328415" y="3229340"/>
            <a:ext cx="356188" cy="230832"/>
          </a:xfrm>
          <a:prstGeom prst="rect">
            <a:avLst/>
          </a:prstGeom>
          <a:noFill/>
        </p:spPr>
        <p:txBody>
          <a:bodyPr wrap="none" rtlCol="0">
            <a:spAutoFit/>
          </a:bodyPr>
          <a:lstStyle/>
          <a:p>
            <a:r>
              <a:rPr lang="en-US" sz="900" b="1" dirty="0"/>
              <a:t>ET3</a:t>
            </a:r>
          </a:p>
        </p:txBody>
      </p:sp>
      <p:sp>
        <p:nvSpPr>
          <p:cNvPr id="35" name="TextBox 34">
            <a:extLst>
              <a:ext uri="{FF2B5EF4-FFF2-40B4-BE49-F238E27FC236}">
                <a16:creationId xmlns:a16="http://schemas.microsoft.com/office/drawing/2014/main" id="{23E59793-E29E-4B0F-AAD0-0469CFEB8F1C}"/>
              </a:ext>
            </a:extLst>
          </p:cNvPr>
          <p:cNvSpPr txBox="1"/>
          <p:nvPr/>
        </p:nvSpPr>
        <p:spPr>
          <a:xfrm>
            <a:off x="5239557" y="3319577"/>
            <a:ext cx="356188" cy="230832"/>
          </a:xfrm>
          <a:prstGeom prst="rect">
            <a:avLst/>
          </a:prstGeom>
          <a:noFill/>
        </p:spPr>
        <p:txBody>
          <a:bodyPr wrap="none" rtlCol="0">
            <a:spAutoFit/>
          </a:bodyPr>
          <a:lstStyle/>
          <a:p>
            <a:r>
              <a:rPr lang="en-US" sz="900" b="1" dirty="0"/>
              <a:t>ET1</a:t>
            </a:r>
          </a:p>
        </p:txBody>
      </p:sp>
      <p:sp>
        <p:nvSpPr>
          <p:cNvPr id="36" name="TextBox 35">
            <a:extLst>
              <a:ext uri="{FF2B5EF4-FFF2-40B4-BE49-F238E27FC236}">
                <a16:creationId xmlns:a16="http://schemas.microsoft.com/office/drawing/2014/main" id="{C149C60D-4CE1-43FE-8F7B-3A0B81EB5147}"/>
              </a:ext>
            </a:extLst>
          </p:cNvPr>
          <p:cNvSpPr txBox="1"/>
          <p:nvPr/>
        </p:nvSpPr>
        <p:spPr>
          <a:xfrm>
            <a:off x="5582457" y="2507445"/>
            <a:ext cx="356188" cy="230832"/>
          </a:xfrm>
          <a:prstGeom prst="rect">
            <a:avLst/>
          </a:prstGeom>
          <a:noFill/>
        </p:spPr>
        <p:txBody>
          <a:bodyPr wrap="none" rtlCol="0">
            <a:spAutoFit/>
          </a:bodyPr>
          <a:lstStyle/>
          <a:p>
            <a:r>
              <a:rPr lang="en-US" sz="900" b="1" dirty="0"/>
              <a:t>ET8</a:t>
            </a:r>
          </a:p>
        </p:txBody>
      </p:sp>
      <p:sp>
        <p:nvSpPr>
          <p:cNvPr id="37" name="TextBox 36">
            <a:extLst>
              <a:ext uri="{FF2B5EF4-FFF2-40B4-BE49-F238E27FC236}">
                <a16:creationId xmlns:a16="http://schemas.microsoft.com/office/drawing/2014/main" id="{5047E86F-87FD-48DB-85FD-7A9860FAB14A}"/>
              </a:ext>
            </a:extLst>
          </p:cNvPr>
          <p:cNvSpPr txBox="1"/>
          <p:nvPr/>
        </p:nvSpPr>
        <p:spPr>
          <a:xfrm>
            <a:off x="6033641" y="2856361"/>
            <a:ext cx="356188" cy="230832"/>
          </a:xfrm>
          <a:prstGeom prst="rect">
            <a:avLst/>
          </a:prstGeom>
          <a:noFill/>
        </p:spPr>
        <p:txBody>
          <a:bodyPr wrap="none" rtlCol="0">
            <a:spAutoFit/>
          </a:bodyPr>
          <a:lstStyle/>
          <a:p>
            <a:r>
              <a:rPr lang="en-US" sz="900" b="1" dirty="0"/>
              <a:t>ET4</a:t>
            </a:r>
          </a:p>
        </p:txBody>
      </p:sp>
      <p:sp>
        <p:nvSpPr>
          <p:cNvPr id="38" name="TextBox 37">
            <a:extLst>
              <a:ext uri="{FF2B5EF4-FFF2-40B4-BE49-F238E27FC236}">
                <a16:creationId xmlns:a16="http://schemas.microsoft.com/office/drawing/2014/main" id="{2C504AE6-9B63-4B62-A02A-9040320430D0}"/>
              </a:ext>
            </a:extLst>
          </p:cNvPr>
          <p:cNvSpPr txBox="1"/>
          <p:nvPr/>
        </p:nvSpPr>
        <p:spPr>
          <a:xfrm>
            <a:off x="6274273" y="3036835"/>
            <a:ext cx="356188" cy="230832"/>
          </a:xfrm>
          <a:prstGeom prst="rect">
            <a:avLst/>
          </a:prstGeom>
          <a:noFill/>
        </p:spPr>
        <p:txBody>
          <a:bodyPr wrap="none" rtlCol="0">
            <a:spAutoFit/>
          </a:bodyPr>
          <a:lstStyle/>
          <a:p>
            <a:r>
              <a:rPr lang="en-US" sz="900" b="1" dirty="0"/>
              <a:t>ET1</a:t>
            </a:r>
          </a:p>
        </p:txBody>
      </p:sp>
      <p:sp>
        <p:nvSpPr>
          <p:cNvPr id="39" name="TextBox 38">
            <a:extLst>
              <a:ext uri="{FF2B5EF4-FFF2-40B4-BE49-F238E27FC236}">
                <a16:creationId xmlns:a16="http://schemas.microsoft.com/office/drawing/2014/main" id="{311205F1-4124-4811-AE8D-C5112728D90D}"/>
              </a:ext>
            </a:extLst>
          </p:cNvPr>
          <p:cNvSpPr txBox="1"/>
          <p:nvPr/>
        </p:nvSpPr>
        <p:spPr>
          <a:xfrm>
            <a:off x="6532951" y="3042851"/>
            <a:ext cx="356188" cy="230832"/>
          </a:xfrm>
          <a:prstGeom prst="rect">
            <a:avLst/>
          </a:prstGeom>
          <a:noFill/>
        </p:spPr>
        <p:txBody>
          <a:bodyPr wrap="none" rtlCol="0">
            <a:spAutoFit/>
          </a:bodyPr>
          <a:lstStyle/>
          <a:p>
            <a:r>
              <a:rPr lang="en-US" sz="900" b="1" dirty="0"/>
              <a:t>ET2</a:t>
            </a:r>
          </a:p>
        </p:txBody>
      </p:sp>
      <p:sp>
        <p:nvSpPr>
          <p:cNvPr id="40" name="TextBox 39">
            <a:extLst>
              <a:ext uri="{FF2B5EF4-FFF2-40B4-BE49-F238E27FC236}">
                <a16:creationId xmlns:a16="http://schemas.microsoft.com/office/drawing/2014/main" id="{40FB693E-611D-41D4-8007-ACC00F95D779}"/>
              </a:ext>
            </a:extLst>
          </p:cNvPr>
          <p:cNvSpPr txBox="1"/>
          <p:nvPr/>
        </p:nvSpPr>
        <p:spPr>
          <a:xfrm>
            <a:off x="6707409" y="2946598"/>
            <a:ext cx="356188" cy="230832"/>
          </a:xfrm>
          <a:prstGeom prst="rect">
            <a:avLst/>
          </a:prstGeom>
          <a:noFill/>
        </p:spPr>
        <p:txBody>
          <a:bodyPr wrap="none" rtlCol="0">
            <a:spAutoFit/>
          </a:bodyPr>
          <a:lstStyle/>
          <a:p>
            <a:r>
              <a:rPr lang="en-US" sz="900" b="1" dirty="0"/>
              <a:t>ET3</a:t>
            </a:r>
          </a:p>
        </p:txBody>
      </p:sp>
      <p:sp>
        <p:nvSpPr>
          <p:cNvPr id="41" name="TextBox 40">
            <a:extLst>
              <a:ext uri="{FF2B5EF4-FFF2-40B4-BE49-F238E27FC236}">
                <a16:creationId xmlns:a16="http://schemas.microsoft.com/office/drawing/2014/main" id="{2CB4E842-1B73-4E33-BC4F-84B019616AAB}"/>
              </a:ext>
            </a:extLst>
          </p:cNvPr>
          <p:cNvSpPr txBox="1"/>
          <p:nvPr/>
        </p:nvSpPr>
        <p:spPr>
          <a:xfrm>
            <a:off x="7026246" y="3217308"/>
            <a:ext cx="356188" cy="230832"/>
          </a:xfrm>
          <a:prstGeom prst="rect">
            <a:avLst/>
          </a:prstGeom>
          <a:noFill/>
        </p:spPr>
        <p:txBody>
          <a:bodyPr wrap="none" rtlCol="0">
            <a:spAutoFit/>
          </a:bodyPr>
          <a:lstStyle/>
          <a:p>
            <a:r>
              <a:rPr lang="en-US" sz="900" b="1" dirty="0"/>
              <a:t>ET2</a:t>
            </a:r>
          </a:p>
        </p:txBody>
      </p:sp>
      <p:sp>
        <p:nvSpPr>
          <p:cNvPr id="42" name="TextBox 41">
            <a:extLst>
              <a:ext uri="{FF2B5EF4-FFF2-40B4-BE49-F238E27FC236}">
                <a16:creationId xmlns:a16="http://schemas.microsoft.com/office/drawing/2014/main" id="{0B4BC3C0-0B9F-42B7-BA43-07A112754C8B}"/>
              </a:ext>
            </a:extLst>
          </p:cNvPr>
          <p:cNvSpPr txBox="1"/>
          <p:nvPr/>
        </p:nvSpPr>
        <p:spPr>
          <a:xfrm>
            <a:off x="6935374" y="2795795"/>
            <a:ext cx="413896" cy="230832"/>
          </a:xfrm>
          <a:prstGeom prst="rect">
            <a:avLst/>
          </a:prstGeom>
          <a:noFill/>
        </p:spPr>
        <p:txBody>
          <a:bodyPr wrap="none" rtlCol="0">
            <a:spAutoFit/>
          </a:bodyPr>
          <a:lstStyle/>
          <a:p>
            <a:r>
              <a:rPr lang="en-US" sz="900" b="1" dirty="0"/>
              <a:t>ET11</a:t>
            </a:r>
          </a:p>
        </p:txBody>
      </p:sp>
      <p:sp>
        <p:nvSpPr>
          <p:cNvPr id="43" name="TextBox 42">
            <a:extLst>
              <a:ext uri="{FF2B5EF4-FFF2-40B4-BE49-F238E27FC236}">
                <a16:creationId xmlns:a16="http://schemas.microsoft.com/office/drawing/2014/main" id="{329AA923-E88F-4D58-9E1B-F5A630657D80}"/>
              </a:ext>
            </a:extLst>
          </p:cNvPr>
          <p:cNvSpPr txBox="1"/>
          <p:nvPr/>
        </p:nvSpPr>
        <p:spPr>
          <a:xfrm>
            <a:off x="7411257" y="2886440"/>
            <a:ext cx="356188" cy="230832"/>
          </a:xfrm>
          <a:prstGeom prst="rect">
            <a:avLst/>
          </a:prstGeom>
          <a:noFill/>
        </p:spPr>
        <p:txBody>
          <a:bodyPr wrap="none" rtlCol="0">
            <a:spAutoFit/>
          </a:bodyPr>
          <a:lstStyle/>
          <a:p>
            <a:r>
              <a:rPr lang="en-US" sz="900" b="1" dirty="0"/>
              <a:t>ET5</a:t>
            </a:r>
          </a:p>
        </p:txBody>
      </p:sp>
      <p:sp>
        <p:nvSpPr>
          <p:cNvPr id="44" name="TextBox 43">
            <a:extLst>
              <a:ext uri="{FF2B5EF4-FFF2-40B4-BE49-F238E27FC236}">
                <a16:creationId xmlns:a16="http://schemas.microsoft.com/office/drawing/2014/main" id="{0B90465A-49EC-4AA5-8C13-0B706293FF52}"/>
              </a:ext>
            </a:extLst>
          </p:cNvPr>
          <p:cNvSpPr txBox="1"/>
          <p:nvPr/>
        </p:nvSpPr>
        <p:spPr>
          <a:xfrm>
            <a:off x="6863820" y="2513461"/>
            <a:ext cx="356188" cy="230832"/>
          </a:xfrm>
          <a:prstGeom prst="rect">
            <a:avLst/>
          </a:prstGeom>
          <a:noFill/>
        </p:spPr>
        <p:txBody>
          <a:bodyPr wrap="none" rtlCol="0">
            <a:spAutoFit/>
          </a:bodyPr>
          <a:lstStyle/>
          <a:p>
            <a:r>
              <a:rPr lang="en-US" sz="900" b="1" dirty="0"/>
              <a:t>ET6</a:t>
            </a:r>
          </a:p>
        </p:txBody>
      </p:sp>
      <p:sp>
        <p:nvSpPr>
          <p:cNvPr id="45" name="TextBox 44">
            <a:extLst>
              <a:ext uri="{FF2B5EF4-FFF2-40B4-BE49-F238E27FC236}">
                <a16:creationId xmlns:a16="http://schemas.microsoft.com/office/drawing/2014/main" id="{C76789AF-3EAA-46CB-8FC2-94CDDCAE6ACB}"/>
              </a:ext>
            </a:extLst>
          </p:cNvPr>
          <p:cNvSpPr txBox="1"/>
          <p:nvPr/>
        </p:nvSpPr>
        <p:spPr>
          <a:xfrm>
            <a:off x="6948041" y="2308924"/>
            <a:ext cx="356188" cy="230832"/>
          </a:xfrm>
          <a:prstGeom prst="rect">
            <a:avLst/>
          </a:prstGeom>
          <a:noFill/>
        </p:spPr>
        <p:txBody>
          <a:bodyPr wrap="none" rtlCol="0">
            <a:spAutoFit/>
          </a:bodyPr>
          <a:lstStyle/>
          <a:p>
            <a:r>
              <a:rPr lang="en-US" sz="900" b="1" dirty="0"/>
              <a:t>ET1</a:t>
            </a:r>
          </a:p>
        </p:txBody>
      </p:sp>
      <p:sp>
        <p:nvSpPr>
          <p:cNvPr id="46" name="TextBox 45">
            <a:extLst>
              <a:ext uri="{FF2B5EF4-FFF2-40B4-BE49-F238E27FC236}">
                <a16:creationId xmlns:a16="http://schemas.microsoft.com/office/drawing/2014/main" id="{B5A60A66-454F-48BD-8B3C-EC0993CFA6D0}"/>
              </a:ext>
            </a:extLst>
          </p:cNvPr>
          <p:cNvSpPr txBox="1"/>
          <p:nvPr/>
        </p:nvSpPr>
        <p:spPr>
          <a:xfrm>
            <a:off x="6358494" y="2555571"/>
            <a:ext cx="356188" cy="230832"/>
          </a:xfrm>
          <a:prstGeom prst="rect">
            <a:avLst/>
          </a:prstGeom>
          <a:noFill/>
        </p:spPr>
        <p:txBody>
          <a:bodyPr wrap="none" rtlCol="0">
            <a:spAutoFit/>
          </a:bodyPr>
          <a:lstStyle/>
          <a:p>
            <a:r>
              <a:rPr lang="en-US" sz="900" b="1" dirty="0"/>
              <a:t>ET4</a:t>
            </a:r>
          </a:p>
        </p:txBody>
      </p:sp>
      <p:sp>
        <p:nvSpPr>
          <p:cNvPr id="47" name="TextBox 46">
            <a:extLst>
              <a:ext uri="{FF2B5EF4-FFF2-40B4-BE49-F238E27FC236}">
                <a16:creationId xmlns:a16="http://schemas.microsoft.com/office/drawing/2014/main" id="{256D315D-BA58-42C2-BE07-59B23215C3DC}"/>
              </a:ext>
            </a:extLst>
          </p:cNvPr>
          <p:cNvSpPr txBox="1"/>
          <p:nvPr/>
        </p:nvSpPr>
        <p:spPr>
          <a:xfrm>
            <a:off x="7820331" y="3536145"/>
            <a:ext cx="356188" cy="230832"/>
          </a:xfrm>
          <a:prstGeom prst="rect">
            <a:avLst/>
          </a:prstGeom>
          <a:noFill/>
        </p:spPr>
        <p:txBody>
          <a:bodyPr wrap="none" rtlCol="0">
            <a:spAutoFit/>
          </a:bodyPr>
          <a:lstStyle/>
          <a:p>
            <a:r>
              <a:rPr lang="en-US" sz="900" b="1" dirty="0"/>
              <a:t>ET7</a:t>
            </a:r>
          </a:p>
        </p:txBody>
      </p:sp>
    </p:spTree>
    <p:custDataLst>
      <p:tags r:id="rId1"/>
    </p:custDataLst>
    <p:extLst>
      <p:ext uri="{BB962C8B-B14F-4D97-AF65-F5344CB8AC3E}">
        <p14:creationId xmlns:p14="http://schemas.microsoft.com/office/powerpoint/2010/main" val="6044570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B0A63-429D-43BC-9B15-E74CDDC1213A}"/>
              </a:ext>
            </a:extLst>
          </p:cNvPr>
          <p:cNvSpPr>
            <a:spLocks noGrp="1"/>
          </p:cNvSpPr>
          <p:nvPr>
            <p:ph type="title"/>
          </p:nvPr>
        </p:nvSpPr>
        <p:spPr>
          <a:xfrm>
            <a:off x="219075" y="103188"/>
            <a:ext cx="8705850" cy="754062"/>
          </a:xfrm>
        </p:spPr>
        <p:txBody>
          <a:bodyPr/>
          <a:lstStyle/>
          <a:p>
            <a:r>
              <a:rPr lang="en-US" dirty="0"/>
              <a:t>Input data options and sources</a:t>
            </a:r>
          </a:p>
        </p:txBody>
      </p:sp>
      <p:sp>
        <p:nvSpPr>
          <p:cNvPr id="3" name="Content Placeholder 2">
            <a:extLst>
              <a:ext uri="{FF2B5EF4-FFF2-40B4-BE49-F238E27FC236}">
                <a16:creationId xmlns:a16="http://schemas.microsoft.com/office/drawing/2014/main" id="{2FE6D4D3-C470-485D-8966-9C11E00DFEDE}"/>
              </a:ext>
            </a:extLst>
          </p:cNvPr>
          <p:cNvSpPr>
            <a:spLocks noGrp="1"/>
          </p:cNvSpPr>
          <p:nvPr>
            <p:ph idx="1"/>
          </p:nvPr>
        </p:nvSpPr>
        <p:spPr>
          <a:xfrm>
            <a:off x="-457200" y="1200150"/>
            <a:ext cx="3783330" cy="4895219"/>
          </a:xfrm>
        </p:spPr>
        <p:txBody>
          <a:bodyPr/>
          <a:lstStyle/>
          <a:p>
            <a:pPr marL="457200" lvl="1" indent="0">
              <a:buNone/>
            </a:pPr>
            <a:r>
              <a:rPr lang="en-US" sz="1800" dirty="0"/>
              <a:t>International data sources</a:t>
            </a:r>
          </a:p>
          <a:p>
            <a:pPr lvl="2"/>
            <a:r>
              <a:rPr lang="en-US" sz="1800" dirty="0"/>
              <a:t>European Space Agency</a:t>
            </a:r>
          </a:p>
          <a:p>
            <a:pPr lvl="2"/>
            <a:r>
              <a:rPr lang="en-US" sz="1800" dirty="0"/>
              <a:t>NASA</a:t>
            </a:r>
          </a:p>
          <a:p>
            <a:pPr lvl="2"/>
            <a:r>
              <a:rPr lang="en-US" sz="1800" dirty="0"/>
              <a:t>Many more</a:t>
            </a:r>
          </a:p>
          <a:p>
            <a:endParaRPr lang="en-US" dirty="0"/>
          </a:p>
        </p:txBody>
      </p:sp>
      <p:pic>
        <p:nvPicPr>
          <p:cNvPr id="10" name="Picture 9"/>
          <p:cNvPicPr>
            <a:picLocks noChangeAspect="1"/>
          </p:cNvPicPr>
          <p:nvPr/>
        </p:nvPicPr>
        <p:blipFill>
          <a:blip r:embed="rId2"/>
          <a:stretch>
            <a:fillRect/>
          </a:stretch>
        </p:blipFill>
        <p:spPr>
          <a:xfrm>
            <a:off x="3256308" y="1611630"/>
            <a:ext cx="5887692" cy="5246370"/>
          </a:xfrm>
          <a:prstGeom prst="rect">
            <a:avLst/>
          </a:prstGeom>
        </p:spPr>
      </p:pic>
      <p:sp>
        <p:nvSpPr>
          <p:cNvPr id="11" name="Rectangle 10"/>
          <p:cNvSpPr/>
          <p:nvPr/>
        </p:nvSpPr>
        <p:spPr>
          <a:xfrm>
            <a:off x="219075" y="5572059"/>
            <a:ext cx="3107055" cy="1274195"/>
          </a:xfrm>
          <a:prstGeom prst="rect">
            <a:avLst/>
          </a:prstGeom>
        </p:spPr>
        <p:txBody>
          <a:bodyPr wrap="square">
            <a:spAutoFit/>
          </a:bodyPr>
          <a:lstStyle/>
          <a:p>
            <a:r>
              <a:rPr lang="en-GB" sz="1200" dirty="0">
                <a:solidFill>
                  <a:schemeClr val="bg1">
                    <a:lumMod val="10000"/>
                  </a:schemeClr>
                </a:solidFill>
                <a:hlinkClick r:id="rId3"/>
              </a:rPr>
              <a:t>Source:</a:t>
            </a:r>
          </a:p>
          <a:p>
            <a:pPr>
              <a:buNone/>
            </a:pPr>
            <a:r>
              <a:rPr lang="en-GB" sz="1200" dirty="0">
                <a:solidFill>
                  <a:schemeClr val="bg1">
                    <a:lumMod val="10000"/>
                  </a:schemeClr>
                </a:solidFill>
                <a:hlinkClick r:id="rId3"/>
              </a:rPr>
              <a:t>https://www.esa-landcover-cci.org/?q=node/158</a:t>
            </a:r>
            <a:endParaRPr lang="en-GB" sz="1200" dirty="0">
              <a:solidFill>
                <a:schemeClr val="bg1">
                  <a:lumMod val="10000"/>
                </a:schemeClr>
              </a:solidFill>
            </a:endParaRPr>
          </a:p>
          <a:p>
            <a:r>
              <a:rPr lang="en-GB" sz="1200" dirty="0">
                <a:solidFill>
                  <a:schemeClr val="bg1">
                    <a:lumMod val="10000"/>
                  </a:schemeClr>
                </a:solidFill>
              </a:rPr>
              <a:t>Viewer: </a:t>
            </a:r>
            <a:r>
              <a:rPr lang="en-GB" sz="1200" dirty="0">
                <a:solidFill>
                  <a:schemeClr val="bg1">
                    <a:lumMod val="10000"/>
                  </a:schemeClr>
                </a:solidFill>
                <a:hlinkClick r:id="rId4"/>
              </a:rPr>
              <a:t>http://maps.elie.ucl.ac.be/CCI/viewer/index.php</a:t>
            </a:r>
            <a:endParaRPr lang="en-GB" sz="1200" dirty="0">
              <a:solidFill>
                <a:schemeClr val="bg1">
                  <a:lumMod val="10000"/>
                </a:schemeClr>
              </a:solidFill>
            </a:endParaRPr>
          </a:p>
        </p:txBody>
      </p:sp>
    </p:spTree>
    <p:extLst>
      <p:ext uri="{BB962C8B-B14F-4D97-AF65-F5344CB8AC3E}">
        <p14:creationId xmlns:p14="http://schemas.microsoft.com/office/powerpoint/2010/main" val="1498484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5974" y="293914"/>
            <a:ext cx="8784201" cy="5832249"/>
          </a:xfrm>
        </p:spPr>
        <p:txBody>
          <a:bodyPr/>
          <a:lstStyle/>
          <a:p>
            <a:pPr marL="0" indent="0">
              <a:buNone/>
            </a:pPr>
            <a:r>
              <a:rPr lang="en-GB" dirty="0"/>
              <a:t>Spatial data: CCI LAND COVER – S2 PROTOTYPE LAND COVER 20M MAP OF AFRICA 2016</a:t>
            </a:r>
          </a:p>
        </p:txBody>
      </p:sp>
      <p:sp>
        <p:nvSpPr>
          <p:cNvPr id="4" name="Footer Placeholder 3"/>
          <p:cNvSpPr>
            <a:spLocks noGrp="1"/>
          </p:cNvSpPr>
          <p:nvPr>
            <p:ph type="ftr" sz="quarter" idx="11"/>
          </p:nvPr>
        </p:nvSpPr>
        <p:spPr bwMode="auto">
          <a:xfrm>
            <a:off x="3116263" y="6556375"/>
            <a:ext cx="2895600" cy="30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1" fontAlgn="base" hangingPunct="1">
              <a:spcBef>
                <a:spcPct val="0"/>
              </a:spcBef>
              <a:spcAft>
                <a:spcPct val="0"/>
              </a:spcAft>
              <a:buClrTx/>
              <a:buFontTx/>
              <a:buNone/>
              <a:defRPr sz="1400" b="1" kern="1200">
                <a:solidFill>
                  <a:schemeClr val="tx1"/>
                </a:solidFill>
                <a:latin typeface="Calibri" pitchFamily="34" charset="0"/>
                <a:ea typeface="+mn-ea"/>
                <a:cs typeface="Arial" pitchFamily="34" charset="0"/>
              </a:defRPr>
            </a:lvl1pPr>
            <a:lvl2pPr marL="4572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2pPr>
            <a:lvl3pPr marL="9144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3pPr>
            <a:lvl4pPr marL="13716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4pPr>
            <a:lvl5pPr marL="18288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5pPr>
            <a:lvl6pPr marL="2286000" algn="l" defTabSz="914400" rtl="0" eaLnBrk="1" latinLnBrk="0" hangingPunct="1">
              <a:defRPr sz="2400" kern="1200">
                <a:solidFill>
                  <a:schemeClr val="tx1"/>
                </a:solidFill>
                <a:latin typeface="Arial" pitchFamily="34" charset="0"/>
                <a:ea typeface="+mn-ea"/>
                <a:cs typeface="Arial" pitchFamily="34" charset="0"/>
              </a:defRPr>
            </a:lvl6pPr>
            <a:lvl7pPr marL="2743200" algn="l" defTabSz="914400" rtl="0" eaLnBrk="1" latinLnBrk="0" hangingPunct="1">
              <a:defRPr sz="2400" kern="1200">
                <a:solidFill>
                  <a:schemeClr val="tx1"/>
                </a:solidFill>
                <a:latin typeface="Arial" pitchFamily="34" charset="0"/>
                <a:ea typeface="+mn-ea"/>
                <a:cs typeface="Arial" pitchFamily="34" charset="0"/>
              </a:defRPr>
            </a:lvl7pPr>
            <a:lvl8pPr marL="3200400" algn="l" defTabSz="914400" rtl="0" eaLnBrk="1" latinLnBrk="0" hangingPunct="1">
              <a:defRPr sz="2400" kern="1200">
                <a:solidFill>
                  <a:schemeClr val="tx1"/>
                </a:solidFill>
                <a:latin typeface="Arial" pitchFamily="34" charset="0"/>
                <a:ea typeface="+mn-ea"/>
                <a:cs typeface="Arial" pitchFamily="34" charset="0"/>
              </a:defRPr>
            </a:lvl8pPr>
            <a:lvl9pPr marL="3657600" algn="l" defTabSz="914400" rtl="0" eaLnBrk="1" latinLnBrk="0" hangingPunct="1">
              <a:defRPr sz="2400" kern="1200">
                <a:solidFill>
                  <a:schemeClr val="tx1"/>
                </a:solidFill>
                <a:latin typeface="Arial" pitchFamily="34" charset="0"/>
                <a:ea typeface="+mn-ea"/>
                <a:cs typeface="Arial" pitchFamily="34" charset="0"/>
              </a:defRPr>
            </a:lvl9pPr>
          </a:lstStyle>
          <a:p>
            <a:fld id="{BC223AAF-AA65-43C9-9971-055884763F5F}" type="slidenum">
              <a:rPr lang="en-US" altLang="en-US" smtClean="0"/>
              <a:pPr/>
              <a:t>13</a:t>
            </a:fld>
            <a:endParaRPr lang="en-US" altLang="en-US"/>
          </a:p>
        </p:txBody>
      </p:sp>
      <p:sp>
        <p:nvSpPr>
          <p:cNvPr id="5" name="Rectangle 4"/>
          <p:cNvSpPr/>
          <p:nvPr/>
        </p:nvSpPr>
        <p:spPr>
          <a:xfrm>
            <a:off x="392728" y="6094710"/>
            <a:ext cx="7654413" cy="566309"/>
          </a:xfrm>
          <a:prstGeom prst="rect">
            <a:avLst/>
          </a:prstGeom>
        </p:spPr>
        <p:txBody>
          <a:bodyPr wrap="square">
            <a:spAutoFit/>
          </a:bodyPr>
          <a:lstStyle/>
          <a:p>
            <a:pPr>
              <a:buNone/>
            </a:pPr>
            <a:r>
              <a:rPr lang="en-GB" sz="1400" dirty="0">
                <a:hlinkClick r:id="rId2"/>
              </a:rPr>
              <a:t>Source: http://2016africalandcover20m.esrin.esa.int/</a:t>
            </a:r>
            <a:endParaRPr lang="en-GB" sz="1400" dirty="0"/>
          </a:p>
          <a:p>
            <a:pPr>
              <a:buNone/>
            </a:pPr>
            <a:r>
              <a:rPr lang="en-GB" sz="1400" dirty="0">
                <a:hlinkClick r:id="rId3"/>
              </a:rPr>
              <a:t>             Viewer: http://2016africalandcover20m.esrin.esa.int/viewer.php</a:t>
            </a:r>
            <a:endParaRPr lang="en-GB" sz="1400" dirty="0"/>
          </a:p>
        </p:txBody>
      </p:sp>
      <p:pic>
        <p:nvPicPr>
          <p:cNvPr id="7" name="Picture 6">
            <a:extLst>
              <a:ext uri="{FF2B5EF4-FFF2-40B4-BE49-F238E27FC236}">
                <a16:creationId xmlns:a16="http://schemas.microsoft.com/office/drawing/2014/main" id="{502AAD12-F497-4437-A73A-801930FE8217}"/>
              </a:ext>
            </a:extLst>
          </p:cNvPr>
          <p:cNvPicPr>
            <a:picLocks noChangeAspect="1"/>
          </p:cNvPicPr>
          <p:nvPr/>
        </p:nvPicPr>
        <p:blipFill>
          <a:blip r:embed="rId4"/>
          <a:stretch>
            <a:fillRect/>
          </a:stretch>
        </p:blipFill>
        <p:spPr>
          <a:xfrm>
            <a:off x="56074" y="1353528"/>
            <a:ext cx="9144000" cy="4526076"/>
          </a:xfrm>
          <a:prstGeom prst="rect">
            <a:avLst/>
          </a:prstGeom>
        </p:spPr>
      </p:pic>
    </p:spTree>
    <p:extLst>
      <p:ext uri="{BB962C8B-B14F-4D97-AF65-F5344CB8AC3E}">
        <p14:creationId xmlns:p14="http://schemas.microsoft.com/office/powerpoint/2010/main" val="4278481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710" y="274638"/>
            <a:ext cx="8651465" cy="787246"/>
          </a:xfrm>
        </p:spPr>
        <p:txBody>
          <a:bodyPr/>
          <a:lstStyle/>
          <a:p>
            <a:r>
              <a:rPr lang="en-GB" dirty="0"/>
              <a:t>Data type</a:t>
            </a:r>
          </a:p>
        </p:txBody>
      </p:sp>
      <p:sp>
        <p:nvSpPr>
          <p:cNvPr id="4" name="Footer Placeholder 3"/>
          <p:cNvSpPr>
            <a:spLocks noGrp="1"/>
          </p:cNvSpPr>
          <p:nvPr>
            <p:ph type="ftr" sz="quarter" idx="11"/>
          </p:nvPr>
        </p:nvSpPr>
        <p:spPr bwMode="auto">
          <a:xfrm>
            <a:off x="3116263" y="6556375"/>
            <a:ext cx="2895600" cy="30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1" fontAlgn="base" hangingPunct="1">
              <a:spcBef>
                <a:spcPct val="0"/>
              </a:spcBef>
              <a:spcAft>
                <a:spcPct val="0"/>
              </a:spcAft>
              <a:buClrTx/>
              <a:buFontTx/>
              <a:buNone/>
              <a:defRPr sz="1400" b="1" kern="1200">
                <a:solidFill>
                  <a:schemeClr val="tx1"/>
                </a:solidFill>
                <a:latin typeface="Calibri" pitchFamily="34" charset="0"/>
                <a:ea typeface="+mn-ea"/>
                <a:cs typeface="Arial" pitchFamily="34" charset="0"/>
              </a:defRPr>
            </a:lvl1pPr>
            <a:lvl2pPr marL="4572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2pPr>
            <a:lvl3pPr marL="9144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3pPr>
            <a:lvl4pPr marL="13716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4pPr>
            <a:lvl5pPr marL="18288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5pPr>
            <a:lvl6pPr marL="2286000" algn="l" defTabSz="914400" rtl="0" eaLnBrk="1" latinLnBrk="0" hangingPunct="1">
              <a:defRPr sz="2400" kern="1200">
                <a:solidFill>
                  <a:schemeClr val="tx1"/>
                </a:solidFill>
                <a:latin typeface="Arial" pitchFamily="34" charset="0"/>
                <a:ea typeface="+mn-ea"/>
                <a:cs typeface="Arial" pitchFamily="34" charset="0"/>
              </a:defRPr>
            </a:lvl6pPr>
            <a:lvl7pPr marL="2743200" algn="l" defTabSz="914400" rtl="0" eaLnBrk="1" latinLnBrk="0" hangingPunct="1">
              <a:defRPr sz="2400" kern="1200">
                <a:solidFill>
                  <a:schemeClr val="tx1"/>
                </a:solidFill>
                <a:latin typeface="Arial" pitchFamily="34" charset="0"/>
                <a:ea typeface="+mn-ea"/>
                <a:cs typeface="Arial" pitchFamily="34" charset="0"/>
              </a:defRPr>
            </a:lvl7pPr>
            <a:lvl8pPr marL="3200400" algn="l" defTabSz="914400" rtl="0" eaLnBrk="1" latinLnBrk="0" hangingPunct="1">
              <a:defRPr sz="2400" kern="1200">
                <a:solidFill>
                  <a:schemeClr val="tx1"/>
                </a:solidFill>
                <a:latin typeface="Arial" pitchFamily="34" charset="0"/>
                <a:ea typeface="+mn-ea"/>
                <a:cs typeface="Arial" pitchFamily="34" charset="0"/>
              </a:defRPr>
            </a:lvl8pPr>
            <a:lvl9pPr marL="3657600" algn="l" defTabSz="914400" rtl="0" eaLnBrk="1" latinLnBrk="0" hangingPunct="1">
              <a:defRPr sz="2400" kern="1200">
                <a:solidFill>
                  <a:schemeClr val="tx1"/>
                </a:solidFill>
                <a:latin typeface="Arial" pitchFamily="34" charset="0"/>
                <a:ea typeface="+mn-ea"/>
                <a:cs typeface="Arial" pitchFamily="34" charset="0"/>
              </a:defRPr>
            </a:lvl9pPr>
          </a:lstStyle>
          <a:p>
            <a:fld id="{BC223AAF-AA65-43C9-9971-055884763F5F}" type="slidenum">
              <a:rPr lang="en-US" altLang="en-US" smtClean="0"/>
              <a:pPr/>
              <a:t>14</a:t>
            </a:fld>
            <a:endParaRPr lang="en-US" altLang="en-US"/>
          </a:p>
        </p:txBody>
      </p:sp>
      <p:sp>
        <p:nvSpPr>
          <p:cNvPr id="5" name="Rectangle 4"/>
          <p:cNvSpPr/>
          <p:nvPr/>
        </p:nvSpPr>
        <p:spPr>
          <a:xfrm>
            <a:off x="392728" y="6094710"/>
            <a:ext cx="7654413" cy="307777"/>
          </a:xfrm>
          <a:prstGeom prst="rect">
            <a:avLst/>
          </a:prstGeom>
        </p:spPr>
        <p:txBody>
          <a:bodyPr wrap="square">
            <a:spAutoFit/>
          </a:bodyPr>
          <a:lstStyle/>
          <a:p>
            <a:pPr>
              <a:buNone/>
            </a:pPr>
            <a:r>
              <a:rPr lang="en-GB" sz="1400" dirty="0">
                <a:hlinkClick r:id="rId2"/>
              </a:rPr>
              <a:t>Source: </a:t>
            </a:r>
            <a:r>
              <a:rPr lang="en-US" sz="1400" dirty="0">
                <a:hlinkClick r:id="rId3"/>
              </a:rPr>
              <a:t>http://maps.elie.ucl.ac.be/CCI/viewer/index.php</a:t>
            </a:r>
            <a:endParaRPr lang="en-GB" sz="1400" dirty="0"/>
          </a:p>
        </p:txBody>
      </p:sp>
      <p:pic>
        <p:nvPicPr>
          <p:cNvPr id="6" name="Picture 5">
            <a:extLst>
              <a:ext uri="{FF2B5EF4-FFF2-40B4-BE49-F238E27FC236}">
                <a16:creationId xmlns:a16="http://schemas.microsoft.com/office/drawing/2014/main" id="{2CA42551-BFB5-4438-9889-31DBEEB41F4A}"/>
              </a:ext>
            </a:extLst>
          </p:cNvPr>
          <p:cNvPicPr>
            <a:picLocks noChangeAspect="1"/>
          </p:cNvPicPr>
          <p:nvPr/>
        </p:nvPicPr>
        <p:blipFill>
          <a:blip r:embed="rId4"/>
          <a:stretch>
            <a:fillRect/>
          </a:stretch>
        </p:blipFill>
        <p:spPr>
          <a:xfrm>
            <a:off x="122442" y="3675633"/>
            <a:ext cx="9144000" cy="3182367"/>
          </a:xfrm>
          <a:prstGeom prst="rect">
            <a:avLst/>
          </a:prstGeom>
        </p:spPr>
      </p:pic>
      <p:pic>
        <p:nvPicPr>
          <p:cNvPr id="8" name="Picture 7">
            <a:extLst>
              <a:ext uri="{FF2B5EF4-FFF2-40B4-BE49-F238E27FC236}">
                <a16:creationId xmlns:a16="http://schemas.microsoft.com/office/drawing/2014/main" id="{64E09CF5-D66E-4C7F-854A-2F94F4053971}"/>
              </a:ext>
            </a:extLst>
          </p:cNvPr>
          <p:cNvPicPr>
            <a:picLocks noChangeAspect="1"/>
          </p:cNvPicPr>
          <p:nvPr/>
        </p:nvPicPr>
        <p:blipFill>
          <a:blip r:embed="rId5"/>
          <a:stretch>
            <a:fillRect/>
          </a:stretch>
        </p:blipFill>
        <p:spPr>
          <a:xfrm>
            <a:off x="-195943" y="119437"/>
            <a:ext cx="7081618" cy="3402308"/>
          </a:xfrm>
          <a:prstGeom prst="rect">
            <a:avLst/>
          </a:prstGeom>
        </p:spPr>
      </p:pic>
    </p:spTree>
    <p:extLst>
      <p:ext uri="{BB962C8B-B14F-4D97-AF65-F5344CB8AC3E}">
        <p14:creationId xmlns:p14="http://schemas.microsoft.com/office/powerpoint/2010/main" val="3125224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3ED1ADE-38C4-44F1-9F21-C4747545904A}"/>
              </a:ext>
            </a:extLst>
          </p:cNvPr>
          <p:cNvGraphicFramePr>
            <a:graphicFrameLocks noGrp="1"/>
          </p:cNvGraphicFramePr>
          <p:nvPr>
            <p:extLst>
              <p:ext uri="{D42A27DB-BD31-4B8C-83A1-F6EECF244321}">
                <p14:modId xmlns:p14="http://schemas.microsoft.com/office/powerpoint/2010/main" val="32231660"/>
              </p:ext>
            </p:extLst>
          </p:nvPr>
        </p:nvGraphicFramePr>
        <p:xfrm>
          <a:off x="235131" y="653143"/>
          <a:ext cx="8778241" cy="3265077"/>
        </p:xfrm>
        <a:graphic>
          <a:graphicData uri="http://schemas.openxmlformats.org/drawingml/2006/table">
            <a:tbl>
              <a:tblPr firstRow="1" firstCol="1" bandRow="1">
                <a:tableStyleId>{5C22544A-7EE6-4342-B048-85BDC9FD1C3A}</a:tableStyleId>
              </a:tblPr>
              <a:tblGrid>
                <a:gridCol w="1519915">
                  <a:extLst>
                    <a:ext uri="{9D8B030D-6E8A-4147-A177-3AD203B41FA5}">
                      <a16:colId xmlns:a16="http://schemas.microsoft.com/office/drawing/2014/main" val="4146214660"/>
                    </a:ext>
                  </a:extLst>
                </a:gridCol>
                <a:gridCol w="2752516">
                  <a:extLst>
                    <a:ext uri="{9D8B030D-6E8A-4147-A177-3AD203B41FA5}">
                      <a16:colId xmlns:a16="http://schemas.microsoft.com/office/drawing/2014/main" val="3252540557"/>
                    </a:ext>
                  </a:extLst>
                </a:gridCol>
                <a:gridCol w="1812130">
                  <a:extLst>
                    <a:ext uri="{9D8B030D-6E8A-4147-A177-3AD203B41FA5}">
                      <a16:colId xmlns:a16="http://schemas.microsoft.com/office/drawing/2014/main" val="3596875237"/>
                    </a:ext>
                  </a:extLst>
                </a:gridCol>
                <a:gridCol w="2693680">
                  <a:extLst>
                    <a:ext uri="{9D8B030D-6E8A-4147-A177-3AD203B41FA5}">
                      <a16:colId xmlns:a16="http://schemas.microsoft.com/office/drawing/2014/main" val="2799907354"/>
                    </a:ext>
                  </a:extLst>
                </a:gridCol>
              </a:tblGrid>
              <a:tr h="212292">
                <a:tc>
                  <a:txBody>
                    <a:bodyPr/>
                    <a:lstStyle/>
                    <a:p>
                      <a:pPr marL="0" marR="0">
                        <a:lnSpc>
                          <a:spcPct val="115000"/>
                        </a:lnSpc>
                        <a:spcBef>
                          <a:spcPts val="0"/>
                        </a:spcBef>
                        <a:spcAft>
                          <a:spcPts val="600"/>
                        </a:spcAft>
                      </a:pPr>
                      <a:r>
                        <a:rPr lang="en-US" sz="1600">
                          <a:effectLst/>
                        </a:rPr>
                        <a:t>Goal</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600"/>
                        </a:spcAft>
                      </a:pPr>
                      <a:r>
                        <a:rPr lang="en-US" sz="1600">
                          <a:effectLst/>
                        </a:rPr>
                        <a:t>Target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600"/>
                        </a:spcAft>
                      </a:pPr>
                      <a:r>
                        <a:rPr lang="en-US" sz="1600">
                          <a:effectLst/>
                        </a:rPr>
                        <a:t>Indicators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600"/>
                        </a:spcAft>
                      </a:pPr>
                      <a:r>
                        <a:rPr lang="en-US" sz="1600">
                          <a:effectLst/>
                        </a:rPr>
                        <a:t>Metadata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21361695"/>
                  </a:ext>
                </a:extLst>
              </a:tr>
              <a:tr h="3001171">
                <a:tc>
                  <a:txBody>
                    <a:bodyPr/>
                    <a:lstStyle/>
                    <a:p>
                      <a:pPr marL="0" marR="0">
                        <a:lnSpc>
                          <a:spcPct val="115000"/>
                        </a:lnSpc>
                        <a:spcBef>
                          <a:spcPts val="0"/>
                        </a:spcBef>
                        <a:spcAft>
                          <a:spcPts val="1000"/>
                        </a:spcAft>
                      </a:pPr>
                      <a:r>
                        <a:rPr lang="en-US" sz="1600">
                          <a:effectLst/>
                        </a:rPr>
                        <a:t>Objective 14. Conserve and sustainably use oceans, seas and marine resources for sustainable development.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1600" dirty="0">
                          <a:effectLst/>
                        </a:rPr>
                        <a:t>14.2</a:t>
                      </a:r>
                    </a:p>
                    <a:p>
                      <a:pPr marL="0" marR="0">
                        <a:lnSpc>
                          <a:spcPct val="115000"/>
                        </a:lnSpc>
                        <a:spcBef>
                          <a:spcPts val="0"/>
                        </a:spcBef>
                        <a:spcAft>
                          <a:spcPts val="1000"/>
                        </a:spcAft>
                      </a:pPr>
                      <a:r>
                        <a:rPr lang="en-US" sz="1600" dirty="0">
                          <a:effectLst/>
                        </a:rPr>
                        <a:t>By 2020, manage and protect in a sustainable way the marine and coastal ecosystems to avoid effects important adversities, including strengthening their resilience, and measures to restore them to improve the health and productivity of the oceans.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1600">
                          <a:effectLst/>
                        </a:rPr>
                        <a:t>14.2.1</a:t>
                      </a:r>
                    </a:p>
                    <a:p>
                      <a:pPr marL="0" marR="0">
                        <a:lnSpc>
                          <a:spcPct val="115000"/>
                        </a:lnSpc>
                        <a:spcBef>
                          <a:spcPts val="0"/>
                        </a:spcBef>
                        <a:spcAft>
                          <a:spcPts val="1000"/>
                        </a:spcAft>
                      </a:pPr>
                      <a:r>
                        <a:rPr lang="en-US" sz="1600">
                          <a:effectLst/>
                        </a:rPr>
                        <a:t>Proportion of national exclusive economic zones managed through ecosystem-based approaches.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1600" u="sng" dirty="0">
                          <a:effectLst/>
                          <a:hlinkClick r:id="rId2"/>
                        </a:rPr>
                        <a:t>https://unstats.un.org/sdgs/tierIII-indicators/files/Tier3-14-02-01.pdf</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9137040"/>
                  </a:ext>
                </a:extLst>
              </a:tr>
            </a:tbl>
          </a:graphicData>
        </a:graphic>
      </p:graphicFrame>
      <p:sp>
        <p:nvSpPr>
          <p:cNvPr id="7" name="TextBox 6">
            <a:extLst>
              <a:ext uri="{FF2B5EF4-FFF2-40B4-BE49-F238E27FC236}">
                <a16:creationId xmlns:a16="http://schemas.microsoft.com/office/drawing/2014/main" id="{2400BEA0-60F7-41CD-95BE-A35C6D10CBD2}"/>
              </a:ext>
            </a:extLst>
          </p:cNvPr>
          <p:cNvSpPr txBox="1"/>
          <p:nvPr/>
        </p:nvSpPr>
        <p:spPr>
          <a:xfrm>
            <a:off x="418011" y="122312"/>
            <a:ext cx="4572000" cy="369332"/>
          </a:xfrm>
          <a:prstGeom prst="rect">
            <a:avLst/>
          </a:prstGeom>
          <a:noFill/>
        </p:spPr>
        <p:txBody>
          <a:bodyPr wrap="square">
            <a:spAutoFit/>
          </a:bodyPr>
          <a:lstStyle/>
          <a:p>
            <a:r>
              <a:rPr lang="en-US" sz="1800" dirty="0">
                <a:solidFill>
                  <a:srgbClr val="BF8F00"/>
                </a:solidFill>
                <a:effectLst/>
                <a:latin typeface="Calibri" panose="020F0502020204030204" pitchFamily="34" charset="0"/>
                <a:ea typeface="Calibri" panose="020F0502020204030204" pitchFamily="34" charset="0"/>
                <a:cs typeface="Times New Roman" panose="02020603050405020304" pitchFamily="18" charset="0"/>
              </a:rPr>
              <a:t>SDG indicators that incorporate these statistics</a:t>
            </a:r>
            <a:endParaRPr lang="en-US" dirty="0"/>
          </a:p>
        </p:txBody>
      </p:sp>
      <p:graphicFrame>
        <p:nvGraphicFramePr>
          <p:cNvPr id="8" name="Table 7">
            <a:extLst>
              <a:ext uri="{FF2B5EF4-FFF2-40B4-BE49-F238E27FC236}">
                <a16:creationId xmlns:a16="http://schemas.microsoft.com/office/drawing/2014/main" id="{F17FED19-B384-4EE9-AF12-24384DED42F2}"/>
              </a:ext>
            </a:extLst>
          </p:cNvPr>
          <p:cNvGraphicFramePr>
            <a:graphicFrameLocks noGrp="1"/>
          </p:cNvGraphicFramePr>
          <p:nvPr>
            <p:extLst>
              <p:ext uri="{D42A27DB-BD31-4B8C-83A1-F6EECF244321}">
                <p14:modId xmlns:p14="http://schemas.microsoft.com/office/powerpoint/2010/main" val="198271747"/>
              </p:ext>
            </p:extLst>
          </p:nvPr>
        </p:nvGraphicFramePr>
        <p:xfrm>
          <a:off x="235130" y="4079718"/>
          <a:ext cx="8778241" cy="2655968"/>
        </p:xfrm>
        <a:graphic>
          <a:graphicData uri="http://schemas.openxmlformats.org/drawingml/2006/table">
            <a:tbl>
              <a:tblPr firstRow="1" firstCol="1" bandRow="1" bandCol="1">
                <a:tableStyleId>{5C22544A-7EE6-4342-B048-85BDC9FD1C3A}</a:tableStyleId>
              </a:tblPr>
              <a:tblGrid>
                <a:gridCol w="997997">
                  <a:extLst>
                    <a:ext uri="{9D8B030D-6E8A-4147-A177-3AD203B41FA5}">
                      <a16:colId xmlns:a16="http://schemas.microsoft.com/office/drawing/2014/main" val="3363932983"/>
                    </a:ext>
                  </a:extLst>
                </a:gridCol>
                <a:gridCol w="7780244">
                  <a:extLst>
                    <a:ext uri="{9D8B030D-6E8A-4147-A177-3AD203B41FA5}">
                      <a16:colId xmlns:a16="http://schemas.microsoft.com/office/drawing/2014/main" val="1528759049"/>
                    </a:ext>
                  </a:extLst>
                </a:gridCol>
              </a:tblGrid>
              <a:tr h="438108">
                <a:tc>
                  <a:txBody>
                    <a:bodyPr/>
                    <a:lstStyle/>
                    <a:p>
                      <a:pPr marL="0" marR="0">
                        <a:lnSpc>
                          <a:spcPct val="115000"/>
                        </a:lnSpc>
                        <a:spcBef>
                          <a:spcPts val="0"/>
                        </a:spcBef>
                        <a:spcAft>
                          <a:spcPts val="1000"/>
                        </a:spcAft>
                      </a:pPr>
                      <a:r>
                        <a:rPr lang="en-US" sz="1600" dirty="0">
                          <a:effectLst/>
                        </a:rPr>
                        <a:t>15.1.1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US" sz="1600">
                          <a:effectLst/>
                        </a:rPr>
                        <a:t>Forest area as a proportion of total land area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09325718"/>
                  </a:ext>
                </a:extLst>
              </a:tr>
              <a:tr h="903536">
                <a:tc>
                  <a:txBody>
                    <a:bodyPr/>
                    <a:lstStyle/>
                    <a:p>
                      <a:pPr marL="0" marR="0">
                        <a:lnSpc>
                          <a:spcPct val="115000"/>
                        </a:lnSpc>
                        <a:spcBef>
                          <a:spcPts val="0"/>
                        </a:spcBef>
                        <a:spcAft>
                          <a:spcPts val="1000"/>
                        </a:spcAft>
                      </a:pPr>
                      <a:r>
                        <a:rPr lang="en-US" sz="1600">
                          <a:effectLst/>
                        </a:rPr>
                        <a:t>15.1.2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US" sz="1600" dirty="0">
                          <a:effectLst/>
                        </a:rPr>
                        <a:t>Proportion of important sites for terrestrial and freshwater biodiversity that are covered by protected areas, by ecosystem type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4667859"/>
                  </a:ext>
                </a:extLst>
              </a:tr>
              <a:tr h="438108">
                <a:tc>
                  <a:txBody>
                    <a:bodyPr/>
                    <a:lstStyle/>
                    <a:p>
                      <a:pPr marL="0" marR="0">
                        <a:lnSpc>
                          <a:spcPct val="115000"/>
                        </a:lnSpc>
                        <a:spcBef>
                          <a:spcPts val="0"/>
                        </a:spcBef>
                        <a:spcAft>
                          <a:spcPts val="1000"/>
                        </a:spcAft>
                      </a:pPr>
                      <a:r>
                        <a:rPr lang="en-US" sz="1600">
                          <a:effectLst/>
                        </a:rPr>
                        <a:t>15.3.1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1600" dirty="0">
                          <a:effectLst/>
                        </a:rPr>
                        <a:t>Proportion of land that is degraded over total land area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41097051"/>
                  </a:ext>
                </a:extLst>
              </a:tr>
              <a:tr h="438108">
                <a:tc>
                  <a:txBody>
                    <a:bodyPr/>
                    <a:lstStyle/>
                    <a:p>
                      <a:pPr marL="0" marR="0">
                        <a:lnSpc>
                          <a:spcPct val="115000"/>
                        </a:lnSpc>
                        <a:spcBef>
                          <a:spcPts val="0"/>
                        </a:spcBef>
                        <a:spcAft>
                          <a:spcPts val="1000"/>
                        </a:spcAft>
                      </a:pPr>
                      <a:r>
                        <a:rPr lang="en-US" sz="1600">
                          <a:effectLst/>
                        </a:rPr>
                        <a:t>15.4.1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US" sz="1600" dirty="0">
                          <a:effectLst/>
                        </a:rPr>
                        <a:t>Coverage by protected areas of important sites for mountain biodiversity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4060042"/>
                  </a:ext>
                </a:extLst>
              </a:tr>
              <a:tr h="438108">
                <a:tc>
                  <a:txBody>
                    <a:bodyPr/>
                    <a:lstStyle/>
                    <a:p>
                      <a:pPr marL="0" marR="0">
                        <a:lnSpc>
                          <a:spcPct val="115000"/>
                        </a:lnSpc>
                        <a:spcBef>
                          <a:spcPts val="0"/>
                        </a:spcBef>
                        <a:spcAft>
                          <a:spcPts val="1000"/>
                        </a:spcAft>
                      </a:pPr>
                      <a:r>
                        <a:rPr lang="en-US" sz="1600">
                          <a:effectLst/>
                        </a:rPr>
                        <a:t>15.4.2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US" sz="1600" dirty="0">
                          <a:effectLst/>
                        </a:rPr>
                        <a:t>Mountain Green Cover Index</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5624972"/>
                  </a:ext>
                </a:extLst>
              </a:tr>
            </a:tbl>
          </a:graphicData>
        </a:graphic>
      </p:graphicFrame>
    </p:spTree>
    <p:extLst>
      <p:ext uri="{BB962C8B-B14F-4D97-AF65-F5344CB8AC3E}">
        <p14:creationId xmlns:p14="http://schemas.microsoft.com/office/powerpoint/2010/main" val="501082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58FDBC-0DD9-48AB-9AA2-5574D5D2F611}"/>
              </a:ext>
            </a:extLst>
          </p:cNvPr>
          <p:cNvSpPr/>
          <p:nvPr/>
        </p:nvSpPr>
        <p:spPr>
          <a:xfrm>
            <a:off x="2755557" y="2638194"/>
            <a:ext cx="6645189" cy="461665"/>
          </a:xfrm>
          <a:prstGeom prst="rect">
            <a:avLst/>
          </a:prstGeom>
        </p:spPr>
        <p:txBody>
          <a:bodyPr wrap="square">
            <a:spAutoFit/>
          </a:bodyPr>
          <a:lstStyle/>
          <a:p>
            <a:pPr>
              <a:buNone/>
            </a:pPr>
            <a:r>
              <a:rPr lang="en-US" sz="2400" dirty="0">
                <a:latin typeface="MinionPro-Regular"/>
              </a:rPr>
              <a:t>Additional information</a:t>
            </a:r>
            <a:endParaRPr lang="en-US" dirty="0"/>
          </a:p>
        </p:txBody>
      </p:sp>
    </p:spTree>
    <p:extLst>
      <p:ext uri="{BB962C8B-B14F-4D97-AF65-F5344CB8AC3E}">
        <p14:creationId xmlns:p14="http://schemas.microsoft.com/office/powerpoint/2010/main" val="2329141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Grp="1" noChangeArrowheads="1"/>
          </p:cNvSpPr>
          <p:nvPr>
            <p:ph type="title" idx="4294967295"/>
          </p:nvPr>
        </p:nvSpPr>
        <p:spPr>
          <a:xfrm>
            <a:off x="493160" y="164737"/>
            <a:ext cx="7928931" cy="990600"/>
          </a:xfrm>
          <a:prstGeom prst="rect">
            <a:avLst/>
          </a:prstGeom>
        </p:spPr>
        <p:txBody>
          <a:bodyPr>
            <a:normAutofit/>
          </a:bodyPr>
          <a:lstStyle/>
          <a:p>
            <a:pPr marL="914400"/>
            <a:r>
              <a:rPr lang="en-GB" sz="3200" b="1" dirty="0"/>
              <a:t>Main concepts and definitions on GIS</a:t>
            </a:r>
          </a:p>
        </p:txBody>
      </p:sp>
      <p:sp>
        <p:nvSpPr>
          <p:cNvPr id="3075" name="Rectangle 3"/>
          <p:cNvSpPr>
            <a:spLocks noGrp="1" noChangeArrowheads="1"/>
          </p:cNvSpPr>
          <p:nvPr>
            <p:ph type="body" sz="half" idx="4294967295"/>
          </p:nvPr>
        </p:nvSpPr>
        <p:spPr>
          <a:xfrm>
            <a:off x="0" y="1140814"/>
            <a:ext cx="9143999" cy="5717185"/>
          </a:xfrm>
          <a:prstGeom prst="rect">
            <a:avLst/>
          </a:prstGeom>
          <a:solidFill>
            <a:schemeClr val="bg1"/>
          </a:solidFill>
        </p:spPr>
        <p:txBody>
          <a:bodyPr>
            <a:normAutofit lnSpcReduction="10000"/>
          </a:bodyPr>
          <a:lstStyle/>
          <a:p>
            <a:r>
              <a:rPr lang="en-US" altLang="en-US" sz="2000" dirty="0">
                <a:solidFill>
                  <a:srgbClr val="FF0000"/>
                </a:solidFill>
              </a:rPr>
              <a:t>GIS </a:t>
            </a:r>
            <a:r>
              <a:rPr lang="en-US" altLang="en-US" sz="2000" dirty="0"/>
              <a:t>is “</a:t>
            </a:r>
            <a:r>
              <a:rPr lang="en-US" sz="2000" dirty="0"/>
              <a:t>An integrated collection of </a:t>
            </a:r>
            <a:r>
              <a:rPr lang="en-US" sz="2000" dirty="0">
                <a:solidFill>
                  <a:srgbClr val="00B0F0"/>
                </a:solidFill>
              </a:rPr>
              <a:t>computer software and data used to view and manage information about geographic places, analyze spatial relationships, and model spatial processes</a:t>
            </a:r>
            <a:r>
              <a:rPr lang="en-US" sz="2000" dirty="0"/>
              <a:t>” </a:t>
            </a:r>
            <a:r>
              <a:rPr lang="en-US" sz="2000" dirty="0">
                <a:solidFill>
                  <a:srgbClr val="7030A0"/>
                </a:solidFill>
              </a:rPr>
              <a:t>Source: ESRI</a:t>
            </a:r>
          </a:p>
          <a:p>
            <a:r>
              <a:rPr lang="en-US" altLang="en-US" sz="2000" dirty="0"/>
              <a:t>The underlying assumption is that any geographic entity can be depicted as a </a:t>
            </a:r>
            <a:r>
              <a:rPr lang="en-US" altLang="en-US" sz="2000" dirty="0">
                <a:solidFill>
                  <a:srgbClr val="FF0000"/>
                </a:solidFill>
              </a:rPr>
              <a:t>Feature</a:t>
            </a:r>
            <a:r>
              <a:rPr lang="en-US" altLang="en-US" sz="2000" dirty="0"/>
              <a:t> (</a:t>
            </a:r>
            <a:r>
              <a:rPr lang="en-US" altLang="en-US" sz="2000" dirty="0">
                <a:solidFill>
                  <a:srgbClr val="00B0F0"/>
                </a:solidFill>
              </a:rPr>
              <a:t>point, line or polygon</a:t>
            </a:r>
            <a:r>
              <a:rPr lang="en-US" altLang="en-US" sz="2000" dirty="0"/>
              <a:t>), or group of </a:t>
            </a:r>
            <a:r>
              <a:rPr lang="en-US" altLang="en-US" sz="2000" dirty="0">
                <a:solidFill>
                  <a:srgbClr val="FF0000"/>
                </a:solidFill>
              </a:rPr>
              <a:t>Grid</a:t>
            </a:r>
            <a:r>
              <a:rPr lang="en-US" altLang="en-US" sz="2000" dirty="0"/>
              <a:t> cells</a:t>
            </a:r>
          </a:p>
          <a:p>
            <a:r>
              <a:rPr lang="en-US" sz="2000" dirty="0"/>
              <a:t>A set of feature data representing a concrete theme is called </a:t>
            </a:r>
            <a:r>
              <a:rPr lang="en-US" sz="2000" dirty="0">
                <a:solidFill>
                  <a:srgbClr val="FF0000"/>
                </a:solidFill>
              </a:rPr>
              <a:t>vector</a:t>
            </a:r>
            <a:r>
              <a:rPr lang="en-US" sz="2000" dirty="0"/>
              <a:t> </a:t>
            </a:r>
            <a:r>
              <a:rPr lang="en-US" sz="2000" dirty="0">
                <a:solidFill>
                  <a:srgbClr val="FF0000"/>
                </a:solidFill>
              </a:rPr>
              <a:t>layer</a:t>
            </a:r>
            <a:r>
              <a:rPr lang="en-US" sz="2000" dirty="0"/>
              <a:t>, for example layer of post offices (points), layer of roads, layer of rivers (lines), layer of cadastral properties (polygons). Multiple layers can be overlaid and visualized as composite landscape structures on a single </a:t>
            </a:r>
            <a:r>
              <a:rPr lang="en-US" sz="2000" dirty="0">
                <a:solidFill>
                  <a:srgbClr val="FF0000"/>
                </a:solidFill>
              </a:rPr>
              <a:t>layout map.</a:t>
            </a:r>
          </a:p>
          <a:p>
            <a:r>
              <a:rPr lang="en-GB" sz="2000" dirty="0"/>
              <a:t>A </a:t>
            </a:r>
            <a:r>
              <a:rPr lang="en-GB" sz="2000" dirty="0">
                <a:solidFill>
                  <a:srgbClr val="FF0000"/>
                </a:solidFill>
              </a:rPr>
              <a:t>raster layer </a:t>
            </a:r>
            <a:r>
              <a:rPr lang="en-GB" sz="2000" dirty="0"/>
              <a:t>references a raster file as its data source and a raster renderer that defines how the raster data should be rendered and any additional display properties. </a:t>
            </a:r>
            <a:r>
              <a:rPr lang="en-US" sz="2000" dirty="0">
                <a:solidFill>
                  <a:srgbClr val="7030A0"/>
                </a:solidFill>
              </a:rPr>
              <a:t>Source: ESRI</a:t>
            </a:r>
            <a:endParaRPr lang="en-US" sz="2000" dirty="0"/>
          </a:p>
          <a:p>
            <a:r>
              <a:rPr lang="en-US" altLang="en-US" sz="2000" dirty="0"/>
              <a:t>The single maps are ‘fixed’ as a </a:t>
            </a:r>
            <a:r>
              <a:rPr lang="en-US" altLang="en-US" sz="2000" dirty="0">
                <a:solidFill>
                  <a:srgbClr val="FF0000"/>
                </a:solidFill>
              </a:rPr>
              <a:t>Data frame </a:t>
            </a:r>
            <a:r>
              <a:rPr lang="en-US" altLang="en-US" sz="2000" dirty="0"/>
              <a:t>(containing several layers and grids as separate files) and saved as a </a:t>
            </a:r>
            <a:r>
              <a:rPr lang="en-US" altLang="en-US" sz="2000" dirty="0">
                <a:solidFill>
                  <a:srgbClr val="FF0000"/>
                </a:solidFill>
              </a:rPr>
              <a:t>Project</a:t>
            </a:r>
          </a:p>
          <a:p>
            <a:r>
              <a:rPr lang="en-GB" altLang="en-US" sz="2000" dirty="0">
                <a:solidFill>
                  <a:srgbClr val="FF0000"/>
                </a:solidFill>
              </a:rPr>
              <a:t>Geodatabase </a:t>
            </a:r>
            <a:r>
              <a:rPr lang="en-GB" altLang="en-US" sz="2000" dirty="0"/>
              <a:t>is a set of </a:t>
            </a:r>
            <a:r>
              <a:rPr lang="en-GB" altLang="en-US" sz="2000" dirty="0" err="1"/>
              <a:t>shapefiles</a:t>
            </a:r>
            <a:r>
              <a:rPr lang="en-GB" altLang="en-US" sz="2000" dirty="0"/>
              <a:t> (either </a:t>
            </a:r>
            <a:r>
              <a:rPr lang="en-GB" altLang="en-US" sz="2000" dirty="0">
                <a:solidFill>
                  <a:srgbClr val="00B0F0"/>
                </a:solidFill>
              </a:rPr>
              <a:t>points, lines, polygons</a:t>
            </a:r>
            <a:r>
              <a:rPr lang="en-GB" altLang="en-US" sz="2000" dirty="0"/>
              <a:t>) and grids linked in a single structure</a:t>
            </a:r>
            <a:endParaRPr lang="en-US" altLang="en-US" sz="2000" dirty="0"/>
          </a:p>
          <a:p>
            <a:r>
              <a:rPr lang="en-US" altLang="en-US" sz="2000" dirty="0"/>
              <a:t>Complete list of terms available from ESRI here: </a:t>
            </a:r>
            <a:r>
              <a:rPr lang="en-US" altLang="en-US" sz="1800" dirty="0">
                <a:solidFill>
                  <a:srgbClr val="7030A0"/>
                </a:solidFill>
              </a:rPr>
              <a:t>http://webhelp.esri.com/arcgisserver/9.3/java/geodatabases/definition_frame.htm</a:t>
            </a:r>
          </a:p>
          <a:p>
            <a:endParaRPr lang="en-US" altLang="en-US" sz="2600" dirty="0"/>
          </a:p>
          <a:p>
            <a:pPr>
              <a:spcBef>
                <a:spcPts val="600"/>
              </a:spcBef>
              <a:spcAft>
                <a:spcPts val="600"/>
              </a:spcAft>
              <a:buFont typeface="Wingdings" pitchFamily="2" charset="2"/>
              <a:buNone/>
            </a:pPr>
            <a:endParaRPr lang="en-US" altLang="en-US" sz="2600" dirty="0"/>
          </a:p>
        </p:txBody>
      </p:sp>
    </p:spTree>
    <p:extLst>
      <p:ext uri="{BB962C8B-B14F-4D97-AF65-F5344CB8AC3E}">
        <p14:creationId xmlns:p14="http://schemas.microsoft.com/office/powerpoint/2010/main" val="34801614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B8C536F8-2591-4708-91D3-2B7C7146081F}"/>
              </a:ext>
            </a:extLst>
          </p:cNvPr>
          <p:cNvSpPr txBox="1">
            <a:spLocks noChangeArrowheads="1"/>
          </p:cNvSpPr>
          <p:nvPr/>
        </p:nvSpPr>
        <p:spPr>
          <a:xfrm>
            <a:off x="493160" y="164737"/>
            <a:ext cx="7928931" cy="990600"/>
          </a:xfrm>
          <a:prstGeom prst="rect">
            <a:avLst/>
          </a:prstGeom>
        </p:spPr>
        <p:txBody>
          <a:bodyPr vert="horz" lIns="91440" tIns="45720" rIns="91440" bIns="45720" rtlCol="0" anchor="ctr">
            <a:normAutofit lnSpcReduction="10000"/>
          </a:bodyPr>
          <a:lstStyle>
            <a:lvl1pPr algn="ctr" defTabSz="685800" rtl="0" eaLnBrk="1" latinLnBrk="0" hangingPunct="1">
              <a:spcBef>
                <a:spcPct val="0"/>
              </a:spcBef>
              <a:buNone/>
              <a:defRPr sz="2250" kern="1200">
                <a:solidFill>
                  <a:srgbClr val="008080"/>
                </a:solidFill>
                <a:latin typeface="+mj-lt"/>
                <a:ea typeface="+mj-ea"/>
                <a:cs typeface="+mj-cs"/>
              </a:defRPr>
            </a:lvl1pPr>
          </a:lstStyle>
          <a:p>
            <a:pPr marL="914400"/>
            <a:r>
              <a:rPr lang="en-GB" sz="3200" b="1" dirty="0"/>
              <a:t>Main concepts and definitions on Earth Observation</a:t>
            </a:r>
          </a:p>
        </p:txBody>
      </p:sp>
      <p:sp>
        <p:nvSpPr>
          <p:cNvPr id="3" name="Rectangle 2">
            <a:extLst>
              <a:ext uri="{FF2B5EF4-FFF2-40B4-BE49-F238E27FC236}">
                <a16:creationId xmlns:a16="http://schemas.microsoft.com/office/drawing/2014/main" id="{1406743F-ADB7-489B-97AD-310C982CE109}"/>
              </a:ext>
            </a:extLst>
          </p:cNvPr>
          <p:cNvSpPr/>
          <p:nvPr/>
        </p:nvSpPr>
        <p:spPr>
          <a:xfrm>
            <a:off x="265768" y="1397675"/>
            <a:ext cx="8600829" cy="4801314"/>
          </a:xfrm>
          <a:prstGeom prst="rect">
            <a:avLst/>
          </a:prstGeom>
        </p:spPr>
        <p:txBody>
          <a:bodyPr wrap="square">
            <a:spAutoFit/>
          </a:bodyPr>
          <a:lstStyle/>
          <a:p>
            <a:r>
              <a:rPr lang="en-US" b="1" dirty="0"/>
              <a:t>1. Remote sensing: the science and art of identifying, observing, and measuring an object without coming into direct contact with it</a:t>
            </a:r>
            <a:r>
              <a:rPr lang="en-US" dirty="0"/>
              <a:t>. This process involves the detection and measurement of radiation of different wavelengths reflected or emitted from distant objects or materials, by which they may be identified and categorized by class/type, substance, and spatial distribution (NASA). </a:t>
            </a:r>
          </a:p>
          <a:p>
            <a:pPr marL="285750" indent="-285750">
              <a:buFont typeface="Arial" panose="020B0604020202020204" pitchFamily="34" charset="0"/>
              <a:buChar char="•"/>
            </a:pPr>
            <a:r>
              <a:rPr lang="en-US" b="1" dirty="0"/>
              <a:t>Measures continuous arrays of reflectance values and the (approximate!) geographic location of pixels or grid-cells</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b="1" dirty="0"/>
          </a:p>
          <a:p>
            <a:r>
              <a:rPr lang="en-US" b="1" dirty="0"/>
              <a:t>2. Optical remote sensing: Satellite and Aerial: for land cover and use</a:t>
            </a:r>
          </a:p>
          <a:p>
            <a:r>
              <a:rPr lang="en-US" b="1" dirty="0"/>
              <a:t>3. Synthetic Aperture Radar: for biomass, peatlands, elevation </a:t>
            </a:r>
            <a:endParaRPr lang="en-US" dirty="0"/>
          </a:p>
        </p:txBody>
      </p:sp>
      <p:pic>
        <p:nvPicPr>
          <p:cNvPr id="5" name="Picture 4">
            <a:extLst>
              <a:ext uri="{FF2B5EF4-FFF2-40B4-BE49-F238E27FC236}">
                <a16:creationId xmlns:a16="http://schemas.microsoft.com/office/drawing/2014/main" id="{D31D9157-FB56-4432-864F-D2CDB8469C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2362" y="3197563"/>
            <a:ext cx="4363252" cy="2407048"/>
          </a:xfrm>
          <a:prstGeom prst="rect">
            <a:avLst/>
          </a:prstGeom>
        </p:spPr>
      </p:pic>
    </p:spTree>
    <p:extLst>
      <p:ext uri="{BB962C8B-B14F-4D97-AF65-F5344CB8AC3E}">
        <p14:creationId xmlns:p14="http://schemas.microsoft.com/office/powerpoint/2010/main" val="2042348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F05A33-BD05-4F05-8ABC-7216846BBDA4}"/>
              </a:ext>
            </a:extLst>
          </p:cNvPr>
          <p:cNvSpPr/>
          <p:nvPr/>
        </p:nvSpPr>
        <p:spPr>
          <a:xfrm>
            <a:off x="82193" y="311264"/>
            <a:ext cx="8393987" cy="584775"/>
          </a:xfrm>
          <a:prstGeom prst="rect">
            <a:avLst/>
          </a:prstGeom>
        </p:spPr>
        <p:txBody>
          <a:bodyPr wrap="square">
            <a:spAutoFit/>
          </a:bodyPr>
          <a:lstStyle/>
          <a:p>
            <a:pPr lvl="2"/>
            <a:r>
              <a:rPr lang="en-GB" sz="3200" b="1" dirty="0">
                <a:solidFill>
                  <a:srgbClr val="008080"/>
                </a:solidFill>
                <a:latin typeface="+mj-lt"/>
                <a:ea typeface="+mj-ea"/>
                <a:cs typeface="+mj-cs"/>
              </a:rPr>
              <a:t>Satellite instruments</a:t>
            </a:r>
          </a:p>
        </p:txBody>
      </p:sp>
      <p:pic>
        <p:nvPicPr>
          <p:cNvPr id="4" name="Picture 3">
            <a:extLst>
              <a:ext uri="{FF2B5EF4-FFF2-40B4-BE49-F238E27FC236}">
                <a16:creationId xmlns:a16="http://schemas.microsoft.com/office/drawing/2014/main" id="{E3B9E775-DFA1-48A6-8F2A-2B19C2D45A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6764" y="1160979"/>
            <a:ext cx="6053596" cy="3583729"/>
          </a:xfrm>
          <a:prstGeom prst="rect">
            <a:avLst/>
          </a:prstGeom>
        </p:spPr>
      </p:pic>
      <p:sp>
        <p:nvSpPr>
          <p:cNvPr id="5" name="TextBox 4">
            <a:extLst>
              <a:ext uri="{FF2B5EF4-FFF2-40B4-BE49-F238E27FC236}">
                <a16:creationId xmlns:a16="http://schemas.microsoft.com/office/drawing/2014/main" id="{AED8C02B-6044-4372-A649-BAAB65B57A34}"/>
              </a:ext>
            </a:extLst>
          </p:cNvPr>
          <p:cNvSpPr txBox="1"/>
          <p:nvPr/>
        </p:nvSpPr>
        <p:spPr>
          <a:xfrm>
            <a:off x="289408" y="1160979"/>
            <a:ext cx="2119939" cy="3693319"/>
          </a:xfrm>
          <a:prstGeom prst="rect">
            <a:avLst/>
          </a:prstGeom>
          <a:noFill/>
        </p:spPr>
        <p:txBody>
          <a:bodyPr wrap="none" rtlCol="0">
            <a:spAutoFit/>
          </a:bodyPr>
          <a:lstStyle/>
          <a:p>
            <a:r>
              <a:rPr lang="en-US" dirty="0"/>
              <a:t>High resolution</a:t>
            </a:r>
          </a:p>
          <a:p>
            <a:pPr marL="285750" indent="-285750">
              <a:buFont typeface="Arial" panose="020B0604020202020204" pitchFamily="34" charset="0"/>
              <a:buChar char="•"/>
            </a:pPr>
            <a:r>
              <a:rPr lang="en-US" dirty="0"/>
              <a:t>NASA’s Landsat</a:t>
            </a:r>
          </a:p>
          <a:p>
            <a:pPr marL="285750" indent="-285750">
              <a:buFont typeface="Arial" panose="020B0604020202020204" pitchFamily="34" charset="0"/>
              <a:buChar char="•"/>
            </a:pPr>
            <a:r>
              <a:rPr lang="en-US" dirty="0"/>
              <a:t>ESA’s Sentinels</a:t>
            </a:r>
          </a:p>
          <a:p>
            <a:pPr marL="285750" indent="-285750">
              <a:buFont typeface="Arial" panose="020B0604020202020204" pitchFamily="34" charset="0"/>
              <a:buChar char="•"/>
            </a:pPr>
            <a:r>
              <a:rPr lang="en-US" dirty="0"/>
              <a:t>SPOT</a:t>
            </a:r>
          </a:p>
          <a:p>
            <a:r>
              <a:rPr lang="en-US" dirty="0"/>
              <a:t>Very high resolution</a:t>
            </a:r>
          </a:p>
          <a:p>
            <a:pPr marL="285750" indent="-285750">
              <a:buFont typeface="Arial" panose="020B0604020202020204" pitchFamily="34" charset="0"/>
              <a:buChar char="•"/>
            </a:pPr>
            <a:r>
              <a:rPr lang="en-US" dirty="0" err="1"/>
              <a:t>QuickBird</a:t>
            </a:r>
            <a:endParaRPr lang="en-US" dirty="0"/>
          </a:p>
          <a:p>
            <a:pPr marL="285750" indent="-285750">
              <a:buFont typeface="Arial" panose="020B0604020202020204" pitchFamily="34" charset="0"/>
              <a:buChar char="•"/>
            </a:pPr>
            <a:r>
              <a:rPr lang="en-US" dirty="0" err="1"/>
              <a:t>Ikonos</a:t>
            </a:r>
            <a:endParaRPr lang="en-US" dirty="0"/>
          </a:p>
          <a:p>
            <a:r>
              <a:rPr lang="en-US" dirty="0"/>
              <a:t>Moderate resolution</a:t>
            </a:r>
          </a:p>
          <a:p>
            <a:pPr marL="285750" indent="-285750">
              <a:buFont typeface="Arial" panose="020B0604020202020204" pitchFamily="34" charset="0"/>
              <a:buChar char="•"/>
            </a:pPr>
            <a:r>
              <a:rPr lang="en-US" dirty="0"/>
              <a:t>NASA’s MODIS</a:t>
            </a:r>
          </a:p>
          <a:p>
            <a:pPr marL="285750" indent="-285750">
              <a:buFont typeface="Arial" panose="020B0604020202020204" pitchFamily="34" charset="0"/>
              <a:buChar char="•"/>
            </a:pPr>
            <a:r>
              <a:rPr lang="en-US" dirty="0"/>
              <a:t>ESA’s MERIS</a:t>
            </a:r>
          </a:p>
          <a:p>
            <a:r>
              <a:rPr lang="en-US" dirty="0"/>
              <a:t>SAR</a:t>
            </a:r>
          </a:p>
          <a:p>
            <a:pPr marL="285750" indent="-285750">
              <a:buFont typeface="Arial" panose="020B0604020202020204" pitchFamily="34" charset="0"/>
              <a:buChar char="•"/>
            </a:pPr>
            <a:r>
              <a:rPr lang="en-US" dirty="0"/>
              <a:t>ALOS-PALSAR</a:t>
            </a:r>
          </a:p>
          <a:p>
            <a:pPr marL="285750" indent="-285750">
              <a:buFont typeface="Arial" panose="020B0604020202020204" pitchFamily="34" charset="0"/>
              <a:buChar char="•"/>
            </a:pPr>
            <a:endParaRPr lang="en-US" dirty="0"/>
          </a:p>
        </p:txBody>
      </p:sp>
      <p:pic>
        <p:nvPicPr>
          <p:cNvPr id="4098" name="Picture 2" descr="Image result for sentinels satellite">
            <a:extLst>
              <a:ext uri="{FF2B5EF4-FFF2-40B4-BE49-F238E27FC236}">
                <a16:creationId xmlns:a16="http://schemas.microsoft.com/office/drawing/2014/main" id="{4584FEC6-D62F-4B0F-95DB-ADFE957DFF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6659" y="1160979"/>
            <a:ext cx="6951337" cy="4536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755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1+ppt_h/2"/>
                                          </p:val>
                                        </p:tav>
                                      </p:tavLst>
                                    </p:anim>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anim calcmode="lin" valueType="num">
                                      <p:cBhvr additive="base">
                                        <p:cTn id="19" dur="500" fill="hold"/>
                                        <p:tgtEl>
                                          <p:spTgt spid="4098"/>
                                        </p:tgtEl>
                                        <p:attrNameLst>
                                          <p:attrName>ppt_x</p:attrName>
                                        </p:attrNameLst>
                                      </p:cBhvr>
                                      <p:tavLst>
                                        <p:tav tm="0">
                                          <p:val>
                                            <p:strVal val="#ppt_x"/>
                                          </p:val>
                                        </p:tav>
                                        <p:tav tm="100000">
                                          <p:val>
                                            <p:strVal val="#ppt_x"/>
                                          </p:val>
                                        </p:tav>
                                      </p:tavLst>
                                    </p:anim>
                                    <p:anim calcmode="lin" valueType="num">
                                      <p:cBhvr additive="base">
                                        <p:cTn id="20"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4098"/>
                                        </p:tgtEl>
                                        <p:attrNameLst>
                                          <p:attrName>ppt_x</p:attrName>
                                        </p:attrNameLst>
                                      </p:cBhvr>
                                      <p:tavLst>
                                        <p:tav tm="0">
                                          <p:val>
                                            <p:strVal val="ppt_x"/>
                                          </p:val>
                                        </p:tav>
                                        <p:tav tm="100000">
                                          <p:val>
                                            <p:strVal val="ppt_x"/>
                                          </p:val>
                                        </p:tav>
                                      </p:tavLst>
                                    </p:anim>
                                    <p:anim calcmode="lin" valueType="num">
                                      <p:cBhvr additive="base">
                                        <p:cTn id="25" dur="500"/>
                                        <p:tgtEl>
                                          <p:spTgt spid="4098"/>
                                        </p:tgtEl>
                                        <p:attrNameLst>
                                          <p:attrName>ppt_y</p:attrName>
                                        </p:attrNameLst>
                                      </p:cBhvr>
                                      <p:tavLst>
                                        <p:tav tm="0">
                                          <p:val>
                                            <p:strVal val="ppt_y"/>
                                          </p:val>
                                        </p:tav>
                                        <p:tav tm="100000">
                                          <p:val>
                                            <p:strVal val="1+ppt_h/2"/>
                                          </p:val>
                                        </p:tav>
                                      </p:tavLst>
                                    </p:anim>
                                    <p:set>
                                      <p:cBhvr>
                                        <p:cTn id="26" dur="1" fill="hold">
                                          <p:stCondLst>
                                            <p:cond delay="499"/>
                                          </p:stCondLst>
                                        </p:cTn>
                                        <p:tgtEl>
                                          <p:spTgt spid="40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4941392-0DB1-611E-5EC1-31D8DF6C6990}"/>
              </a:ext>
            </a:extLst>
          </p:cNvPr>
          <p:cNvPicPr>
            <a:picLocks noChangeAspect="1"/>
          </p:cNvPicPr>
          <p:nvPr/>
        </p:nvPicPr>
        <p:blipFill>
          <a:blip r:embed="rId3"/>
          <a:stretch>
            <a:fillRect/>
          </a:stretch>
        </p:blipFill>
        <p:spPr>
          <a:xfrm>
            <a:off x="566292" y="1298896"/>
            <a:ext cx="5808125" cy="5005635"/>
          </a:xfrm>
          <a:prstGeom prst="rect">
            <a:avLst/>
          </a:prstGeom>
        </p:spPr>
      </p:pic>
      <p:sp>
        <p:nvSpPr>
          <p:cNvPr id="6" name="TextBox 5">
            <a:extLst>
              <a:ext uri="{FF2B5EF4-FFF2-40B4-BE49-F238E27FC236}">
                <a16:creationId xmlns:a16="http://schemas.microsoft.com/office/drawing/2014/main" id="{8CD2366C-C18C-6415-FF99-223CC47F8D7E}"/>
              </a:ext>
            </a:extLst>
          </p:cNvPr>
          <p:cNvSpPr txBox="1"/>
          <p:nvPr/>
        </p:nvSpPr>
        <p:spPr>
          <a:xfrm>
            <a:off x="566292" y="184137"/>
            <a:ext cx="7598555" cy="738664"/>
          </a:xfrm>
          <a:prstGeom prst="rect">
            <a:avLst/>
          </a:prstGeom>
          <a:noFill/>
        </p:spPr>
        <p:txBody>
          <a:bodyPr wrap="square">
            <a:spAutoFit/>
          </a:bodyPr>
          <a:lstStyle/>
          <a:p>
            <a:pPr>
              <a:buNone/>
            </a:pPr>
            <a:r>
              <a:rPr lang="en-US" sz="2400" dirty="0">
                <a:latin typeface="MinionPro-Regular"/>
              </a:rPr>
              <a:t>Geospatial information in the FDES</a:t>
            </a:r>
          </a:p>
          <a:p>
            <a:pPr>
              <a:buNone/>
            </a:pPr>
            <a:r>
              <a:rPr lang="en-US" dirty="0">
                <a:latin typeface="MinionPro-Regular"/>
              </a:rPr>
              <a:t>It adds significant value and utility to environment statistics</a:t>
            </a:r>
            <a:endParaRPr lang="en-US" dirty="0"/>
          </a:p>
        </p:txBody>
      </p:sp>
      <p:pic>
        <p:nvPicPr>
          <p:cNvPr id="9" name="Picture 8">
            <a:extLst>
              <a:ext uri="{FF2B5EF4-FFF2-40B4-BE49-F238E27FC236}">
                <a16:creationId xmlns:a16="http://schemas.microsoft.com/office/drawing/2014/main" id="{14DC5FA9-EB9C-768A-ABB1-25A91A592F1D}"/>
              </a:ext>
            </a:extLst>
          </p:cNvPr>
          <p:cNvPicPr>
            <a:picLocks noChangeAspect="1"/>
          </p:cNvPicPr>
          <p:nvPr/>
        </p:nvPicPr>
        <p:blipFill>
          <a:blip r:embed="rId4"/>
          <a:stretch>
            <a:fillRect/>
          </a:stretch>
        </p:blipFill>
        <p:spPr>
          <a:xfrm>
            <a:off x="6661465" y="2344187"/>
            <a:ext cx="1916243" cy="2461292"/>
          </a:xfrm>
          <a:prstGeom prst="rect">
            <a:avLst/>
          </a:prstGeom>
        </p:spPr>
      </p:pic>
    </p:spTree>
    <p:extLst>
      <p:ext uri="{BB962C8B-B14F-4D97-AF65-F5344CB8AC3E}">
        <p14:creationId xmlns:p14="http://schemas.microsoft.com/office/powerpoint/2010/main" val="404723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Grp="1" noChangeArrowheads="1"/>
          </p:cNvSpPr>
          <p:nvPr>
            <p:ph type="title" idx="4294967295"/>
          </p:nvPr>
        </p:nvSpPr>
        <p:spPr>
          <a:xfrm>
            <a:off x="1" y="-115152"/>
            <a:ext cx="8928100" cy="990600"/>
          </a:xfrm>
          <a:prstGeom prst="rect">
            <a:avLst/>
          </a:prstGeom>
        </p:spPr>
        <p:txBody>
          <a:bodyPr/>
          <a:lstStyle/>
          <a:p>
            <a:pPr marL="1371600" lvl="2" indent="-457200"/>
            <a:r>
              <a:rPr lang="en-GB" sz="3200" b="1" kern="1200" dirty="0">
                <a:solidFill>
                  <a:schemeClr val="tx1"/>
                </a:solidFill>
              </a:rPr>
              <a:t>Interface of ArcMap</a:t>
            </a:r>
            <a:endParaRPr lang="en-GB" sz="3200" b="1" kern="1200" dirty="0">
              <a:solidFill>
                <a:schemeClr val="tx1"/>
              </a:solidFill>
              <a:latin typeface="+mj-lt"/>
              <a:ea typeface="+mj-ea"/>
              <a:cs typeface="+mj-cs"/>
            </a:endParaRPr>
          </a:p>
        </p:txBody>
      </p:sp>
      <p:sp>
        <p:nvSpPr>
          <p:cNvPr id="3075" name="Rectangle 3"/>
          <p:cNvSpPr>
            <a:spLocks noGrp="1" noChangeArrowheads="1"/>
          </p:cNvSpPr>
          <p:nvPr>
            <p:ph type="body" sz="half" idx="4294967295"/>
          </p:nvPr>
        </p:nvSpPr>
        <p:spPr>
          <a:xfrm>
            <a:off x="457200" y="2068282"/>
            <a:ext cx="8229600" cy="4114800"/>
          </a:xfrm>
          <a:prstGeom prst="rect">
            <a:avLst/>
          </a:prstGeom>
        </p:spPr>
        <p:txBody>
          <a:bodyPr/>
          <a:lstStyle/>
          <a:p>
            <a:endParaRPr lang="en-US" altLang="en-US" sz="2600" dirty="0"/>
          </a:p>
          <a:p>
            <a:pPr>
              <a:spcBef>
                <a:spcPts val="600"/>
              </a:spcBef>
              <a:spcAft>
                <a:spcPts val="600"/>
              </a:spcAft>
              <a:buFont typeface="Wingdings" pitchFamily="2" charset="2"/>
              <a:buNone/>
            </a:pPr>
            <a:endParaRPr lang="en-US" altLang="en-US" sz="2600" dirty="0"/>
          </a:p>
        </p:txBody>
      </p:sp>
      <p:pic>
        <p:nvPicPr>
          <p:cNvPr id="2" name="Picture 2" descr="C:\Users\Emil.Ivanov\Documents\SEEA_work_Emil\GIS_SEEA\GIS_training_sessions\screenshots_session1\1_interfa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36398"/>
            <a:ext cx="8928100" cy="501960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ular Callout 2"/>
          <p:cNvSpPr/>
          <p:nvPr/>
        </p:nvSpPr>
        <p:spPr>
          <a:xfrm>
            <a:off x="2159000" y="762001"/>
            <a:ext cx="1114584" cy="478068"/>
          </a:xfrm>
          <a:prstGeom prst="wedgeRectCallout">
            <a:avLst>
              <a:gd name="adj1" fmla="val 65668"/>
              <a:gd name="adj2" fmla="val 314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Select feature</a:t>
            </a:r>
            <a:endParaRPr lang="en-GB" sz="1600" dirty="0"/>
          </a:p>
        </p:txBody>
      </p:sp>
      <p:sp>
        <p:nvSpPr>
          <p:cNvPr id="6" name="Rectangular Callout 5"/>
          <p:cNvSpPr/>
          <p:nvPr/>
        </p:nvSpPr>
        <p:spPr>
          <a:xfrm>
            <a:off x="3334254" y="774701"/>
            <a:ext cx="1129796" cy="459963"/>
          </a:xfrm>
          <a:prstGeom prst="wedgeRectCallout">
            <a:avLst>
              <a:gd name="adj1" fmla="val 13539"/>
              <a:gd name="adj2" fmla="val 3275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Check Value</a:t>
            </a:r>
            <a:endParaRPr lang="en-GB" sz="1600" dirty="0"/>
          </a:p>
        </p:txBody>
      </p:sp>
      <p:sp>
        <p:nvSpPr>
          <p:cNvPr id="8" name="Rectangular Callout 7"/>
          <p:cNvSpPr/>
          <p:nvPr/>
        </p:nvSpPr>
        <p:spPr>
          <a:xfrm>
            <a:off x="4584700" y="774701"/>
            <a:ext cx="1554050" cy="459963"/>
          </a:xfrm>
          <a:prstGeom prst="wedgeRectCallout">
            <a:avLst>
              <a:gd name="adj1" fmla="val -67573"/>
              <a:gd name="adj2" fmla="val 4045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Change Layout template</a:t>
            </a:r>
            <a:endParaRPr lang="en-GB" sz="1600" dirty="0"/>
          </a:p>
        </p:txBody>
      </p:sp>
      <p:sp>
        <p:nvSpPr>
          <p:cNvPr id="9" name="Rectangular Callout 8"/>
          <p:cNvSpPr/>
          <p:nvPr/>
        </p:nvSpPr>
        <p:spPr>
          <a:xfrm>
            <a:off x="604950" y="2451101"/>
            <a:ext cx="1465150" cy="459963"/>
          </a:xfrm>
          <a:prstGeom prst="wedgeRectCallout">
            <a:avLst>
              <a:gd name="adj1" fmla="val 56323"/>
              <a:gd name="adj2" fmla="val 1119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Edit shapefiles</a:t>
            </a:r>
            <a:endParaRPr lang="en-GB" sz="1600" dirty="0"/>
          </a:p>
        </p:txBody>
      </p:sp>
      <p:sp>
        <p:nvSpPr>
          <p:cNvPr id="10" name="TextBox 9"/>
          <p:cNvSpPr txBox="1"/>
          <p:nvPr/>
        </p:nvSpPr>
        <p:spPr>
          <a:xfrm>
            <a:off x="-419100" y="1348963"/>
            <a:ext cx="8815105" cy="424732"/>
          </a:xfrm>
          <a:prstGeom prst="rect">
            <a:avLst/>
          </a:prstGeom>
          <a:noFill/>
        </p:spPr>
        <p:txBody>
          <a:bodyPr wrap="none" rtlCol="0">
            <a:spAutoFit/>
          </a:bodyPr>
          <a:lstStyle/>
          <a:p>
            <a:pPr lvl="2">
              <a:lnSpc>
                <a:spcPct val="90000"/>
              </a:lnSpc>
              <a:spcBef>
                <a:spcPts val="500"/>
              </a:spcBef>
            </a:pPr>
            <a:r>
              <a:rPr lang="en-US" sz="2400" dirty="0"/>
              <a:t>Main Toolbars and functions (in menu Customize/Toolbars …..)</a:t>
            </a:r>
            <a:endParaRPr lang="en-GB" sz="2400" dirty="0"/>
          </a:p>
        </p:txBody>
      </p:sp>
    </p:spTree>
    <p:extLst>
      <p:ext uri="{BB962C8B-B14F-4D97-AF65-F5344CB8AC3E}">
        <p14:creationId xmlns:p14="http://schemas.microsoft.com/office/powerpoint/2010/main" val="4641560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title" idx="4294967295"/>
          </p:nvPr>
        </p:nvSpPr>
        <p:spPr>
          <a:xfrm>
            <a:off x="2487168" y="185036"/>
            <a:ext cx="6437376" cy="990600"/>
          </a:xfrm>
          <a:prstGeom prst="rect">
            <a:avLst/>
          </a:prstGeom>
        </p:spPr>
        <p:txBody>
          <a:bodyPr>
            <a:normAutofit fontScale="90000"/>
          </a:bodyPr>
          <a:lstStyle/>
          <a:p>
            <a:pPr lvl="0"/>
            <a:r>
              <a:rPr lang="en-AU" altLang="en-US" sz="3200" b="1" dirty="0"/>
              <a:t>Overview: </a:t>
            </a:r>
            <a:r>
              <a:rPr lang="en-GB" sz="3200" b="1" dirty="0"/>
              <a:t>What is GIS and how it works</a:t>
            </a:r>
            <a:endParaRPr lang="en-GB" sz="3200" dirty="0"/>
          </a:p>
        </p:txBody>
      </p:sp>
      <p:sp>
        <p:nvSpPr>
          <p:cNvPr id="5" name="Rectangle 3"/>
          <p:cNvSpPr txBox="1">
            <a:spLocks noChangeArrowheads="1"/>
          </p:cNvSpPr>
          <p:nvPr/>
        </p:nvSpPr>
        <p:spPr>
          <a:xfrm>
            <a:off x="185057" y="957937"/>
            <a:ext cx="8186057" cy="4495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spcBef>
                <a:spcPts val="600"/>
              </a:spcBef>
              <a:spcAft>
                <a:spcPts val="600"/>
              </a:spcAft>
              <a:buFont typeface="+mj-lt"/>
              <a:buAutoNum type="arabicPeriod"/>
            </a:pPr>
            <a:endParaRPr lang="en-US" altLang="en-US" dirty="0"/>
          </a:p>
        </p:txBody>
      </p:sp>
      <p:sp>
        <p:nvSpPr>
          <p:cNvPr id="2" name="Rectangle 1"/>
          <p:cNvSpPr/>
          <p:nvPr/>
        </p:nvSpPr>
        <p:spPr>
          <a:xfrm>
            <a:off x="-381000" y="1582341"/>
            <a:ext cx="9073897" cy="3941079"/>
          </a:xfrm>
          <a:prstGeom prst="rect">
            <a:avLst/>
          </a:prstGeom>
        </p:spPr>
        <p:txBody>
          <a:bodyPr wrap="square">
            <a:spAutoFit/>
          </a:bodyPr>
          <a:lstStyle/>
          <a:p>
            <a:pPr marL="1371600" lvl="2" indent="-457200">
              <a:lnSpc>
                <a:spcPct val="90000"/>
              </a:lnSpc>
              <a:spcBef>
                <a:spcPts val="500"/>
              </a:spcBef>
              <a:buFont typeface="+mj-lt"/>
              <a:buAutoNum type="arabicPeriod"/>
            </a:pPr>
            <a:r>
              <a:rPr lang="en-US" altLang="en-US" sz="2400" dirty="0">
                <a:solidFill>
                  <a:schemeClr val="bg1"/>
                </a:solidFill>
              </a:rPr>
              <a:t>Course is based on personal experience and is designed to aid ecosystem accounting purposes</a:t>
            </a:r>
          </a:p>
          <a:p>
            <a:pPr marL="1371600" lvl="2" indent="-457200">
              <a:lnSpc>
                <a:spcPct val="90000"/>
              </a:lnSpc>
              <a:spcBef>
                <a:spcPts val="500"/>
              </a:spcBef>
              <a:buFont typeface="+mj-lt"/>
              <a:buAutoNum type="arabicPeriod"/>
              <a:defRPr/>
            </a:pPr>
            <a:r>
              <a:rPr lang="en-US" altLang="en-US" sz="2400" dirty="0">
                <a:solidFill>
                  <a:schemeClr val="bg1"/>
                </a:solidFill>
              </a:rPr>
              <a:t>More basic introductions to GIS with online training are available from ESRI: http://training.esri.com/gateway/index.cfm?fa=catalog.webCourseDetail&amp;CourseID=1911</a:t>
            </a:r>
          </a:p>
          <a:p>
            <a:pPr marL="1371600" lvl="2" indent="-457200">
              <a:lnSpc>
                <a:spcPct val="90000"/>
              </a:lnSpc>
              <a:spcBef>
                <a:spcPts val="500"/>
              </a:spcBef>
              <a:buFont typeface="+mj-lt"/>
              <a:buAutoNum type="arabicPeriod"/>
            </a:pPr>
            <a:r>
              <a:rPr lang="en-US" altLang="en-US" sz="2400" dirty="0">
                <a:solidFill>
                  <a:schemeClr val="bg1"/>
                </a:solidFill>
              </a:rPr>
              <a:t>Situation: you are a statistician and you are faced with GIS data: examples raster file of Land cover (GlobCover2009) and </a:t>
            </a:r>
            <a:r>
              <a:rPr lang="en-US" altLang="en-US" sz="2400" dirty="0" err="1">
                <a:solidFill>
                  <a:schemeClr val="bg1"/>
                </a:solidFill>
              </a:rPr>
              <a:t>UNmap</a:t>
            </a:r>
            <a:r>
              <a:rPr lang="en-US" altLang="en-US" sz="2400" dirty="0">
                <a:solidFill>
                  <a:schemeClr val="bg1"/>
                </a:solidFill>
              </a:rPr>
              <a:t> vector data on countries</a:t>
            </a:r>
          </a:p>
          <a:p>
            <a:pPr marL="1371600" lvl="2" indent="-457200">
              <a:lnSpc>
                <a:spcPct val="90000"/>
              </a:lnSpc>
              <a:spcBef>
                <a:spcPts val="500"/>
              </a:spcBef>
              <a:buFont typeface="+mj-lt"/>
              <a:buAutoNum type="arabicPeriod"/>
            </a:pPr>
            <a:r>
              <a:rPr lang="en-US" altLang="en-US" sz="2400" dirty="0">
                <a:solidFill>
                  <a:schemeClr val="bg1"/>
                </a:solidFill>
              </a:rPr>
              <a:t>You need to learn how to load, explore and understand the attributes with the spatial data</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44" y="304803"/>
            <a:ext cx="8997742" cy="6548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43544" y="0"/>
            <a:ext cx="8997741" cy="369332"/>
          </a:xfrm>
          <a:prstGeom prst="rect">
            <a:avLst/>
          </a:prstGeom>
        </p:spPr>
        <p:txBody>
          <a:bodyPr wrap="square">
            <a:spAutoFit/>
          </a:bodyPr>
          <a:lstStyle/>
          <a:p>
            <a:r>
              <a:rPr lang="en-US" altLang="en-US" dirty="0">
                <a:solidFill>
                  <a:srgbClr val="7030A0"/>
                </a:solidFill>
              </a:rPr>
              <a:t>http://training.esri.com/gateway/index.cfm?fa=catalog.webCourseDetail&amp;CourseID=1911</a:t>
            </a:r>
            <a:endParaRPr lang="en-GB" dirty="0">
              <a:solidFill>
                <a:srgbClr val="7030A0"/>
              </a:solidFill>
            </a:endParaRPr>
          </a:p>
        </p:txBody>
      </p:sp>
      <p:sp>
        <p:nvSpPr>
          <p:cNvPr id="4" name="TextBox 3"/>
          <p:cNvSpPr txBox="1"/>
          <p:nvPr/>
        </p:nvSpPr>
        <p:spPr>
          <a:xfrm>
            <a:off x="2895600" y="4462622"/>
            <a:ext cx="5107214" cy="1384995"/>
          </a:xfrm>
          <a:prstGeom prst="rect">
            <a:avLst/>
          </a:prstGeom>
          <a:noFill/>
        </p:spPr>
        <p:txBody>
          <a:bodyPr wrap="square" rtlCol="0">
            <a:spAutoFit/>
          </a:bodyPr>
          <a:lstStyle/>
          <a:p>
            <a:r>
              <a:rPr lang="en-US" sz="2800" b="1" dirty="0">
                <a:solidFill>
                  <a:srgbClr val="00B0F0"/>
                </a:solidFill>
                <a:latin typeface="News Gothic" panose="02000503040000020004" pitchFamily="2" charset="0"/>
              </a:rPr>
              <a:t>E-learning course designed to introduce thorough conceptual and practical issues in 3 modules.</a:t>
            </a:r>
            <a:endParaRPr lang="en-GB" sz="2800" b="1" dirty="0">
              <a:solidFill>
                <a:srgbClr val="00B0F0"/>
              </a:solidFill>
              <a:latin typeface="News Gothic" panose="02000503040000020004" pitchFamily="2" charset="0"/>
            </a:endParaRPr>
          </a:p>
        </p:txBody>
      </p:sp>
    </p:spTree>
    <p:extLst>
      <p:ext uri="{BB962C8B-B14F-4D97-AF65-F5344CB8AC3E}">
        <p14:creationId xmlns:p14="http://schemas.microsoft.com/office/powerpoint/2010/main" val="401300699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1253066" y="306466"/>
            <a:ext cx="82327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9pPr>
          </a:lstStyle>
          <a:p>
            <a:pPr>
              <a:spcBef>
                <a:spcPct val="0"/>
              </a:spcBef>
              <a:buFontTx/>
              <a:buNone/>
            </a:pPr>
            <a:r>
              <a:rPr lang="en-US" altLang="en-US" sz="2800" b="1" dirty="0">
                <a:solidFill>
                  <a:schemeClr val="accent2"/>
                </a:solidFill>
              </a:rPr>
              <a:t>Thank you for your attention!</a:t>
            </a:r>
          </a:p>
        </p:txBody>
      </p:sp>
      <p:sp>
        <p:nvSpPr>
          <p:cNvPr id="18" name="Rectangle 6"/>
          <p:cNvSpPr>
            <a:spLocks noChangeArrowheads="1"/>
          </p:cNvSpPr>
          <p:nvPr/>
        </p:nvSpPr>
        <p:spPr bwMode="auto">
          <a:xfrm>
            <a:off x="582520" y="890666"/>
            <a:ext cx="8107455" cy="2782467"/>
          </a:xfrm>
          <a:prstGeom prst="roundRect">
            <a:avLst>
              <a:gd name="adj" fmla="val 7593"/>
            </a:avLst>
          </a:prstGeom>
          <a:solidFill>
            <a:schemeClr val="bg1">
              <a:lumMod val="95000"/>
            </a:schemeClr>
          </a:solidFill>
          <a:ln w="9525" algn="ctr">
            <a:noFill/>
            <a:miter lim="800000"/>
            <a:headEnd/>
            <a:tailEnd type="none" w="lg"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9pPr>
          </a:lstStyle>
          <a:p>
            <a:pPr algn="ctr" eaLnBrk="1" hangingPunct="1">
              <a:lnSpc>
                <a:spcPct val="90000"/>
              </a:lnSpc>
              <a:spcBef>
                <a:spcPct val="15000"/>
              </a:spcBef>
              <a:buClr>
                <a:srgbClr val="660066"/>
              </a:buClr>
              <a:buFont typeface="Wingdings" pitchFamily="2" charset="2"/>
              <a:buNone/>
            </a:pPr>
            <a:endParaRPr lang="en-GB" altLang="en-US" sz="1400">
              <a:solidFill>
                <a:schemeClr val="bg1"/>
              </a:solidFill>
              <a:latin typeface="Barmeno"/>
            </a:endParaRPr>
          </a:p>
        </p:txBody>
      </p:sp>
      <p:sp>
        <p:nvSpPr>
          <p:cNvPr id="29702" name="Rectangle 7"/>
          <p:cNvSpPr>
            <a:spLocks noChangeArrowheads="1"/>
          </p:cNvSpPr>
          <p:nvPr/>
        </p:nvSpPr>
        <p:spPr bwMode="auto">
          <a:xfrm>
            <a:off x="327933" y="1762125"/>
            <a:ext cx="8443912" cy="1462088"/>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9pPr>
          </a:lstStyle>
          <a:p>
            <a:pPr algn="ctr">
              <a:spcBef>
                <a:spcPct val="0"/>
              </a:spcBef>
              <a:buFontTx/>
              <a:buNone/>
            </a:pPr>
            <a:r>
              <a:rPr lang="en-US" altLang="en-US" sz="1800" dirty="0"/>
              <a:t>For more information please contact the Environment Statistics Section </a:t>
            </a:r>
            <a:br>
              <a:rPr lang="en-US" altLang="en-US" sz="1800" dirty="0"/>
            </a:br>
            <a:r>
              <a:rPr lang="en-US" altLang="en-US" sz="1800" dirty="0"/>
              <a:t>at the UN Statistics Division:</a:t>
            </a:r>
            <a:br>
              <a:rPr lang="en-US" altLang="en-US" sz="1800" dirty="0"/>
            </a:br>
            <a:br>
              <a:rPr lang="en-US" altLang="en-US" sz="1800" dirty="0"/>
            </a:br>
            <a:r>
              <a:rPr lang="en-US" altLang="en-US" sz="1800" dirty="0"/>
              <a:t>E-mail: envstats@un.org</a:t>
            </a:r>
            <a:br>
              <a:rPr lang="en-US" altLang="en-US" sz="1800" dirty="0"/>
            </a:br>
            <a:r>
              <a:rPr lang="en-US" altLang="en-US" sz="1400" dirty="0"/>
              <a:t>website: </a:t>
            </a:r>
            <a:r>
              <a:rPr lang="en-US" altLang="en-US" sz="1400" dirty="0">
                <a:hlinkClick r:id="rId2"/>
              </a:rPr>
              <a:t>http://unstats.un.org/unsd/ENVIRONMENT/</a:t>
            </a:r>
            <a:br>
              <a:rPr lang="en-US" altLang="en-US" sz="1400" dirty="0"/>
            </a:br>
            <a:endParaRPr lang="en-US" altLang="en-US" sz="1400" dirty="0"/>
          </a:p>
        </p:txBody>
      </p:sp>
      <p:pic>
        <p:nvPicPr>
          <p:cNvPr id="29703" name="Picture 8" descr="environment%2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7700" y="3851906"/>
            <a:ext cx="2768600" cy="230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600px-Logo_of_the_United_Nations_(B&amp;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437" y="115633"/>
            <a:ext cx="907164" cy="73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7529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1E863-5EC5-4D4D-B38D-76B6F6243074}"/>
              </a:ext>
            </a:extLst>
          </p:cNvPr>
          <p:cNvSpPr/>
          <p:nvPr/>
        </p:nvSpPr>
        <p:spPr>
          <a:xfrm>
            <a:off x="136801" y="154486"/>
            <a:ext cx="8905599" cy="461665"/>
          </a:xfrm>
          <a:prstGeom prst="rect">
            <a:avLst/>
          </a:prstGeom>
        </p:spPr>
        <p:txBody>
          <a:bodyPr wrap="square">
            <a:spAutoFit/>
          </a:bodyPr>
          <a:lstStyle/>
          <a:p>
            <a:pPr>
              <a:buNone/>
            </a:pPr>
            <a:r>
              <a:rPr lang="en-US" sz="2400" dirty="0">
                <a:latin typeface="MinionPro-Regular"/>
              </a:rPr>
              <a:t>Geographic and geological statistics in the BSES</a:t>
            </a:r>
            <a:endParaRPr lang="en-US" dirty="0"/>
          </a:p>
        </p:txBody>
      </p:sp>
      <p:pic>
        <p:nvPicPr>
          <p:cNvPr id="6" name="Picture 5">
            <a:extLst>
              <a:ext uri="{FF2B5EF4-FFF2-40B4-BE49-F238E27FC236}">
                <a16:creationId xmlns:a16="http://schemas.microsoft.com/office/drawing/2014/main" id="{E81EBB5D-7051-45FD-A2F7-D4B5AEFD3F8C}"/>
              </a:ext>
            </a:extLst>
          </p:cNvPr>
          <p:cNvPicPr>
            <a:picLocks noChangeAspect="1"/>
          </p:cNvPicPr>
          <p:nvPr/>
        </p:nvPicPr>
        <p:blipFill>
          <a:blip r:embed="rId3"/>
          <a:stretch>
            <a:fillRect/>
          </a:stretch>
        </p:blipFill>
        <p:spPr>
          <a:xfrm>
            <a:off x="239671" y="718513"/>
            <a:ext cx="8421006" cy="2496175"/>
          </a:xfrm>
          <a:prstGeom prst="rect">
            <a:avLst/>
          </a:prstGeom>
        </p:spPr>
      </p:pic>
      <p:pic>
        <p:nvPicPr>
          <p:cNvPr id="8" name="Picture 7">
            <a:extLst>
              <a:ext uri="{FF2B5EF4-FFF2-40B4-BE49-F238E27FC236}">
                <a16:creationId xmlns:a16="http://schemas.microsoft.com/office/drawing/2014/main" id="{24780A30-0695-4520-A5BF-3E0B9D012DE1}"/>
              </a:ext>
            </a:extLst>
          </p:cNvPr>
          <p:cNvPicPr>
            <a:picLocks noChangeAspect="1"/>
          </p:cNvPicPr>
          <p:nvPr/>
        </p:nvPicPr>
        <p:blipFill>
          <a:blip r:embed="rId4"/>
          <a:stretch>
            <a:fillRect/>
          </a:stretch>
        </p:blipFill>
        <p:spPr>
          <a:xfrm>
            <a:off x="235134" y="3387670"/>
            <a:ext cx="8421006" cy="2169830"/>
          </a:xfrm>
          <a:prstGeom prst="rect">
            <a:avLst/>
          </a:prstGeom>
        </p:spPr>
      </p:pic>
      <p:sp>
        <p:nvSpPr>
          <p:cNvPr id="9" name="TextBox 8">
            <a:extLst>
              <a:ext uri="{FF2B5EF4-FFF2-40B4-BE49-F238E27FC236}">
                <a16:creationId xmlns:a16="http://schemas.microsoft.com/office/drawing/2014/main" id="{9341FA50-6761-490B-A130-EC9D3A128B09}"/>
              </a:ext>
            </a:extLst>
          </p:cNvPr>
          <p:cNvSpPr txBox="1"/>
          <p:nvPr/>
        </p:nvSpPr>
        <p:spPr>
          <a:xfrm>
            <a:off x="222071" y="5730482"/>
            <a:ext cx="8284205" cy="646331"/>
          </a:xfrm>
          <a:prstGeom prst="rect">
            <a:avLst/>
          </a:prstGeom>
          <a:noFill/>
        </p:spPr>
        <p:txBody>
          <a:bodyPr wrap="square" rtlCol="0">
            <a:spAutoFit/>
          </a:bodyPr>
          <a:lstStyle/>
          <a:p>
            <a:r>
              <a:rPr lang="en-US" dirty="0"/>
              <a:t>About a quarter of all BSES statistics have geospatial element, e.g. 85 statistics measured by area, 5 by length</a:t>
            </a:r>
          </a:p>
        </p:txBody>
      </p:sp>
    </p:spTree>
    <p:extLst>
      <p:ext uri="{BB962C8B-B14F-4D97-AF65-F5344CB8AC3E}">
        <p14:creationId xmlns:p14="http://schemas.microsoft.com/office/powerpoint/2010/main" val="3628986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780BD5-FD35-4525-B2DE-5B29663408BC}"/>
              </a:ext>
            </a:extLst>
          </p:cNvPr>
          <p:cNvPicPr>
            <a:picLocks noChangeAspect="1"/>
          </p:cNvPicPr>
          <p:nvPr/>
        </p:nvPicPr>
        <p:blipFill>
          <a:blip r:embed="rId3"/>
          <a:stretch>
            <a:fillRect/>
          </a:stretch>
        </p:blipFill>
        <p:spPr>
          <a:xfrm>
            <a:off x="1920238" y="1170620"/>
            <a:ext cx="7095853" cy="5687380"/>
          </a:xfrm>
          <a:prstGeom prst="rect">
            <a:avLst/>
          </a:prstGeom>
        </p:spPr>
      </p:pic>
      <p:pic>
        <p:nvPicPr>
          <p:cNvPr id="4" name="Picture 3">
            <a:extLst>
              <a:ext uri="{FF2B5EF4-FFF2-40B4-BE49-F238E27FC236}">
                <a16:creationId xmlns:a16="http://schemas.microsoft.com/office/drawing/2014/main" id="{9BA7BEBD-2500-4477-A6EA-679A9C04C3DD}"/>
              </a:ext>
            </a:extLst>
          </p:cNvPr>
          <p:cNvPicPr>
            <a:picLocks noChangeAspect="1"/>
          </p:cNvPicPr>
          <p:nvPr/>
        </p:nvPicPr>
        <p:blipFill>
          <a:blip r:embed="rId4"/>
          <a:stretch>
            <a:fillRect/>
          </a:stretch>
        </p:blipFill>
        <p:spPr>
          <a:xfrm>
            <a:off x="0" y="2607961"/>
            <a:ext cx="2108190" cy="2434301"/>
          </a:xfrm>
          <a:prstGeom prst="rect">
            <a:avLst/>
          </a:prstGeom>
        </p:spPr>
      </p:pic>
      <p:sp>
        <p:nvSpPr>
          <p:cNvPr id="5" name="Rectangle 4">
            <a:extLst>
              <a:ext uri="{FF2B5EF4-FFF2-40B4-BE49-F238E27FC236}">
                <a16:creationId xmlns:a16="http://schemas.microsoft.com/office/drawing/2014/main" id="{123D9D94-4C0D-45EE-9BF9-34F3852D68F5}"/>
              </a:ext>
            </a:extLst>
          </p:cNvPr>
          <p:cNvSpPr/>
          <p:nvPr/>
        </p:nvSpPr>
        <p:spPr>
          <a:xfrm>
            <a:off x="136801" y="154486"/>
            <a:ext cx="8905599" cy="461665"/>
          </a:xfrm>
          <a:prstGeom prst="rect">
            <a:avLst/>
          </a:prstGeom>
        </p:spPr>
        <p:txBody>
          <a:bodyPr wrap="square">
            <a:spAutoFit/>
          </a:bodyPr>
          <a:lstStyle/>
          <a:p>
            <a:pPr>
              <a:buNone/>
            </a:pPr>
            <a:r>
              <a:rPr lang="en-US" sz="2400" dirty="0">
                <a:latin typeface="MinionPro-Regular"/>
              </a:rPr>
              <a:t>Geographic and geological statistics in the manual of the BSES</a:t>
            </a:r>
            <a:endParaRPr lang="en-US" dirty="0"/>
          </a:p>
        </p:txBody>
      </p:sp>
    </p:spTree>
    <p:extLst>
      <p:ext uri="{BB962C8B-B14F-4D97-AF65-F5344CB8AC3E}">
        <p14:creationId xmlns:p14="http://schemas.microsoft.com/office/powerpoint/2010/main" val="392204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7F4F988-E29F-4D23-8F0F-C44FA694B01F}"/>
              </a:ext>
            </a:extLst>
          </p:cNvPr>
          <p:cNvSpPr txBox="1"/>
          <p:nvPr/>
        </p:nvSpPr>
        <p:spPr>
          <a:xfrm>
            <a:off x="201478" y="818057"/>
            <a:ext cx="8840922" cy="4599464"/>
          </a:xfrm>
          <a:prstGeom prst="rect">
            <a:avLst/>
          </a:prstGeom>
          <a:noFill/>
        </p:spPr>
        <p:txBody>
          <a:bodyPr wrap="square">
            <a:spAutoFit/>
          </a:bodyPr>
          <a:lstStyle/>
          <a:p>
            <a:pPr marL="285750" marR="0" indent="-285750" algn="just">
              <a:lnSpc>
                <a:spcPct val="115000"/>
              </a:lnSpc>
              <a:spcBef>
                <a:spcPts val="0"/>
              </a:spcBef>
              <a:spcAft>
                <a:spcPts val="10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Calibri" panose="020F0502020204030204" pitchFamily="34" charset="0"/>
              </a:rPr>
              <a:t>Statistics on geographic and geological characteristics of a country comprise most common and </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mostly static properties, such as border length, country area, relief</a:t>
            </a:r>
            <a:r>
              <a:rPr lang="en-US" sz="1800" dirty="0">
                <a:effectLst/>
                <a:latin typeface="Calibri" panose="020F0502020204030204" pitchFamily="34" charset="0"/>
                <a:ea typeface="Calibri" panose="020F0502020204030204" pitchFamily="34" charset="0"/>
                <a:cs typeface="Calibri" panose="020F0502020204030204" pitchFamily="34" charset="0"/>
              </a:rPr>
              <a:t> and bedrocks. </a:t>
            </a:r>
          </a:p>
          <a:p>
            <a:pPr marL="285750" marR="0" indent="-285750" algn="just">
              <a:lnSpc>
                <a:spcPct val="115000"/>
              </a:lnSpc>
              <a:spcBef>
                <a:spcPts val="0"/>
              </a:spcBef>
              <a:spcAft>
                <a:spcPts val="10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Calibri" panose="020F0502020204030204" pitchFamily="34" charset="0"/>
              </a:rPr>
              <a:t>Yet if rare, any changes either caused by geologic processes or human actions affected these properties, can have </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big impacts on the population</a:t>
            </a:r>
            <a:r>
              <a:rPr lang="en-US" sz="1800" dirty="0">
                <a:effectLst/>
                <a:latin typeface="Calibri" panose="020F0502020204030204" pitchFamily="34" charset="0"/>
                <a:ea typeface="Calibri" panose="020F0502020204030204" pitchFamily="34" charset="0"/>
                <a:cs typeface="Calibri" panose="020F0502020204030204" pitchFamily="34" charset="0"/>
              </a:rPr>
              <a:t>, for example: border changes, landslides and earthquakes. </a:t>
            </a:r>
          </a:p>
          <a:p>
            <a:pPr marL="285750" marR="0" indent="-285750" algn="just">
              <a:lnSpc>
                <a:spcPct val="115000"/>
              </a:lnSpc>
              <a:spcBef>
                <a:spcPts val="0"/>
              </a:spcBef>
              <a:spcAft>
                <a:spcPts val="10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Calibri" panose="020F0502020204030204" pitchFamily="34" charset="0"/>
              </a:rPr>
              <a:t>Even though, not obvious in official statistics, geology and its branches have traditionally been used to develop fundamental national data and information, including </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topographic maps, geographic names and geodetic networks of reference points</a:t>
            </a:r>
            <a:r>
              <a:rPr lang="en-US" sz="1800" dirty="0">
                <a:effectLst/>
                <a:latin typeface="Calibri" panose="020F0502020204030204" pitchFamily="34" charset="0"/>
                <a:ea typeface="Calibri" panose="020F0502020204030204" pitchFamily="34" charset="0"/>
                <a:cs typeface="Calibri" panose="020F0502020204030204" pitchFamily="34" charset="0"/>
              </a:rPr>
              <a:t>. </a:t>
            </a:r>
          </a:p>
          <a:p>
            <a:pPr marL="285750" marR="0" indent="-285750" algn="just">
              <a:lnSpc>
                <a:spcPct val="115000"/>
              </a:lnSpc>
              <a:spcBef>
                <a:spcPts val="0"/>
              </a:spcBef>
              <a:spcAft>
                <a:spcPts val="10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Calibri" panose="020F0502020204030204" pitchFamily="34" charset="0"/>
              </a:rPr>
              <a:t>During the past centuries, this topographic, geographic and geodetic data has been instrumental for the development of most national and international infrastructures such as </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national </a:t>
            </a:r>
            <a:r>
              <a:rPr lang="en-US" sz="1800" dirty="0" err="1">
                <a:solidFill>
                  <a:srgbClr val="FF0000"/>
                </a:solidFill>
                <a:effectLst/>
                <a:latin typeface="Calibri" panose="020F0502020204030204" pitchFamily="34" charset="0"/>
                <a:ea typeface="Calibri" panose="020F0502020204030204" pitchFamily="34" charset="0"/>
                <a:cs typeface="Calibri" panose="020F0502020204030204" pitchFamily="34" charset="0"/>
              </a:rPr>
              <a:t>cadastres</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(property registers), navigation activities</a:t>
            </a:r>
            <a:r>
              <a:rPr lang="en-US" sz="1800" dirty="0">
                <a:effectLst/>
                <a:latin typeface="Calibri" panose="020F0502020204030204" pitchFamily="34" charset="0"/>
                <a:ea typeface="Calibri" panose="020F0502020204030204" pitchFamily="34" charset="0"/>
                <a:cs typeface="Calibri" panose="020F0502020204030204" pitchFamily="34" charset="0"/>
              </a:rPr>
              <a:t>, among others, and in recent decades also for </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monitoring sea level rise</a:t>
            </a:r>
            <a:r>
              <a:rPr lang="en-US" sz="1800" dirty="0">
                <a:effectLst/>
                <a:latin typeface="Calibri" panose="020F0502020204030204" pitchFamily="34" charset="0"/>
                <a:ea typeface="Calibri" panose="020F0502020204030204" pitchFamily="34" charset="0"/>
                <a:cs typeface="Calibri" panose="020F0502020204030204" pitchFamily="34" charset="0"/>
              </a:rPr>
              <a: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0D04E1EB-51BC-49DE-B810-8FBDCA6A492C}"/>
              </a:ext>
            </a:extLst>
          </p:cNvPr>
          <p:cNvSpPr/>
          <p:nvPr/>
        </p:nvSpPr>
        <p:spPr>
          <a:xfrm>
            <a:off x="136801" y="154486"/>
            <a:ext cx="8905599" cy="461665"/>
          </a:xfrm>
          <a:prstGeom prst="rect">
            <a:avLst/>
          </a:prstGeom>
        </p:spPr>
        <p:txBody>
          <a:bodyPr wrap="square">
            <a:spAutoFit/>
          </a:bodyPr>
          <a:lstStyle/>
          <a:p>
            <a:pPr>
              <a:buNone/>
            </a:pPr>
            <a:r>
              <a:rPr lang="en-US" sz="2400" dirty="0">
                <a:latin typeface="MinionPro-Regular"/>
              </a:rPr>
              <a:t>Geographic and geological statistics in the manual of the BSES</a:t>
            </a:r>
            <a:endParaRPr lang="en-US" dirty="0"/>
          </a:p>
        </p:txBody>
      </p:sp>
    </p:spTree>
    <p:extLst>
      <p:ext uri="{BB962C8B-B14F-4D97-AF65-F5344CB8AC3E}">
        <p14:creationId xmlns:p14="http://schemas.microsoft.com/office/powerpoint/2010/main" val="1381646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9A9B536-C57A-499D-AB3D-40A00E1201C2}"/>
              </a:ext>
            </a:extLst>
          </p:cNvPr>
          <p:cNvSpPr txBox="1"/>
          <p:nvPr/>
        </p:nvSpPr>
        <p:spPr>
          <a:xfrm>
            <a:off x="483325" y="940526"/>
            <a:ext cx="8334103" cy="4340227"/>
          </a:xfrm>
          <a:prstGeom prst="rect">
            <a:avLst/>
          </a:prstGeom>
          <a:noFill/>
        </p:spPr>
        <p:txBody>
          <a:bodyPr wrap="square">
            <a:spAutoFit/>
          </a:bodyPr>
          <a:lstStyle/>
          <a:p>
            <a:pPr marL="742950" marR="0" lvl="1" indent="-285750" algn="just" rtl="0">
              <a:lnSpc>
                <a:spcPct val="115000"/>
              </a:lnSpc>
              <a:spcBef>
                <a:spcPts val="0"/>
              </a:spcBef>
              <a:spcAft>
                <a:spcPts val="0"/>
              </a:spcAft>
              <a:buFont typeface="Courier New" panose="02070309020205020404" pitchFamily="49" charset="0"/>
              <a:buChar char="o"/>
            </a:pPr>
            <a:r>
              <a:rPr lang="en-GB" dirty="0">
                <a:effectLst/>
                <a:latin typeface="Calibri" panose="020F0502020204030204" pitchFamily="34" charset="0"/>
                <a:ea typeface="Calibri" panose="020F0502020204030204" pitchFamily="34" charset="0"/>
                <a:cs typeface="Calibri" panose="020F0502020204030204" pitchFamily="34" charset="0"/>
              </a:rPr>
              <a:t>Geospatial Information - provides the digital and graphical connection between a geographic place, location, its people and their activities, and is used to illustrate what is happening – where, how and why.</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0"/>
              </a:spcBef>
              <a:spcAft>
                <a:spcPts val="1000"/>
              </a:spcAft>
              <a:buFont typeface="Courier New" panose="02070309020205020404" pitchFamily="49" charset="0"/>
              <a:buChar char="o"/>
            </a:pPr>
            <a:r>
              <a:rPr lang="en-GB" dirty="0">
                <a:effectLst/>
                <a:latin typeface="Calibri" panose="020F0502020204030204" pitchFamily="34" charset="0"/>
                <a:ea typeface="Calibri" panose="020F0502020204030204" pitchFamily="34" charset="0"/>
                <a:cs typeface="Calibri" panose="020F0502020204030204" pitchFamily="34" charset="0"/>
              </a:rPr>
              <a:t>A </a:t>
            </a:r>
            <a:r>
              <a:rPr lang="en-GB"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National Spatial Data Infrastructure</a:t>
            </a:r>
            <a:r>
              <a:rPr lang="en-GB" dirty="0">
                <a:effectLst/>
                <a:latin typeface="Calibri" panose="020F0502020204030204" pitchFamily="34" charset="0"/>
                <a:ea typeface="Calibri" panose="020F0502020204030204" pitchFamily="34" charset="0"/>
                <a:cs typeface="Calibri" panose="020F0502020204030204" pitchFamily="34" charset="0"/>
              </a:rPr>
              <a:t> (NSDI) identifies technology, policies, standards, good practices, and human resources necessary to acquire, process, store, disseminate, and analyse the use of geospatial information. The NSDI concept has been replaced by the IGIF as the overarching framework for strengthening geospatial information.</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More related or relevant terms can be consulted in the </a:t>
            </a:r>
            <a:r>
              <a:rPr lang="en-US"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Global Statistical Geospatial Framework</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Implementation Guide </a:t>
            </a:r>
            <a:r>
              <a:rPr lang="en-US" dirty="0">
                <a:effectLst/>
                <a:latin typeface="Calibri" panose="020F0502020204030204" pitchFamily="34" charset="0"/>
                <a:ea typeface="Calibri" panose="020F0502020204030204" pitchFamily="34" charset="0"/>
                <a:cs typeface="Calibri" panose="020F0502020204030204" pitchFamily="34" charset="0"/>
              </a:rPr>
              <a:t>(</a:t>
            </a:r>
            <a:r>
              <a:rPr lang="en-US"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2"/>
              </a:rPr>
              <a:t>https://unstats.un.org/unsd/statcom/53rd-session/documents/BG-3x-EG-ISGI-GSGF-Implementation-Guide-E.pdf</a:t>
            </a:r>
            <a:r>
              <a:rPr lang="en-US" dirty="0">
                <a:effectLst/>
                <a:latin typeface="Calibri" panose="020F0502020204030204" pitchFamily="34" charset="0"/>
                <a:ea typeface="Calibri" panose="020F0502020204030204" pitchFamily="34" charset="0"/>
                <a:cs typeface="Calibri" panose="020F0502020204030204" pitchFamily="34" charset="0"/>
              </a:rPr>
              <a:t>) and </a:t>
            </a:r>
          </a:p>
          <a:p>
            <a:pPr marL="0" marR="0">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Glossary of Terms for the Standardization of Geographical Names (</a:t>
            </a:r>
            <a:r>
              <a:rPr lang="en-US"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3"/>
              </a:rPr>
              <a:t>https://unstats.un.org/unsd/ungegn/pubs/documents/Glossary_of_terms_rev.pdf</a:t>
            </a:r>
            <a:r>
              <a:rPr lang="en-US" dirty="0">
                <a:effectLst/>
                <a:latin typeface="Calibri" panose="020F0502020204030204" pitchFamily="34" charset="0"/>
                <a:ea typeface="Calibri" panose="020F0502020204030204" pitchFamily="34" charset="0"/>
                <a:cs typeface="Calibri" panose="020F0502020204030204" pitchFamily="34" charset="0"/>
              </a:rPr>
              <a:t>).</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70417C98-4E5A-4B27-BC56-B9EFCD349A20}"/>
              </a:ext>
            </a:extLst>
          </p:cNvPr>
          <p:cNvSpPr/>
          <p:nvPr/>
        </p:nvSpPr>
        <p:spPr>
          <a:xfrm>
            <a:off x="136801" y="154486"/>
            <a:ext cx="8905599" cy="461665"/>
          </a:xfrm>
          <a:prstGeom prst="rect">
            <a:avLst/>
          </a:prstGeom>
        </p:spPr>
        <p:txBody>
          <a:bodyPr wrap="square">
            <a:spAutoFit/>
          </a:bodyPr>
          <a:lstStyle/>
          <a:p>
            <a:pPr>
              <a:buNone/>
            </a:pPr>
            <a:r>
              <a:rPr lang="en-US" sz="2400" dirty="0">
                <a:latin typeface="MinionPro-Regular"/>
              </a:rPr>
              <a:t>Geographic and geological statistics in the manual of the BSES</a:t>
            </a:r>
            <a:endParaRPr lang="en-US" dirty="0"/>
          </a:p>
        </p:txBody>
      </p:sp>
    </p:spTree>
    <p:extLst>
      <p:ext uri="{BB962C8B-B14F-4D97-AF65-F5344CB8AC3E}">
        <p14:creationId xmlns:p14="http://schemas.microsoft.com/office/powerpoint/2010/main" val="4232689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31D0C62-1BA1-41FA-B2FC-479762B9FBBA}"/>
              </a:ext>
            </a:extLst>
          </p:cNvPr>
          <p:cNvSpPr>
            <a:spLocks noChangeArrowheads="1"/>
          </p:cNvSpPr>
          <p:nvPr/>
        </p:nvSpPr>
        <p:spPr bwMode="auto">
          <a:xfrm>
            <a:off x="119200" y="721145"/>
            <a:ext cx="8905599" cy="504753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BF8F00"/>
                </a:solidFill>
                <a:effectLst/>
                <a:latin typeface="+mn-lt"/>
                <a:ea typeface="Calibri" panose="020F0502020204030204" pitchFamily="34" charset="0"/>
                <a:cs typeface="Calibri" panose="020F0502020204030204" pitchFamily="34" charset="0"/>
              </a:rPr>
              <a:t>1.1.3.a.  Geological, geographical and geomorphological conditions of terrestrial areas and islands.</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Tahoma" panose="020B0604030504040204" pitchFamily="34" charset="0"/>
              </a:rPr>
              <a:t>1.1.3.a.1 Length of border</a:t>
            </a:r>
            <a:endParaRPr kumimoji="0" lang="en-GB" altLang="en-US" sz="1600" b="0" i="0" u="none" strike="noStrike" cap="none" normalizeH="0" baseline="0" dirty="0">
              <a:ln>
                <a:noFill/>
              </a:ln>
              <a:solidFill>
                <a:srgbClr val="000000"/>
              </a:solidFill>
              <a:effectLst/>
              <a:latin typeface="+mn-lt"/>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a:ln>
                  <a:noFill/>
                </a:ln>
                <a:solidFill>
                  <a:srgbClr val="000000"/>
                </a:solidFill>
                <a:effectLst/>
                <a:latin typeface="+mn-lt"/>
                <a:ea typeface="Times New Roman" panose="02020603050405020304" pitchFamily="18" charset="0"/>
                <a:cs typeface="Calibri" panose="020F0502020204030204" pitchFamily="34" charset="0"/>
              </a:rPr>
              <a:t>Length of border is defined as the border line that divides two countries. Total length of the country border and length of segments bordering other countries or entities are relevant. Border or boundary concept is defined as a line marking the limits of a unit of land, often a geographical region, but also of economies or societies,</a:t>
            </a:r>
            <a:r>
              <a:rPr kumimoji="0" lang="en-GB" altLang="en-US" sz="1600" b="0" i="0" u="none" strike="noStrike" cap="none" normalizeH="0" baseline="30000" dirty="0">
                <a:ln>
                  <a:noFill/>
                </a:ln>
                <a:solidFill>
                  <a:srgbClr val="000000"/>
                </a:solidFill>
                <a:effectLst/>
                <a:latin typeface="+mn-lt"/>
                <a:ea typeface="Times New Roman" panose="02020603050405020304" pitchFamily="18" charset="0"/>
                <a:cs typeface="Calibri" panose="020F0502020204030204" pitchFamily="34" charset="0"/>
              </a:rPr>
              <a:t> </a:t>
            </a:r>
            <a:r>
              <a:rPr kumimoji="0" lang="en-GB" altLang="en-US" sz="1600" b="0" i="0" u="sng" strike="noStrike" cap="none" normalizeH="0" baseline="30000" dirty="0">
                <a:ln>
                  <a:noFill/>
                </a:ln>
                <a:solidFill>
                  <a:srgbClr val="000000"/>
                </a:solidFill>
                <a:effectLst/>
                <a:latin typeface="+mn-lt"/>
                <a:ea typeface="Times New Roman" panose="02020603050405020304" pitchFamily="18" charset="0"/>
                <a:cs typeface="Tahoma" panose="020B0604030504040204" pitchFamily="34" charset="0"/>
                <a:hlinkClick r:id="rId2"/>
              </a:rPr>
              <a:t>[</a:t>
            </a:r>
            <a:r>
              <a:rPr kumimoji="0" lang="en-GB" altLang="en-US" sz="1600" b="0" i="0" u="sng" strike="noStrike" cap="none" normalizeH="0" baseline="30000" dirty="0" bmk="">
                <a:ln>
                  <a:noFill/>
                </a:ln>
                <a:solidFill>
                  <a:srgbClr val="000000"/>
                </a:solidFill>
                <a:effectLst/>
                <a:latin typeface="+mn-lt"/>
                <a:ea typeface="Times New Roman" panose="02020603050405020304" pitchFamily="18" charset="0"/>
                <a:cs typeface="Tahoma" panose="020B0604030504040204" pitchFamily="34" charset="0"/>
                <a:hlinkClick r:id="rId2"/>
              </a:rPr>
              <a:t>1]</a:t>
            </a:r>
            <a:r>
              <a:rPr kumimoji="0" lang="en-GB" altLang="en-US" sz="1600" b="1" i="1" u="none" strike="noStrike" cap="none" normalizeH="0" baseline="0" dirty="0" bmk="">
                <a:ln>
                  <a:noFill/>
                </a:ln>
                <a:solidFill>
                  <a:srgbClr val="806000"/>
                </a:solidFill>
                <a:effectLst/>
                <a:latin typeface="+mn-lt"/>
                <a:ea typeface="Times New Roman" panose="02020603050405020304" pitchFamily="18" charset="0"/>
                <a:cs typeface="Calibri" panose="020F0502020204030204" pitchFamily="34" charset="0"/>
              </a:rPr>
              <a:t>Remarks: </a:t>
            </a:r>
            <a:endParaRPr kumimoji="0" lang="en-US" altLang="en-US" sz="1600" b="0" i="0" u="none" strike="noStrike" cap="none" normalizeH="0" baseline="0" dirty="0" bmk="">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bmk="">
                <a:ln>
                  <a:noFill/>
                </a:ln>
                <a:solidFill>
                  <a:schemeClr val="tx1"/>
                </a:solidFill>
                <a:effectLst/>
                <a:latin typeface="+mn-lt"/>
                <a:ea typeface="Calibri" panose="020F0502020204030204" pitchFamily="34" charset="0"/>
                <a:cs typeface="Tahoma" panose="020B0604030504040204" pitchFamily="34" charset="0"/>
              </a:rPr>
              <a:t>This information may be obtained from data or maps in official national/international sources.</a:t>
            </a:r>
            <a:endParaRPr kumimoji="0" lang="en-US" altLang="en-US" sz="1600" b="0" i="0" u="none" strike="noStrike" cap="none" normalizeH="0" baseline="0" dirty="0" bmk="">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bmk="">
                <a:ln>
                  <a:noFill/>
                </a:ln>
                <a:solidFill>
                  <a:schemeClr val="tx1"/>
                </a:solidFill>
                <a:effectLst/>
                <a:latin typeface="+mn-lt"/>
                <a:ea typeface="Calibri" panose="020F0502020204030204" pitchFamily="34" charset="0"/>
                <a:cs typeface="Tahoma" panose="020B0604030504040204" pitchFamily="34" charset="0"/>
              </a:rPr>
              <a:t>National borders are delimited in accordance with national and international organizations legal backing.</a:t>
            </a:r>
            <a:endParaRPr kumimoji="0" lang="en-US" altLang="en-US" sz="1600" b="0" i="0" u="none" strike="noStrike" cap="none" normalizeH="0" baseline="0" dirty="0" bmk="">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bmk="">
                <a:ln>
                  <a:noFill/>
                </a:ln>
                <a:solidFill>
                  <a:schemeClr val="tx1"/>
                </a:solidFill>
                <a:effectLst/>
                <a:latin typeface="+mn-lt"/>
                <a:ea typeface="Calibri" panose="020F0502020204030204" pitchFamily="34" charset="0"/>
                <a:cs typeface="Tahoma" panose="020B0604030504040204" pitchFamily="34" charset="0"/>
              </a:rPr>
              <a:t>Statistical information of the length of the border, can be represented by geographical location of border, total length as well as length of separate bordering entities, e.g. countries.</a:t>
            </a:r>
            <a:endParaRPr kumimoji="0" lang="en-US" altLang="en-US" sz="1600" b="0" i="0" u="none" strike="noStrike" cap="none" normalizeH="0" baseline="0" dirty="0" bmk="">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bmk="">
                <a:ln>
                  <a:noFill/>
                </a:ln>
                <a:solidFill>
                  <a:schemeClr val="tx1"/>
                </a:solidFill>
                <a:effectLst/>
                <a:latin typeface="+mn-lt"/>
                <a:ea typeface="Calibri" panose="020F0502020204030204" pitchFamily="34" charset="0"/>
                <a:cs typeface="Tahoma" panose="020B0604030504040204" pitchFamily="34" charset="0"/>
              </a:rPr>
              <a:t>1.1.3.a.2 Area of country or region</a:t>
            </a:r>
            <a:endParaRPr kumimoji="0" lang="en-US" altLang="en-US" sz="1600" b="0" i="0" u="none" strike="noStrike" cap="none" normalizeH="0" baseline="0" dirty="0" bmk="">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bmk="">
                <a:ln>
                  <a:noFill/>
                </a:ln>
                <a:solidFill>
                  <a:schemeClr val="tx1"/>
                </a:solidFill>
                <a:effectLst/>
                <a:latin typeface="+mn-lt"/>
                <a:ea typeface="Calibri" panose="020F0502020204030204" pitchFamily="34" charset="0"/>
                <a:cs typeface="Tahoma" panose="020B0604030504040204" pitchFamily="34" charset="0"/>
              </a:rPr>
              <a:t>An area of land that forms an independent political unit with its own government.</a:t>
            </a:r>
            <a:r>
              <a:rPr kumimoji="0" lang="en-US" altLang="en-US" sz="1600" b="0" i="0" u="sng" strike="noStrike" cap="none" normalizeH="0" baseline="30000" dirty="0" bmk="">
                <a:ln>
                  <a:noFill/>
                </a:ln>
                <a:solidFill>
                  <a:srgbClr val="954F72"/>
                </a:solidFill>
                <a:effectLst/>
                <a:latin typeface="+mn-lt"/>
                <a:ea typeface="Calibri" panose="020F0502020204030204" pitchFamily="34" charset="0"/>
                <a:cs typeface="Tahoma" panose="020B0604030504040204" pitchFamily="34" charset="0"/>
                <a:hlinkClick r:id="rId3"/>
              </a:rPr>
              <a:t>[2]</a:t>
            </a:r>
            <a:r>
              <a:rPr kumimoji="0" lang="en-US" altLang="en-US" sz="1600" b="0" i="0" u="none" strike="noStrike" cap="none" normalizeH="0" baseline="0" dirty="0" bmk="">
                <a:ln>
                  <a:noFill/>
                </a:ln>
                <a:solidFill>
                  <a:schemeClr val="tx1"/>
                </a:solidFill>
                <a:effectLst/>
                <a:latin typeface="+mn-lt"/>
                <a:ea typeface="Calibri" panose="020F0502020204030204" pitchFamily="34" charset="0"/>
                <a:cs typeface="Tahoma" panose="020B0604030504040204" pitchFamily="34" charset="0"/>
              </a:rPr>
              <a:t> </a:t>
            </a:r>
            <a:endParaRPr kumimoji="0" lang="en-GB" altLang="en-US" sz="1600" b="1" i="1" u="none" strike="noStrike" cap="none" normalizeH="0" baseline="0" dirty="0" bmk="">
              <a:ln>
                <a:noFill/>
              </a:ln>
              <a:solidFill>
                <a:srgbClr val="806000"/>
              </a:solidFill>
              <a:effectLst/>
              <a:latin typeface="+mn-lt"/>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1" i="1" u="none" strike="noStrike" cap="none" normalizeH="0" baseline="0" dirty="0" bmk="">
                <a:ln>
                  <a:noFill/>
                </a:ln>
                <a:solidFill>
                  <a:srgbClr val="806000"/>
                </a:solidFill>
                <a:effectLst/>
                <a:latin typeface="+mn-lt"/>
                <a:ea typeface="Times New Roman" panose="02020603050405020304" pitchFamily="18" charset="0"/>
                <a:cs typeface="Calibri" panose="020F0502020204030204" pitchFamily="34" charset="0"/>
              </a:rPr>
              <a:t>Related definitions: </a:t>
            </a:r>
            <a:endParaRPr kumimoji="0" lang="en-US" altLang="en-US" sz="1600" b="0" i="0" u="none" strike="noStrike" cap="none" normalizeH="0" baseline="0" dirty="0" bmk="">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1" i="0" u="none" strike="noStrike" cap="none" normalizeH="0" baseline="0" dirty="0" bmk="">
                <a:ln>
                  <a:noFill/>
                </a:ln>
                <a:solidFill>
                  <a:schemeClr val="tx1"/>
                </a:solidFill>
                <a:effectLst/>
                <a:latin typeface="+mn-lt"/>
                <a:ea typeface="Calibri" panose="020F0502020204030204" pitchFamily="34" charset="0"/>
                <a:cs typeface="Tahoma" panose="020B0604030504040204" pitchFamily="34" charset="0"/>
              </a:rPr>
              <a:t>Land area</a:t>
            </a:r>
            <a:r>
              <a:rPr kumimoji="0" lang="en-US" altLang="en-US" sz="1600" b="0" i="0" u="none" strike="noStrike" cap="none" normalizeH="0" baseline="0" dirty="0" bmk="">
                <a:ln>
                  <a:noFill/>
                </a:ln>
                <a:solidFill>
                  <a:schemeClr val="tx1"/>
                </a:solidFill>
                <a:effectLst/>
                <a:latin typeface="+mn-lt"/>
                <a:ea typeface="Calibri" panose="020F0502020204030204" pitchFamily="34" charset="0"/>
                <a:cs typeface="Tahoma" panose="020B0604030504040204" pitchFamily="34" charset="0"/>
              </a:rPr>
              <a:t> is a country's total area, excluding area under inland water bodies, national claims to continental shelf, and exclusive economic zones. In most cases the definition of inland water bodies includes major rivers and lakes.</a:t>
            </a:r>
            <a:r>
              <a:rPr kumimoji="0" lang="en-US" altLang="en-US" sz="1600" b="0" i="0" u="sng" strike="noStrike" cap="none" normalizeH="0" baseline="30000" dirty="0" bmk="">
                <a:ln>
                  <a:noFill/>
                </a:ln>
                <a:solidFill>
                  <a:srgbClr val="954F72"/>
                </a:solidFill>
                <a:effectLst/>
                <a:latin typeface="+mn-lt"/>
                <a:ea typeface="Calibri" panose="020F0502020204030204" pitchFamily="34" charset="0"/>
                <a:cs typeface="Tahoma" panose="020B0604030504040204" pitchFamily="34" charset="0"/>
                <a:hlinkClick r:id="rId4"/>
              </a:rPr>
              <a:t>[3]</a:t>
            </a:r>
            <a:endParaRPr kumimoji="0" lang="en-US" altLang="en-US" sz="1600" b="0" i="0" u="none" strike="noStrike" cap="none" normalizeH="0" baseline="0" dirty="0" bmk="">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1" i="0" u="none" strike="noStrike" cap="none" normalizeH="0" baseline="0" dirty="0" bmk="">
                <a:ln>
                  <a:noFill/>
                </a:ln>
                <a:solidFill>
                  <a:srgbClr val="000000"/>
                </a:solidFill>
                <a:effectLst/>
                <a:latin typeface="+mn-lt"/>
                <a:ea typeface="Calibri" panose="020F0502020204030204" pitchFamily="34" charset="0"/>
                <a:cs typeface="Times New Roman" panose="02020603050405020304" pitchFamily="18" charset="0"/>
              </a:rPr>
              <a:t>Total surface area </a:t>
            </a:r>
            <a:r>
              <a:rPr kumimoji="0" lang="en-US" altLang="en-US" sz="1600" b="0" i="0" u="none" strike="noStrike" cap="none" normalizeH="0" baseline="0" dirty="0" bmk="">
                <a:ln>
                  <a:noFill/>
                </a:ln>
                <a:solidFill>
                  <a:srgbClr val="000000"/>
                </a:solidFill>
                <a:effectLst/>
                <a:latin typeface="+mn-lt"/>
                <a:ea typeface="Calibri" panose="020F0502020204030204" pitchFamily="34" charset="0"/>
                <a:cs typeface="Times New Roman" panose="02020603050405020304" pitchFamily="18" charset="0"/>
              </a:rPr>
              <a:t>refers to the total area of the country which comprises land area and inland waters.</a:t>
            </a:r>
            <a:r>
              <a:rPr kumimoji="0" lang="en-US" altLang="en-US" sz="1600" b="0" i="0" u="sng" strike="noStrike" cap="none" normalizeH="0" baseline="30000" dirty="0" bmk="">
                <a:ln>
                  <a:noFill/>
                </a:ln>
                <a:solidFill>
                  <a:srgbClr val="000000"/>
                </a:solidFill>
                <a:effectLst/>
                <a:latin typeface="+mn-lt"/>
                <a:ea typeface="Calibri" panose="020F0502020204030204" pitchFamily="34" charset="0"/>
                <a:cs typeface="Times New Roman" panose="02020603050405020304" pitchFamily="18" charset="0"/>
                <a:hlinkClick r:id="rId5"/>
              </a:rPr>
              <a:t>[4]</a:t>
            </a: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600" b="0" i="0" u="none" strike="noStrike" cap="none" normalizeH="0" baseline="0" dirty="0">
                <a:ln>
                  <a:noFill/>
                </a:ln>
                <a:solidFill>
                  <a:schemeClr val="tx1"/>
                </a:solidFill>
                <a:effectLst/>
                <a:latin typeface="Arial" panose="020B0604020202020204" pitchFamily="34" charset="0"/>
              </a:rPr>
            </a:b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16" name="Rectangle 15">
            <a:extLst>
              <a:ext uri="{FF2B5EF4-FFF2-40B4-BE49-F238E27FC236}">
                <a16:creationId xmlns:a16="http://schemas.microsoft.com/office/drawing/2014/main" id="{615B2CDC-819E-4F12-8A42-99464F236877}"/>
              </a:ext>
            </a:extLst>
          </p:cNvPr>
          <p:cNvSpPr>
            <a:spLocks noChangeArrowheads="1"/>
          </p:cNvSpPr>
          <p:nvPr/>
        </p:nvSpPr>
        <p:spPr bwMode="auto">
          <a:xfrm>
            <a:off x="0" y="5322404"/>
            <a:ext cx="890559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sng" strike="noStrike" cap="none" normalizeH="0" baseline="30000" dirty="0">
                <a:ln>
                  <a:noFill/>
                </a:ln>
                <a:solidFill>
                  <a:srgbClr val="954F72"/>
                </a:solidFill>
                <a:effectLst/>
                <a:latin typeface="Calibri" panose="020F0502020204030204" pitchFamily="34" charset="0"/>
                <a:ea typeface="Times New Roman" panose="02020603050405020304" pitchFamily="18" charset="0"/>
                <a:cs typeface="Times New Roman" panose="02020603050405020304" pitchFamily="18" charset="0"/>
                <a:hlinkClick r:id="rId6"/>
              </a:rPr>
              <a:t>[</a:t>
            </a:r>
            <a:r>
              <a:rPr kumimoji="0" lang="en-US" altLang="en-US" sz="1200" b="0" i="0" u="sng" strike="noStrike" cap="none" normalizeH="0" baseline="30000" dirty="0" bmk="">
                <a:ln>
                  <a:noFill/>
                </a:ln>
                <a:solidFill>
                  <a:srgbClr val="954F72"/>
                </a:solidFill>
                <a:effectLst/>
                <a:latin typeface="Calibri" panose="020F0502020204030204" pitchFamily="34" charset="0"/>
                <a:ea typeface="Times New Roman" panose="02020603050405020304" pitchFamily="18" charset="0"/>
                <a:cs typeface="Times New Roman" panose="02020603050405020304" pitchFamily="18" charset="0"/>
                <a:hlinkClick r:id="rId6"/>
              </a:rPr>
              <a:t>1]</a:t>
            </a:r>
            <a:r>
              <a:rPr kumimoji="0" lang="en-US" altLang="en-US" sz="1200" b="0" i="0" u="none" strike="noStrike" cap="none" normalizeH="0" baseline="0" dirty="0" bmk="">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Oxford dictionary of Geography, </a:t>
            </a:r>
            <a:r>
              <a:rPr kumimoji="0" lang="en-US" altLang="en-US" sz="1200" b="0" i="0" u="none" strike="noStrike" cap="none" normalizeH="0" baseline="0" dirty="0" bmk="">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hlinkClick r:id="rId7"/>
              </a:rPr>
              <a:t>https://ia801908.us.archive.org/34/items/geography-encyclopedia/Oxford%20Dictionary%20of%20Geography.pdf</a:t>
            </a:r>
            <a:r>
              <a:rPr kumimoji="0" lang="en-US" altLang="en-US" sz="1200" b="0" i="0" u="none" strike="noStrike" cap="none" normalizeH="0" baseline="0" dirty="0" bmk="">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(accessed 23 September 2022)</a:t>
            </a:r>
            <a:endParaRPr kumimoji="0" lang="en-US" altLang="en-US" sz="1200" b="0" i="0" u="none" strike="noStrike" cap="none" normalizeH="0" baseline="0" dirty="0" bmk="">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sng" strike="noStrike" cap="none" normalizeH="0" baseline="30000" dirty="0" bmk="">
                <a:ln>
                  <a:noFill/>
                </a:ln>
                <a:solidFill>
                  <a:srgbClr val="954F72"/>
                </a:solidFill>
                <a:effectLst/>
                <a:latin typeface="Calibri" panose="020F0502020204030204" pitchFamily="34" charset="0"/>
                <a:ea typeface="Times New Roman" panose="02020603050405020304" pitchFamily="18" charset="0"/>
                <a:cs typeface="Times New Roman" panose="02020603050405020304" pitchFamily="18" charset="0"/>
                <a:hlinkClick r:id="rId8"/>
              </a:rPr>
              <a:t>[2]</a:t>
            </a:r>
            <a:r>
              <a:rPr kumimoji="0" lang="en-US" altLang="en-US" sz="1200" b="0" i="0" u="none" strike="noStrike" cap="none" normalizeH="0" baseline="0" dirty="0" bmk="">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Cambridge dictionary, </a:t>
            </a:r>
            <a:r>
              <a:rPr kumimoji="0" lang="en-US" altLang="en-US" sz="1200" b="0" i="0" u="none" strike="noStrike" cap="none" normalizeH="0" baseline="0" dirty="0" bmk="">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hlinkClick r:id="rId9"/>
              </a:rPr>
              <a:t>https://dictionary.cambridge.org/us/dictionary/english/country</a:t>
            </a:r>
            <a:r>
              <a:rPr kumimoji="0" lang="en-US" altLang="en-US" sz="1200" b="0" i="0" u="none" strike="noStrike" cap="none" normalizeH="0" baseline="0" dirty="0" bmk="">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(accessed 23 September 2022)</a:t>
            </a:r>
            <a:endParaRPr kumimoji="0" lang="en-US" altLang="en-US" sz="1200" b="0" i="0" u="none" strike="noStrike" cap="none" normalizeH="0" baseline="0" dirty="0" bmk="">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sng" strike="noStrike" cap="none" normalizeH="0" baseline="30000" dirty="0" bmk="">
                <a:ln>
                  <a:noFill/>
                </a:ln>
                <a:solidFill>
                  <a:srgbClr val="954F72"/>
                </a:solidFill>
                <a:effectLst/>
                <a:latin typeface="Calibri" panose="020F0502020204030204" pitchFamily="34" charset="0"/>
                <a:ea typeface="Times New Roman" panose="02020603050405020304" pitchFamily="18" charset="0"/>
                <a:cs typeface="Times New Roman" panose="02020603050405020304" pitchFamily="18" charset="0"/>
                <a:hlinkClick r:id="rId10"/>
              </a:rPr>
              <a:t>[3]</a:t>
            </a:r>
            <a:r>
              <a:rPr kumimoji="0" lang="en-US" altLang="en-US" sz="1200" b="0" i="0" u="none" strike="noStrike" cap="none" normalizeH="0" baseline="0" dirty="0" bmk="">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The World Bank, data, </a:t>
            </a:r>
            <a:r>
              <a:rPr kumimoji="0" lang="en-US" altLang="en-US" sz="1200" b="0" i="0" u="none" strike="noStrike" cap="none" normalizeH="0" baseline="0" dirty="0" bmk="">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hlinkClick r:id="rId11"/>
              </a:rPr>
              <a:t>https://data.worldbank.org/indicator/AG.LND.TOTL.K2</a:t>
            </a:r>
            <a:r>
              <a:rPr kumimoji="0" lang="en-US" altLang="en-US" sz="1200" b="0" i="0" u="none" strike="noStrike" cap="none" normalizeH="0" baseline="0" dirty="0" bmk="">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(accessed 23 September 2022)</a:t>
            </a:r>
            <a:endParaRPr kumimoji="0" lang="en-US" altLang="en-US" sz="1200" b="0" i="0" u="none" strike="noStrike" cap="none" normalizeH="0" baseline="0" dirty="0" bmk="">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sng" strike="noStrike" cap="none" normalizeH="0" baseline="30000" dirty="0" bmk="">
                <a:ln>
                  <a:noFill/>
                </a:ln>
                <a:solidFill>
                  <a:srgbClr val="954F72"/>
                </a:solidFill>
                <a:effectLst/>
                <a:latin typeface="Calibri" panose="020F0502020204030204" pitchFamily="34" charset="0"/>
                <a:ea typeface="Times New Roman" panose="02020603050405020304" pitchFamily="18" charset="0"/>
                <a:cs typeface="Times New Roman" panose="02020603050405020304" pitchFamily="18" charset="0"/>
                <a:hlinkClick r:id="rId12"/>
              </a:rPr>
              <a:t>[4]</a:t>
            </a:r>
            <a:r>
              <a:rPr kumimoji="0" lang="en-US" altLang="en-US"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UNSD, Environmental Indicators, </a:t>
            </a:r>
            <a:r>
              <a:rPr kumimoji="0" lang="en-US" altLang="en-US"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hlinkClick r:id="rId13"/>
              </a:rPr>
              <a:t>https://unstats.un.org/unsd/environment/totalarea.htm</a:t>
            </a:r>
            <a:r>
              <a:rPr kumimoji="0" lang="en-US" altLang="en-US"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(accessed 23 September 2022)</a:t>
            </a:r>
            <a:endParaRPr kumimoji="0" lang="en-US" altLang="en-US" sz="1200" b="0" i="0" u="none" strike="noStrike" cap="none" normalizeH="0" baseline="0" dirty="0">
              <a:ln>
                <a:noFill/>
              </a:ln>
              <a:solidFill>
                <a:schemeClr val="tx1"/>
              </a:solidFill>
              <a:effectLst/>
              <a:latin typeface="Arial" panose="020B0604020202020204" pitchFamily="34" charset="0"/>
            </a:endParaRPr>
          </a:p>
        </p:txBody>
      </p:sp>
      <p:sp>
        <p:nvSpPr>
          <p:cNvPr id="5" name="Rectangle 4">
            <a:extLst>
              <a:ext uri="{FF2B5EF4-FFF2-40B4-BE49-F238E27FC236}">
                <a16:creationId xmlns:a16="http://schemas.microsoft.com/office/drawing/2014/main" id="{448E6CF7-6291-4BC4-AF9D-F900A40673B7}"/>
              </a:ext>
            </a:extLst>
          </p:cNvPr>
          <p:cNvSpPr/>
          <p:nvPr/>
        </p:nvSpPr>
        <p:spPr>
          <a:xfrm>
            <a:off x="136801" y="154486"/>
            <a:ext cx="8905599" cy="461665"/>
          </a:xfrm>
          <a:prstGeom prst="rect">
            <a:avLst/>
          </a:prstGeom>
        </p:spPr>
        <p:txBody>
          <a:bodyPr wrap="square">
            <a:spAutoFit/>
          </a:bodyPr>
          <a:lstStyle/>
          <a:p>
            <a:pPr>
              <a:buNone/>
            </a:pPr>
            <a:r>
              <a:rPr lang="en-US" sz="2400" dirty="0">
                <a:latin typeface="MinionPro-Regular"/>
              </a:rPr>
              <a:t>Examples of definitions</a:t>
            </a:r>
            <a:endParaRPr lang="en-US" dirty="0"/>
          </a:p>
        </p:txBody>
      </p:sp>
    </p:spTree>
    <p:extLst>
      <p:ext uri="{BB962C8B-B14F-4D97-AF65-F5344CB8AC3E}">
        <p14:creationId xmlns:p14="http://schemas.microsoft.com/office/powerpoint/2010/main" val="3888745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817EA82-893C-4320-A0D8-66D4D0D293FD}"/>
              </a:ext>
            </a:extLst>
          </p:cNvPr>
          <p:cNvSpPr txBox="1"/>
          <p:nvPr/>
        </p:nvSpPr>
        <p:spPr>
          <a:xfrm>
            <a:off x="136801" y="768397"/>
            <a:ext cx="8706753" cy="4701800"/>
          </a:xfrm>
          <a:prstGeom prst="rect">
            <a:avLst/>
          </a:prstGeom>
          <a:noFill/>
        </p:spPr>
        <p:txBody>
          <a:bodyPr wrap="square">
            <a:spAutoFit/>
          </a:bodyPr>
          <a:lstStyle/>
          <a:p>
            <a:pPr marL="0" marR="0" algn="just">
              <a:lnSpc>
                <a:spcPct val="115000"/>
              </a:lnSpc>
              <a:spcBef>
                <a:spcPts val="0"/>
              </a:spcBef>
              <a:spcAft>
                <a:spcPts val="600"/>
              </a:spcAft>
            </a:pPr>
            <a:r>
              <a:rPr lang="en-US" sz="2400" b="1" dirty="0">
                <a:solidFill>
                  <a:srgbClr val="BF8F00"/>
                </a:solidFill>
                <a:effectLst/>
                <a:latin typeface="Calibri" panose="020F0502020204030204" pitchFamily="34" charset="0"/>
                <a:ea typeface="Calibri" panose="020F0502020204030204" pitchFamily="34" charset="0"/>
                <a:cs typeface="Calibri" panose="020F0502020204030204" pitchFamily="34" charset="0"/>
              </a:rPr>
              <a:t>1.1.3.c.   Length of marine coastline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Coastline is not a uniformly defined concept</a:t>
            </a:r>
            <a:r>
              <a:rPr lang="en-US" sz="1800" dirty="0">
                <a:effectLst/>
                <a:latin typeface="Calibri" panose="020F0502020204030204" pitchFamily="34" charset="0"/>
                <a:ea typeface="Calibri" panose="020F0502020204030204" pitchFamily="34" charset="0"/>
                <a:cs typeface="Calibri" panose="020F0502020204030204" pitchFamily="34" charset="0"/>
              </a:rPr>
              <a:t>, because of complexities such as fractal dimensions. Coast is generally defined as ‘broad area of land that borders the sea’. Coastal countries may have more specific definitions and official estimates of its length. Because of the many natural and engineering construction impacts affecting the coastline, its length and shape can vary substantially from one point in time to another.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600"/>
              </a:spcAft>
            </a:pPr>
            <a:r>
              <a:rPr lang="en-US" sz="2400" b="1" dirty="0">
                <a:solidFill>
                  <a:srgbClr val="BF8F00"/>
                </a:solidFill>
                <a:effectLst/>
                <a:latin typeface="Calibri" panose="020F0502020204030204" pitchFamily="34" charset="0"/>
                <a:ea typeface="Calibri" panose="020F0502020204030204" pitchFamily="34" charset="0"/>
                <a:cs typeface="Calibri" panose="020F0502020204030204" pitchFamily="34" charset="0"/>
              </a:rPr>
              <a:t>1.1.3.d.   Coastal area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Coastal areas are commonly defined as the interface or transition areas between land and sea, including large inland lakes. Coastal areas are diverse in function and form, dynamic and do not lend themselves well to definition by strict spatial boundaries. Unlike watersheds, there are no exact natural boundaries that unambiguously delineate coastal areas.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400" dirty="0">
                <a:effectLst/>
                <a:latin typeface="Calibri" panose="020F0502020204030204" pitchFamily="34" charset="0"/>
                <a:ea typeface="Times New Roman" panose="02020603050405020304" pitchFamily="18" charset="0"/>
                <a:cs typeface="Times New Roman" panose="02020603050405020304" pitchFamily="18" charset="0"/>
              </a:rPr>
              <a:t>Encyclopedia Britannica, </a:t>
            </a:r>
            <a:r>
              <a:rPr lang="en-US" sz="14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https://www.britannica.com/science/coast</a:t>
            </a:r>
            <a:r>
              <a:rPr lang="en-US" sz="1400" dirty="0">
                <a:effectLst/>
                <a:latin typeface="Calibri" panose="020F0502020204030204" pitchFamily="34" charset="0"/>
                <a:ea typeface="Times New Roman" panose="02020603050405020304" pitchFamily="18" charset="0"/>
                <a:cs typeface="Times New Roman" panose="02020603050405020304" pitchFamily="18" charset="0"/>
              </a:rPr>
              <a:t> (accessed 23 September 2022)</a:t>
            </a:r>
          </a:p>
        </p:txBody>
      </p:sp>
      <p:sp>
        <p:nvSpPr>
          <p:cNvPr id="4" name="Rectangle 3">
            <a:extLst>
              <a:ext uri="{FF2B5EF4-FFF2-40B4-BE49-F238E27FC236}">
                <a16:creationId xmlns:a16="http://schemas.microsoft.com/office/drawing/2014/main" id="{A8B01D21-49FB-4C4A-8ABD-DD64CCB7D6A6}"/>
              </a:ext>
            </a:extLst>
          </p:cNvPr>
          <p:cNvSpPr/>
          <p:nvPr/>
        </p:nvSpPr>
        <p:spPr>
          <a:xfrm>
            <a:off x="136801" y="154486"/>
            <a:ext cx="8905599" cy="461665"/>
          </a:xfrm>
          <a:prstGeom prst="rect">
            <a:avLst/>
          </a:prstGeom>
        </p:spPr>
        <p:txBody>
          <a:bodyPr wrap="square">
            <a:spAutoFit/>
          </a:bodyPr>
          <a:lstStyle/>
          <a:p>
            <a:pPr>
              <a:buNone/>
            </a:pPr>
            <a:r>
              <a:rPr lang="en-US" sz="2400" dirty="0">
                <a:latin typeface="MinionPro-Regular"/>
              </a:rPr>
              <a:t>Examples of definitions</a:t>
            </a:r>
            <a:endParaRPr lang="en-US" dirty="0"/>
          </a:p>
        </p:txBody>
      </p:sp>
    </p:spTree>
    <p:extLst>
      <p:ext uri="{BB962C8B-B14F-4D97-AF65-F5344CB8AC3E}">
        <p14:creationId xmlns:p14="http://schemas.microsoft.com/office/powerpoint/2010/main" val="3528814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F005F6-F683-421E-9BD2-7A5231662DF0}"/>
              </a:ext>
            </a:extLst>
          </p:cNvPr>
          <p:cNvSpPr txBox="1"/>
          <p:nvPr/>
        </p:nvSpPr>
        <p:spPr>
          <a:xfrm>
            <a:off x="-574766" y="157936"/>
            <a:ext cx="9588137" cy="1182503"/>
          </a:xfrm>
          <a:prstGeom prst="rect">
            <a:avLst/>
          </a:prstGeom>
          <a:noFill/>
        </p:spPr>
        <p:txBody>
          <a:bodyPr wrap="square">
            <a:spAutoFit/>
          </a:bodyPr>
          <a:lstStyle/>
          <a:p>
            <a:pPr marL="0" marR="0" algn="r">
              <a:lnSpc>
                <a:spcPct val="115000"/>
              </a:lnSpc>
              <a:spcBef>
                <a:spcPts val="1000"/>
              </a:spcBef>
              <a:spcAft>
                <a:spcPts val="0"/>
              </a:spcAft>
            </a:pPr>
            <a:r>
              <a:rPr lang="en-US" sz="2800" b="1" dirty="0">
                <a:solidFill>
                  <a:srgbClr val="806000"/>
                </a:solidFill>
                <a:effectLst/>
                <a:latin typeface="Calibri" panose="020F0502020204030204" pitchFamily="34" charset="0"/>
                <a:ea typeface="SimSun" panose="02010600030101010101" pitchFamily="2" charset="-122"/>
                <a:cs typeface="Times New Roman" panose="02020603050405020304" pitchFamily="18" charset="0"/>
              </a:rPr>
              <a:t>4. International sources and recommendations: </a:t>
            </a:r>
          </a:p>
          <a:p>
            <a:pPr marL="0" marR="0" algn="r">
              <a:lnSpc>
                <a:spcPct val="115000"/>
              </a:lnSpc>
              <a:spcBef>
                <a:spcPts val="1000"/>
              </a:spcBef>
              <a:spcAft>
                <a:spcPts val="0"/>
              </a:spcAft>
            </a:pPr>
            <a:r>
              <a:rPr lang="en-US" sz="2800" b="1" dirty="0">
                <a:solidFill>
                  <a:srgbClr val="BF8F00"/>
                </a:solidFill>
                <a:effectLst/>
                <a:latin typeface="Calibri Light" panose="020F0302020204030204" pitchFamily="34" charset="0"/>
                <a:ea typeface="DengXian Light" panose="02010600030101010101" pitchFamily="2" charset="-122"/>
                <a:cs typeface="Times New Roman" panose="02020603050405020304" pitchFamily="18" charset="0"/>
              </a:rPr>
              <a:t>4A. Classifications and groupings</a:t>
            </a:r>
            <a:endParaRPr lang="en-US" sz="2800" b="1" dirty="0">
              <a:effectLst/>
              <a:latin typeface="Calibri Light" panose="020F0302020204030204" pitchFamily="34" charset="0"/>
              <a:ea typeface="DengXian Light" panose="02010600030101010101" pitchFamily="2" charset="-122"/>
              <a:cs typeface="Times New Roman" panose="02020603050405020304" pitchFamily="18" charset="0"/>
            </a:endParaRPr>
          </a:p>
        </p:txBody>
      </p:sp>
      <p:sp>
        <p:nvSpPr>
          <p:cNvPr id="5" name="TextBox 4">
            <a:extLst>
              <a:ext uri="{FF2B5EF4-FFF2-40B4-BE49-F238E27FC236}">
                <a16:creationId xmlns:a16="http://schemas.microsoft.com/office/drawing/2014/main" id="{7AAD2CBF-AD78-46E6-B76C-4A04FC2D5375}"/>
              </a:ext>
            </a:extLst>
          </p:cNvPr>
          <p:cNvSpPr txBox="1"/>
          <p:nvPr/>
        </p:nvSpPr>
        <p:spPr>
          <a:xfrm>
            <a:off x="264522" y="1202926"/>
            <a:ext cx="8748849" cy="7365286"/>
          </a:xfrm>
          <a:prstGeom prst="rect">
            <a:avLst/>
          </a:prstGeom>
          <a:noFill/>
        </p:spPr>
        <p:txBody>
          <a:bodyPr wrap="square">
            <a:spAutoFit/>
          </a:bodyPr>
          <a:lstStyle/>
          <a:p>
            <a:pPr algn="just">
              <a:lnSpc>
                <a:spcPct val="115000"/>
              </a:lnSpc>
              <a:spcAft>
                <a:spcPts val="60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Standard country or area codes for statistical use (M49) - </a:t>
            </a:r>
            <a:r>
              <a:rPr lang="en-US" sz="1800" dirty="0">
                <a:effectLst/>
                <a:latin typeface="Calibri" panose="020F0502020204030204" pitchFamily="34" charset="0"/>
                <a:ea typeface="Calibri" panose="020F0502020204030204" pitchFamily="34" charset="0"/>
              </a:rPr>
              <a:t>UNSD has developed the UN M49 as the Standard Country or Area Codes for Statistical Use.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Standard country or area codes for statistical use (M49), </a:t>
            </a:r>
            <a:r>
              <a:rPr lang="en-US" sz="18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https://unstats.un.org/unsd/methodology/m49/</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(accessed 23 September 2022)</a:t>
            </a:r>
          </a:p>
          <a:p>
            <a:pPr algn="just">
              <a:lnSpc>
                <a:spcPct val="115000"/>
              </a:lnSpc>
              <a:spcAft>
                <a:spcPts val="60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Geographic regions - </a:t>
            </a:r>
            <a:r>
              <a:rPr lang="en-GB" sz="1800" dirty="0">
                <a:effectLst/>
                <a:latin typeface="Calibri" panose="020F0502020204030204" pitchFamily="34" charset="0"/>
                <a:ea typeface="Calibri" panose="020F0502020204030204" pitchFamily="34" charset="0"/>
                <a:cs typeface="Calibri" panose="020F0502020204030204" pitchFamily="34" charset="0"/>
              </a:rPr>
              <a:t>Based on the M49 coding, UNSD has developed a geographic regions scheme which groups 249 countries and territories in the world into six regional, 17 subregional, and nine sub-subregional groups. </a:t>
            </a:r>
          </a:p>
          <a:p>
            <a:pPr algn="just">
              <a:lnSpc>
                <a:spcPct val="115000"/>
              </a:lnSpc>
              <a:spcAft>
                <a:spcPts val="60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Geographic names - </a:t>
            </a:r>
            <a:r>
              <a:rPr lang="en-US" sz="1800" dirty="0">
                <a:effectLst/>
                <a:latin typeface="Calibri" panose="020F0502020204030204" pitchFamily="34" charset="0"/>
                <a:ea typeface="Calibri" panose="020F0502020204030204" pitchFamily="34" charset="0"/>
              </a:rPr>
              <a:t>United Nations Group of Experts on Geographical Names (UNGEGN) is one of the nine standing expert bodies of ECOSOC, has a long and rich history, beginning in 1967, of leading national </a:t>
            </a:r>
            <a:r>
              <a:rPr lang="en-US" sz="1800" dirty="0">
                <a:solidFill>
                  <a:srgbClr val="FF0000"/>
                </a:solidFill>
                <a:effectLst/>
                <a:latin typeface="Calibri" panose="020F0502020204030204" pitchFamily="34" charset="0"/>
                <a:ea typeface="Calibri" panose="020F0502020204030204" pitchFamily="34" charset="0"/>
              </a:rPr>
              <a:t>geographical names standardization in jurisdictions around the world.</a:t>
            </a:r>
            <a:r>
              <a:rPr lang="en-US" dirty="0">
                <a:effectLst/>
              </a:rPr>
              <a:t>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United Nations Group of Experts on Geographical Names (UNGEGN), </a:t>
            </a:r>
            <a:r>
              <a:rPr lang="en-US" sz="18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http://unstats.un.org/unsd/geoinfo/geonames/</a:t>
            </a:r>
            <a:r>
              <a:rPr lang="en-US" sz="18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(accessed 23 September 2022)</a:t>
            </a:r>
          </a:p>
          <a:p>
            <a:pPr algn="just">
              <a:lnSpc>
                <a:spcPct val="115000"/>
              </a:lnSpc>
              <a:spcAft>
                <a:spcPts val="60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Classifications of Biomes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Classifications of ecoregions and biogeographic regions</a:t>
            </a:r>
          </a:p>
          <a:p>
            <a:pPr algn="just">
              <a:lnSpc>
                <a:spcPct val="115000"/>
              </a:lnSpc>
              <a:spcAft>
                <a:spcPts val="6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Classification of fault lines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6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60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25483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heme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fec07db8-52c1-4dac-bfc9-69c6002d1ead" xsi:nil="true"/>
    <lcf76f155ced4ddcb4097134ff3c332f xmlns="fc324f8e-c367-4552-ac84-3cb58e6ddd2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0E44B3155D93548BFB5D9868DE50590" ma:contentTypeVersion="10" ma:contentTypeDescription="Create a new document." ma:contentTypeScope="" ma:versionID="7e22a306aac618458f692aab763351e1">
  <xsd:schema xmlns:xsd="http://www.w3.org/2001/XMLSchema" xmlns:xs="http://www.w3.org/2001/XMLSchema" xmlns:p="http://schemas.microsoft.com/office/2006/metadata/properties" xmlns:ns2="fc324f8e-c367-4552-ac84-3cb58e6ddd25" xmlns:ns3="fec07db8-52c1-4dac-bfc9-69c6002d1ead" targetNamespace="http://schemas.microsoft.com/office/2006/metadata/properties" ma:root="true" ma:fieldsID="c532f6df4ff4ad0be441253dffe1b410" ns2:_="" ns3:_="">
    <xsd:import namespace="fc324f8e-c367-4552-ac84-3cb58e6ddd25"/>
    <xsd:import namespace="fec07db8-52c1-4dac-bfc9-69c6002d1ea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324f8e-c367-4552-ac84-3cb58e6ddd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c07db8-52c1-4dac-bfc9-69c6002d1ead"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b745c902-9f8f-456d-acdd-58310ffb86c0}" ma:internalName="TaxCatchAll" ma:showField="CatchAllData" ma:web="fec07db8-52c1-4dac-bfc9-69c6002d1ead">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CA4DB-EE3D-4167-850C-6D0602530F94}">
  <ds:schemaRefs>
    <ds:schemaRef ds:uri="http://schemas.microsoft.com/sharepoint/v3/contenttype/forms"/>
  </ds:schemaRefs>
</ds:datastoreItem>
</file>

<file path=customXml/itemProps2.xml><?xml version="1.0" encoding="utf-8"?>
<ds:datastoreItem xmlns:ds="http://schemas.openxmlformats.org/officeDocument/2006/customXml" ds:itemID="{56AB44D0-5873-463C-B180-AB56DCD53FFC}">
  <ds:schemaRefs>
    <ds:schemaRef ds:uri="http://schemas.microsoft.com/office/2006/metadata/properties"/>
    <ds:schemaRef ds:uri="http://schemas.microsoft.com/office/infopath/2007/PartnerControls"/>
    <ds:schemaRef ds:uri="fec07db8-52c1-4dac-bfc9-69c6002d1ead"/>
    <ds:schemaRef ds:uri="fc324f8e-c367-4552-ac84-3cb58e6ddd25"/>
  </ds:schemaRefs>
</ds:datastoreItem>
</file>

<file path=customXml/itemProps3.xml><?xml version="1.0" encoding="utf-8"?>
<ds:datastoreItem xmlns:ds="http://schemas.openxmlformats.org/officeDocument/2006/customXml" ds:itemID="{4AE15D8B-082D-4666-B261-8DC91446F6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324f8e-c367-4552-ac84-3cb58e6ddd25"/>
    <ds:schemaRef ds:uri="fec07db8-52c1-4dac-bfc9-69c6002d1e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3252</TotalTime>
  <Words>2835</Words>
  <Application>Microsoft Office PowerPoint</Application>
  <PresentationFormat>On-screen Show (4:3)</PresentationFormat>
  <Paragraphs>222</Paragraphs>
  <Slides>22</Slides>
  <Notes>9</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22</vt:i4>
      </vt:variant>
    </vt:vector>
  </HeadingPairs>
  <TitlesOfParts>
    <vt:vector size="35" baseType="lpstr">
      <vt:lpstr>Arial</vt:lpstr>
      <vt:lpstr>Barmeno</vt:lpstr>
      <vt:lpstr>Calibri</vt:lpstr>
      <vt:lpstr>Calibri Light</vt:lpstr>
      <vt:lpstr>Courier New</vt:lpstr>
      <vt:lpstr>Franklin Gothic Medium</vt:lpstr>
      <vt:lpstr>MinionPro-Regular</vt:lpstr>
      <vt:lpstr>News Gothic</vt:lpstr>
      <vt:lpstr>Palatino Linotype</vt:lpstr>
      <vt:lpstr>Symbol</vt:lpstr>
      <vt:lpstr>Times New Roman</vt:lpstr>
      <vt:lpstr>Wingdings</vt:lpstr>
      <vt:lpstr>Theme4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Ecosystem extent accounts: Ecosystem assets</vt:lpstr>
      <vt:lpstr>Input data options and sources</vt:lpstr>
      <vt:lpstr>PowerPoint Presentation</vt:lpstr>
      <vt:lpstr>Data type</vt:lpstr>
      <vt:lpstr>PowerPoint Presentation</vt:lpstr>
      <vt:lpstr>PowerPoint Presentation</vt:lpstr>
      <vt:lpstr>Main concepts and definitions on GIS</vt:lpstr>
      <vt:lpstr>PowerPoint Presentation</vt:lpstr>
      <vt:lpstr>PowerPoint Presentation</vt:lpstr>
      <vt:lpstr>Interface of ArcMap</vt:lpstr>
      <vt:lpstr>Overview: What is GIS and how it works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 10 Project: Implementation of FDES</dc:title>
  <dc:creator>Marcus Newbury</dc:creator>
  <cp:lastModifiedBy>Samuel Opiyo</cp:lastModifiedBy>
  <cp:revision>216</cp:revision>
  <cp:lastPrinted>2019-10-31T20:32:31Z</cp:lastPrinted>
  <dcterms:created xsi:type="dcterms:W3CDTF">2018-02-27T21:07:50Z</dcterms:created>
  <dcterms:modified xsi:type="dcterms:W3CDTF">2024-01-03T07:03:02Z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0x010100D0E44B3155D93548BFB5D9868DE50590</vt:lpwstr>
  </property>
</Properties>
</file>