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theme/theme2.xml" ContentType="application/vnd.openxmlformats-officedocument.theme+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notesSlides/notesSlide7.xml" ContentType="application/vnd.openxmlformats-officedocument.presentationml.notesSlid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notesSlides/notesSlide8.xml" ContentType="application/vnd.openxmlformats-officedocument.presentationml.notesSlide+xml"/>
  <Override PartName="/ppt/notesSlides/notesSlide9.xml" ContentType="application/vnd.openxmlformats-officedocument.presentationml.notesSlid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notesSlides/notesSlide10.xml" ContentType="application/vnd.openxmlformats-officedocument.presentationml.notesSlide+xml"/>
  <Override PartName="/ppt/charts/chart6.xml" ContentType="application/vnd.openxmlformats-officedocument.drawingml.chart+xml"/>
  <Override PartName="/ppt/charts/style6.xml" ContentType="application/vnd.ms-office.chartstyle+xml"/>
  <Override PartName="/ppt/charts/colors6.xml" ContentType="application/vnd.ms-office.chartcolorstyl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charts/chart7.xml" ContentType="application/vnd.openxmlformats-officedocument.drawingml.chart+xml"/>
  <Override PartName="/ppt/charts/style7.xml" ContentType="application/vnd.ms-office.chartstyle+xml"/>
  <Override PartName="/ppt/charts/colors7.xml" ContentType="application/vnd.ms-office.chartcolorstyle+xml"/>
  <Override PartName="/ppt/notesSlides/notesSlide19.xml" ContentType="application/vnd.openxmlformats-officedocument.presentationml.notesSlide+xml"/>
  <Override PartName="/ppt/charts/chart8.xml" ContentType="application/vnd.openxmlformats-officedocument.drawingml.chart+xml"/>
  <Override PartName="/ppt/charts/style8.xml" ContentType="application/vnd.ms-office.chartstyle+xml"/>
  <Override PartName="/ppt/charts/colors8.xml" ContentType="application/vnd.ms-office.chartcolorstyle+xml"/>
  <Override PartName="/ppt/charts/chart9.xml" ContentType="application/vnd.openxmlformats-officedocument.drawingml.chart+xml"/>
  <Override PartName="/ppt/charts/style9.xml" ContentType="application/vnd.ms-office.chartstyle+xml"/>
  <Override PartName="/ppt/charts/colors9.xml" ContentType="application/vnd.ms-office.chartcolorstyl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charts/chart10.xml" ContentType="application/vnd.openxmlformats-officedocument.drawingml.chart+xml"/>
  <Override PartName="/ppt/charts/style10.xml" ContentType="application/vnd.ms-office.chartstyle+xml"/>
  <Override PartName="/ppt/charts/colors10.xml" ContentType="application/vnd.ms-office.chartcolorstyl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747" r:id="rId4"/>
    <p:sldMasterId id="2147483769" r:id="rId5"/>
    <p:sldMasterId id="2147483787" r:id="rId6"/>
  </p:sldMasterIdLst>
  <p:notesMasterIdLst>
    <p:notesMasterId r:id="rId71"/>
  </p:notesMasterIdLst>
  <p:handoutMasterIdLst>
    <p:handoutMasterId r:id="rId72"/>
  </p:handoutMasterIdLst>
  <p:sldIdLst>
    <p:sldId id="280" r:id="rId7"/>
    <p:sldId id="904" r:id="rId8"/>
    <p:sldId id="974" r:id="rId9"/>
    <p:sldId id="908" r:id="rId10"/>
    <p:sldId id="909" r:id="rId11"/>
    <p:sldId id="839" r:id="rId12"/>
    <p:sldId id="910" r:id="rId13"/>
    <p:sldId id="914" r:id="rId14"/>
    <p:sldId id="913" r:id="rId15"/>
    <p:sldId id="821" r:id="rId16"/>
    <p:sldId id="820" r:id="rId17"/>
    <p:sldId id="993" r:id="rId18"/>
    <p:sldId id="722" r:id="rId19"/>
    <p:sldId id="744" r:id="rId20"/>
    <p:sldId id="989" r:id="rId21"/>
    <p:sldId id="304" r:id="rId22"/>
    <p:sldId id="2107" r:id="rId23"/>
    <p:sldId id="838" r:id="rId24"/>
    <p:sldId id="964" r:id="rId25"/>
    <p:sldId id="918" r:id="rId26"/>
    <p:sldId id="510" r:id="rId27"/>
    <p:sldId id="919" r:id="rId28"/>
    <p:sldId id="920" r:id="rId29"/>
    <p:sldId id="893" r:id="rId30"/>
    <p:sldId id="2104" r:id="rId31"/>
    <p:sldId id="321" r:id="rId32"/>
    <p:sldId id="984" r:id="rId33"/>
    <p:sldId id="985" r:id="rId34"/>
    <p:sldId id="986" r:id="rId35"/>
    <p:sldId id="987" r:id="rId36"/>
    <p:sldId id="922" r:id="rId37"/>
    <p:sldId id="921" r:id="rId38"/>
    <p:sldId id="742" r:id="rId39"/>
    <p:sldId id="923" r:id="rId40"/>
    <p:sldId id="924" r:id="rId41"/>
    <p:sldId id="2147375495" r:id="rId42"/>
    <p:sldId id="927" r:id="rId43"/>
    <p:sldId id="926" r:id="rId44"/>
    <p:sldId id="341" r:id="rId45"/>
    <p:sldId id="942" r:id="rId46"/>
    <p:sldId id="933" r:id="rId47"/>
    <p:sldId id="934" r:id="rId48"/>
    <p:sldId id="943" r:id="rId49"/>
    <p:sldId id="944" r:id="rId50"/>
    <p:sldId id="858" r:id="rId51"/>
    <p:sldId id="945" r:id="rId52"/>
    <p:sldId id="938" r:id="rId53"/>
    <p:sldId id="946" r:id="rId54"/>
    <p:sldId id="947" r:id="rId55"/>
    <p:sldId id="948" r:id="rId56"/>
    <p:sldId id="949" r:id="rId57"/>
    <p:sldId id="950" r:id="rId58"/>
    <p:sldId id="951" r:id="rId59"/>
    <p:sldId id="952" r:id="rId60"/>
    <p:sldId id="953" r:id="rId61"/>
    <p:sldId id="864" r:id="rId62"/>
    <p:sldId id="915" r:id="rId63"/>
    <p:sldId id="916" r:id="rId64"/>
    <p:sldId id="954" r:id="rId65"/>
    <p:sldId id="862" r:id="rId66"/>
    <p:sldId id="701" r:id="rId67"/>
    <p:sldId id="763" r:id="rId68"/>
    <p:sldId id="998" r:id="rId69"/>
    <p:sldId id="762" r:id="rId70"/>
  </p:sldIdLst>
  <p:sldSz cx="10693400" cy="7561263"/>
  <p:notesSz cx="6858000" cy="9144000"/>
  <p:defaultTextStyle>
    <a:defPPr>
      <a:defRPr lang="fr-FR"/>
    </a:defPPr>
    <a:lvl1pPr algn="l" defTabSz="1042988" rtl="0" fontAlgn="base">
      <a:spcBef>
        <a:spcPct val="0"/>
      </a:spcBef>
      <a:spcAft>
        <a:spcPct val="0"/>
      </a:spcAft>
      <a:defRPr sz="2100" kern="1200">
        <a:solidFill>
          <a:schemeClr val="tx1"/>
        </a:solidFill>
        <a:latin typeface="Arial" charset="0"/>
        <a:ea typeface="ＭＳ Ｐゴシック" charset="0"/>
        <a:cs typeface="ＭＳ Ｐゴシック" charset="0"/>
      </a:defRPr>
    </a:lvl1pPr>
    <a:lvl2pPr marL="520700" indent="-63500" algn="l" defTabSz="1042988" rtl="0" fontAlgn="base">
      <a:spcBef>
        <a:spcPct val="0"/>
      </a:spcBef>
      <a:spcAft>
        <a:spcPct val="0"/>
      </a:spcAft>
      <a:defRPr sz="2100" kern="1200">
        <a:solidFill>
          <a:schemeClr val="tx1"/>
        </a:solidFill>
        <a:latin typeface="Arial" charset="0"/>
        <a:ea typeface="ＭＳ Ｐゴシック" charset="0"/>
        <a:cs typeface="ＭＳ Ｐゴシック" charset="0"/>
      </a:defRPr>
    </a:lvl2pPr>
    <a:lvl3pPr marL="1042988" indent="-128588" algn="l" defTabSz="1042988" rtl="0" fontAlgn="base">
      <a:spcBef>
        <a:spcPct val="0"/>
      </a:spcBef>
      <a:spcAft>
        <a:spcPct val="0"/>
      </a:spcAft>
      <a:defRPr sz="2100" kern="1200">
        <a:solidFill>
          <a:schemeClr val="tx1"/>
        </a:solidFill>
        <a:latin typeface="Arial" charset="0"/>
        <a:ea typeface="ＭＳ Ｐゴシック" charset="0"/>
        <a:cs typeface="ＭＳ Ｐゴシック" charset="0"/>
      </a:defRPr>
    </a:lvl3pPr>
    <a:lvl4pPr marL="1563688" indent="-192088" algn="l" defTabSz="1042988" rtl="0" fontAlgn="base">
      <a:spcBef>
        <a:spcPct val="0"/>
      </a:spcBef>
      <a:spcAft>
        <a:spcPct val="0"/>
      </a:spcAft>
      <a:defRPr sz="2100" kern="1200">
        <a:solidFill>
          <a:schemeClr val="tx1"/>
        </a:solidFill>
        <a:latin typeface="Arial" charset="0"/>
        <a:ea typeface="ＭＳ Ｐゴシック" charset="0"/>
        <a:cs typeface="ＭＳ Ｐゴシック" charset="0"/>
      </a:defRPr>
    </a:lvl4pPr>
    <a:lvl5pPr marL="2085975" indent="-257175" algn="l" defTabSz="1042988" rtl="0" fontAlgn="base">
      <a:spcBef>
        <a:spcPct val="0"/>
      </a:spcBef>
      <a:spcAft>
        <a:spcPct val="0"/>
      </a:spcAft>
      <a:defRPr sz="2100" kern="1200">
        <a:solidFill>
          <a:schemeClr val="tx1"/>
        </a:solidFill>
        <a:latin typeface="Arial" charset="0"/>
        <a:ea typeface="ＭＳ Ｐゴシック" charset="0"/>
        <a:cs typeface="ＭＳ Ｐゴシック" charset="0"/>
      </a:defRPr>
    </a:lvl5pPr>
    <a:lvl6pPr marL="2286000" algn="l" defTabSz="457200" rtl="0" eaLnBrk="1" latinLnBrk="0" hangingPunct="1">
      <a:defRPr sz="2100" kern="1200">
        <a:solidFill>
          <a:schemeClr val="tx1"/>
        </a:solidFill>
        <a:latin typeface="Arial" charset="0"/>
        <a:ea typeface="ＭＳ Ｐゴシック" charset="0"/>
        <a:cs typeface="ＭＳ Ｐゴシック" charset="0"/>
      </a:defRPr>
    </a:lvl6pPr>
    <a:lvl7pPr marL="2743200" algn="l" defTabSz="457200" rtl="0" eaLnBrk="1" latinLnBrk="0" hangingPunct="1">
      <a:defRPr sz="2100" kern="1200">
        <a:solidFill>
          <a:schemeClr val="tx1"/>
        </a:solidFill>
        <a:latin typeface="Arial" charset="0"/>
        <a:ea typeface="ＭＳ Ｐゴシック" charset="0"/>
        <a:cs typeface="ＭＳ Ｐゴシック" charset="0"/>
      </a:defRPr>
    </a:lvl7pPr>
    <a:lvl8pPr marL="3200400" algn="l" defTabSz="457200" rtl="0" eaLnBrk="1" latinLnBrk="0" hangingPunct="1">
      <a:defRPr sz="2100" kern="1200">
        <a:solidFill>
          <a:schemeClr val="tx1"/>
        </a:solidFill>
        <a:latin typeface="Arial" charset="0"/>
        <a:ea typeface="ＭＳ Ｐゴシック" charset="0"/>
        <a:cs typeface="ＭＳ Ｐゴシック" charset="0"/>
      </a:defRPr>
    </a:lvl8pPr>
    <a:lvl9pPr marL="3657600" algn="l" defTabSz="457200" rtl="0" eaLnBrk="1" latinLnBrk="0" hangingPunct="1">
      <a:defRPr sz="2100" kern="1200">
        <a:solidFill>
          <a:schemeClr val="tx1"/>
        </a:solidFill>
        <a:latin typeface="Arial" charset="0"/>
        <a:ea typeface="ＭＳ Ｐゴシック" charset="0"/>
        <a:cs typeface="ＭＳ Ｐゴシック" charset="0"/>
      </a:defRPr>
    </a:lvl9pPr>
  </p:defaultTextStyle>
  <p:extLst>
    <p:ext uri="{521415D9-36F7-43E2-AB2F-B90AF26B5E84}">
      <p14:sectionLst xmlns:p14="http://schemas.microsoft.com/office/powerpoint/2010/main">
        <p14:section name="Introduction" id="{DF21AB03-E3EF-D24B-AF3C-7ECE0A00294E}">
          <p14:sldIdLst>
            <p14:sldId id="280"/>
          </p14:sldIdLst>
        </p14:section>
        <p14:section name="Session 1: Le Cadre de Sendai" id="{7D2B8E85-451F-0549-94D9-182F60EF21E9}">
          <p14:sldIdLst>
            <p14:sldId id="904"/>
            <p14:sldId id="974"/>
            <p14:sldId id="908"/>
            <p14:sldId id="909"/>
            <p14:sldId id="839"/>
            <p14:sldId id="910"/>
            <p14:sldId id="914"/>
            <p14:sldId id="913"/>
            <p14:sldId id="821"/>
            <p14:sldId id="820"/>
            <p14:sldId id="993"/>
            <p14:sldId id="722"/>
            <p14:sldId id="744"/>
            <p14:sldId id="989"/>
            <p14:sldId id="304"/>
            <p14:sldId id="2107"/>
            <p14:sldId id="838"/>
            <p14:sldId id="964"/>
            <p14:sldId id="918"/>
            <p14:sldId id="510"/>
            <p14:sldId id="919"/>
            <p14:sldId id="920"/>
            <p14:sldId id="893"/>
            <p14:sldId id="2104"/>
            <p14:sldId id="321"/>
            <p14:sldId id="984"/>
            <p14:sldId id="985"/>
            <p14:sldId id="986"/>
            <p14:sldId id="987"/>
            <p14:sldId id="922"/>
            <p14:sldId id="921"/>
            <p14:sldId id="742"/>
            <p14:sldId id="923"/>
            <p14:sldId id="924"/>
            <p14:sldId id="2147375495"/>
            <p14:sldId id="927"/>
            <p14:sldId id="926"/>
            <p14:sldId id="341"/>
            <p14:sldId id="942"/>
            <p14:sldId id="933"/>
            <p14:sldId id="934"/>
            <p14:sldId id="943"/>
            <p14:sldId id="944"/>
            <p14:sldId id="858"/>
            <p14:sldId id="945"/>
            <p14:sldId id="938"/>
            <p14:sldId id="946"/>
            <p14:sldId id="947"/>
            <p14:sldId id="948"/>
            <p14:sldId id="949"/>
            <p14:sldId id="950"/>
            <p14:sldId id="951"/>
            <p14:sldId id="952"/>
            <p14:sldId id="953"/>
            <p14:sldId id="864"/>
            <p14:sldId id="915"/>
            <p14:sldId id="916"/>
            <p14:sldId id="954"/>
            <p14:sldId id="862"/>
            <p14:sldId id="701"/>
            <p14:sldId id="763"/>
            <p14:sldId id="998"/>
            <p14:sldId id="762"/>
          </p14:sldIdLst>
        </p14:section>
        <p14:section name="Additional slides" id="{7ABDFF73-07EC-4D40-8802-2A989352FF47}">
          <p14:sldIdLst/>
        </p14:section>
      </p14:sectionLst>
    </p:ext>
    <p:ext uri="{EFAFB233-063F-42B5-8137-9DF3F51BA10A}">
      <p15:sldGuideLst xmlns:p15="http://schemas.microsoft.com/office/powerpoint/2012/main">
        <p15:guide id="1" orient="horz" pos="2381">
          <p15:clr>
            <a:srgbClr val="A4A3A4"/>
          </p15:clr>
        </p15:guide>
        <p15:guide id="2" pos="3368">
          <p15:clr>
            <a:srgbClr val="A4A3A4"/>
          </p15:clr>
        </p15:guide>
      </p15:sldGuideLst>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430E9D11-639C-EABA-D650-9E7E8321B5B4}" name="clara bak" initials="cb" userId="f95afc77d7b3ddc9" providerId="Windows Live"/>
  <p188:author id="{7B0EF85A-D69B-2E4D-C1EA-9386298B5787}" name="Katarina Mouakkid Soltesova" initials="KMS" userId="S::katarina.mouakkidsoltesova@un.org::5cc68182-7a2d-4d70-9d53-e45102678945" providerId="AD"/>
</p188:authorLst>
</file>

<file path=ppt/presProps.xml><?xml version="1.0" encoding="utf-8"?>
<p:presentationPr xmlns:a="http://schemas.openxmlformats.org/drawingml/2006/main" xmlns:r="http://schemas.openxmlformats.org/officeDocument/2006/relationships" xmlns:p="http://schemas.openxmlformats.org/presentationml/2006/main">
  <p:clrMru>
    <a:srgbClr val="084084"/>
    <a:srgbClr val="D87A3D"/>
    <a:srgbClr val="ED6A34"/>
    <a:srgbClr val="181717"/>
    <a:srgbClr val="A93C8D"/>
    <a:srgbClr val="843C79"/>
    <a:srgbClr val="002060"/>
    <a:srgbClr val="BFD5E5"/>
    <a:srgbClr val="9AC3F4"/>
    <a:srgbClr val="154F86"/>
  </p:clrMru>
  <p:extLst>
    <p:ext uri="{E76CE94A-603C-4142-B9EB-6D1370010A27}">
      <p14:discardImageEditData xmlns:p14="http://schemas.microsoft.com/office/powerpoint/2010/main" val="1"/>
    </p:ext>
    <p:ext uri="{D31A062A-798A-4329-ABDD-BBA856620510}">
      <p14:defaultImageDpi xmlns:p14="http://schemas.microsoft.com/office/powerpoint/2010/main" val="15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505E3EF-67EA-436B-97B2-0124C06EBD24}" styleName="Style moyen 4 - Accentuation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25400" cmpd="sng">
              <a:solidFill>
                <a:schemeClr val="accent3"/>
              </a:solidFill>
            </a:ln>
          </a:top>
        </a:tcBdr>
        <a:fill>
          <a:solidFill>
            <a:schemeClr val="accent3">
              <a:tint val="20000"/>
            </a:schemeClr>
          </a:solidFill>
        </a:fill>
      </a:tcStyle>
    </a:lastRow>
    <a:firstRow>
      <a:tcTxStyle b="on"/>
      <a:tcStyle>
        <a:tcBdr/>
        <a:fill>
          <a:solidFill>
            <a:schemeClr val="accent3">
              <a:tint val="20000"/>
            </a:schemeClr>
          </a:solidFill>
        </a:fill>
      </a:tcStyle>
    </a:firstRow>
  </a:tblStyle>
  <a:tblStyle styleId="{69CF1AB2-1976-4502-BF36-3FF5EA218861}" styleName="Style moyen 4 - Accentuation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16D9F66E-5EB9-4882-86FB-DCBF35E3C3E4}" styleName="Style moyen 4 - Accentuation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solidFill>
            <a:schemeClr val="accent6">
              <a:tint val="20000"/>
            </a:schemeClr>
          </a:solidFill>
        </a:fill>
      </a:tcStyle>
    </a:wholeTbl>
    <a:band1H>
      <a:tcStyle>
        <a:tcBdr/>
        <a:fill>
          <a:solidFill>
            <a:schemeClr val="accent6">
              <a:tint val="40000"/>
            </a:schemeClr>
          </a:solidFill>
        </a:fill>
      </a:tcStyle>
    </a:band1H>
    <a:band1V>
      <a:tcStyle>
        <a:tcBdr/>
        <a:fill>
          <a:solidFill>
            <a:schemeClr val="accent6">
              <a:tint val="40000"/>
            </a:schemeClr>
          </a:solidFill>
        </a:fill>
      </a:tcStyle>
    </a:band1V>
    <a:lastCol>
      <a:tcTxStyle b="on"/>
      <a:tcStyle>
        <a:tcBdr/>
      </a:tcStyle>
    </a:lastCol>
    <a:firstCol>
      <a:tcTxStyle b="on"/>
      <a:tcStyle>
        <a:tcBdr/>
      </a:tcStyle>
    </a:firstCol>
    <a:lastRow>
      <a:tcTxStyle b="on"/>
      <a:tcStyle>
        <a:tcBdr>
          <a:top>
            <a:ln w="25400" cmpd="sng">
              <a:solidFill>
                <a:schemeClr val="accent6"/>
              </a:solidFill>
            </a:ln>
          </a:top>
        </a:tcBdr>
        <a:fill>
          <a:solidFill>
            <a:schemeClr val="accent6">
              <a:tint val="20000"/>
            </a:schemeClr>
          </a:solidFill>
        </a:fill>
      </a:tcStyle>
    </a:lastRow>
    <a:firstRow>
      <a:tcTxStyle b="on"/>
      <a:tcStyle>
        <a:tcBdr/>
        <a:fill>
          <a:solidFill>
            <a:schemeClr val="accent6">
              <a:tint val="20000"/>
            </a:schemeClr>
          </a:solidFill>
        </a:fill>
      </a:tcStyle>
    </a:firstRow>
  </a:tblStyle>
  <a:tblStyle styleId="{125E5076-3810-47DD-B79F-674D7AD40C01}" styleName="Style foncé 1 - Accentuation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1"/>
          </a:solidFill>
        </a:fill>
      </a:tcStyle>
    </a:wholeTbl>
    <a:band1H>
      <a:tcStyle>
        <a:tcBdr/>
        <a:fill>
          <a:solidFill>
            <a:schemeClr val="accent1">
              <a:shade val="60000"/>
            </a:schemeClr>
          </a:solidFill>
        </a:fill>
      </a:tcStyle>
    </a:band1H>
    <a:band1V>
      <a:tcStyle>
        <a:tcBdr/>
        <a:fill>
          <a:solidFill>
            <a:schemeClr val="accent1">
              <a:shade val="60000"/>
            </a:schemeClr>
          </a:solidFill>
        </a:fill>
      </a:tcStyle>
    </a:band1V>
    <a:lastCol>
      <a:tcTxStyle b="on"/>
      <a:tcStyle>
        <a:tcBdr>
          <a:left>
            <a:ln w="25400" cmpd="sng">
              <a:solidFill>
                <a:schemeClr val="lt1"/>
              </a:solidFill>
            </a:ln>
          </a:left>
        </a:tcBdr>
        <a:fill>
          <a:solidFill>
            <a:schemeClr val="accent1">
              <a:shade val="60000"/>
            </a:schemeClr>
          </a:solidFill>
        </a:fill>
      </a:tcStyle>
    </a:lastCol>
    <a:firstCol>
      <a:tcTxStyle b="on"/>
      <a:tcStyle>
        <a:tcBdr>
          <a:right>
            <a:ln w="25400" cmpd="sng">
              <a:solidFill>
                <a:schemeClr val="lt1"/>
              </a:solidFill>
            </a:ln>
          </a:right>
        </a:tcBdr>
        <a:fill>
          <a:solidFill>
            <a:schemeClr val="accent1">
              <a:shade val="60000"/>
            </a:schemeClr>
          </a:solidFill>
        </a:fill>
      </a:tcStyle>
    </a:firstCol>
    <a:lastRow>
      <a:tcTxStyle b="on"/>
      <a:tcStyle>
        <a:tcBdr>
          <a:top>
            <a:ln w="25400" cmpd="sng">
              <a:solidFill>
                <a:schemeClr val="lt1"/>
              </a:solidFill>
            </a:ln>
          </a:top>
        </a:tcBdr>
        <a:fill>
          <a:solidFill>
            <a:schemeClr val="accent1">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AF606853-7671-496A-8E4F-DF71F8EC918B}" styleName="Style foncé 1 - Accentuation 6">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6"/>
          </a:solidFill>
        </a:fill>
      </a:tcStyle>
    </a:wholeTbl>
    <a:band1H>
      <a:tcStyle>
        <a:tcBdr/>
        <a:fill>
          <a:solidFill>
            <a:schemeClr val="accent6">
              <a:shade val="60000"/>
            </a:schemeClr>
          </a:solidFill>
        </a:fill>
      </a:tcStyle>
    </a:band1H>
    <a:band1V>
      <a:tcStyle>
        <a:tcBdr/>
        <a:fill>
          <a:solidFill>
            <a:schemeClr val="accent6">
              <a:shade val="60000"/>
            </a:schemeClr>
          </a:solidFill>
        </a:fill>
      </a:tcStyle>
    </a:band1V>
    <a:lastCol>
      <a:tcTxStyle b="on"/>
      <a:tcStyle>
        <a:tcBdr>
          <a:left>
            <a:ln w="25400" cmpd="sng">
              <a:solidFill>
                <a:schemeClr val="lt1"/>
              </a:solidFill>
            </a:ln>
          </a:left>
        </a:tcBdr>
        <a:fill>
          <a:solidFill>
            <a:schemeClr val="accent6">
              <a:shade val="60000"/>
            </a:schemeClr>
          </a:solidFill>
        </a:fill>
      </a:tcStyle>
    </a:lastCol>
    <a:firstCol>
      <a:tcTxStyle b="on"/>
      <a:tcStyle>
        <a:tcBdr>
          <a:right>
            <a:ln w="25400" cmpd="sng">
              <a:solidFill>
                <a:schemeClr val="lt1"/>
              </a:solidFill>
            </a:ln>
          </a:right>
        </a:tcBdr>
        <a:fill>
          <a:solidFill>
            <a:schemeClr val="accent6">
              <a:shade val="60000"/>
            </a:schemeClr>
          </a:solidFill>
        </a:fill>
      </a:tcStyle>
    </a:firstCol>
    <a:lastRow>
      <a:tcTxStyle b="on"/>
      <a:tcStyle>
        <a:tcBdr>
          <a:top>
            <a:ln w="25400" cmpd="sng">
              <a:solidFill>
                <a:schemeClr val="lt1"/>
              </a:solidFill>
            </a:ln>
          </a:top>
        </a:tcBdr>
        <a:fill>
          <a:solidFill>
            <a:schemeClr val="accent6">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5202B0CA-FC54-4496-8BCA-5EF66A818D29}" styleName="Style foncé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dk1">
              <a:tint val="20000"/>
            </a:schemeClr>
          </a:solidFill>
        </a:fill>
      </a:tcStyle>
    </a:lastRow>
    <a:firstRow>
      <a:tcTxStyle b="on">
        <a:fontRef idx="minor">
          <a:scrgbClr r="0" g="0" b="0"/>
        </a:fontRef>
        <a:schemeClr val="lt1"/>
      </a:tcTxStyle>
      <a:tcStyle>
        <a:tcBdr/>
        <a:fill>
          <a:solidFill>
            <a:schemeClr val="dk1"/>
          </a:solidFill>
        </a:fill>
      </a:tcStyle>
    </a:firstRow>
  </a:tblStyle>
  <a:tblStyle styleId="{08FB837D-C827-4EFA-A057-4D05807E0F7C}" styleName="Style à thème 1 - Accentuation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 styleId="{D113A9D2-9D6B-4929-AA2D-F23B5EE8CBE7}" styleName="Style à thème 2 - Accentuation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35758FB7-9AC5-4552-8A53-C91805E547FA}" styleName="Style à thème 1 - Accentuation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638B1855-1B75-4FBE-930C-398BA8C253C6}" styleName="Style à thème 2 - Accentuation 6">
    <a:tblBg>
      <a:fillRef idx="3">
        <a:schemeClr val="accent6"/>
      </a:fillRef>
      <a:effectRef idx="3">
        <a:schemeClr val="accent6"/>
      </a:effectRef>
    </a:tblBg>
    <a:wholeTbl>
      <a:tcTxStyle>
        <a:fontRef idx="minor">
          <a:scrgbClr r="0" g="0" b="0"/>
        </a:fontRef>
        <a:schemeClr val="lt1"/>
      </a:tcTxStyle>
      <a:tcStyle>
        <a:tcBdr>
          <a:left>
            <a:lnRef idx="1">
              <a:schemeClr val="accent6">
                <a:tint val="50000"/>
              </a:schemeClr>
            </a:lnRef>
          </a:left>
          <a:right>
            <a:lnRef idx="1">
              <a:schemeClr val="accent6">
                <a:tint val="50000"/>
              </a:schemeClr>
            </a:lnRef>
          </a:right>
          <a:top>
            <a:lnRef idx="1">
              <a:schemeClr val="accent6">
                <a:tint val="50000"/>
              </a:schemeClr>
            </a:lnRef>
          </a:top>
          <a:bottom>
            <a:lnRef idx="1">
              <a:schemeClr val="accent6">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7DF18680-E054-41AD-8BC1-D1AEF772440D}" styleName="Style moyen 2 - Accentuation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00A15C55-8517-42AA-B614-E9B94910E393}" styleName="Style moyen 2 - Accentuation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93296810-A885-4BE3-A3E7-6D5BEEA58F35}" styleName="Style moyen 2 - Accentuation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2A488322-F2BA-4B5B-9748-0D474271808F}" styleName="Style moyen 3 - Accentuation 6">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6"/>
          </a:solidFill>
        </a:fill>
      </a:tcStyle>
    </a:lastCol>
    <a:firstCol>
      <a:tcTxStyle b="on">
        <a:fontRef idx="minor">
          <a:scrgbClr r="0" g="0" b="0"/>
        </a:fontRef>
        <a:schemeClr val="lt1"/>
      </a:tcTxStyle>
      <a:tcStyle>
        <a:tcBdr/>
        <a:fill>
          <a:solidFill>
            <a:schemeClr val="accent6"/>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6"/>
          </a:solidFill>
        </a:fill>
      </a:tcStyle>
    </a:firstRow>
  </a:tblStyle>
  <a:tblStyle styleId="{2D5ABB26-0587-4C30-8999-92F81FD0307C}" styleName="Aucun style, aucune grille">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5017"/>
    <p:restoredTop sz="92486" autoAdjust="0"/>
  </p:normalViewPr>
  <p:slideViewPr>
    <p:cSldViewPr snapToGrid="0">
      <p:cViewPr varScale="1">
        <p:scale>
          <a:sx n="73" d="100"/>
          <a:sy n="73" d="100"/>
        </p:scale>
        <p:origin x="943" y="41"/>
      </p:cViewPr>
      <p:guideLst>
        <p:guide orient="horz" pos="2381"/>
        <p:guide pos="3368"/>
      </p:guideLst>
    </p:cSldViewPr>
  </p:slideViewPr>
  <p:outlineViewPr>
    <p:cViewPr>
      <p:scale>
        <a:sx n="33" d="100"/>
        <a:sy n="33" d="100"/>
      </p:scale>
      <p:origin x="0" y="-11312"/>
    </p:cViewPr>
  </p:outlineViewPr>
  <p:notesTextViewPr>
    <p:cViewPr>
      <p:scale>
        <a:sx n="1" d="1"/>
        <a:sy n="1" d="1"/>
      </p:scale>
      <p:origin x="0" y="0"/>
    </p:cViewPr>
  </p:notesTextViewPr>
  <p:sorterViewPr>
    <p:cViewPr>
      <p:scale>
        <a:sx n="80" d="100"/>
        <a:sy n="80" d="100"/>
      </p:scale>
      <p:origin x="0" y="0"/>
    </p:cViewPr>
  </p:sorterViewPr>
  <p:notesViewPr>
    <p:cSldViewPr snapToGrid="0">
      <p:cViewPr>
        <p:scale>
          <a:sx n="1" d="2"/>
          <a:sy n="1" d="2"/>
        </p:scale>
        <p:origin x="0" y="0"/>
      </p:cViewPr>
      <p:guideLst/>
    </p:cSldViewPr>
  </p:notes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0.xml"/><Relationship Id="rId21" Type="http://schemas.openxmlformats.org/officeDocument/2006/relationships/slide" Target="slides/slide15.xml"/><Relationship Id="rId42" Type="http://schemas.openxmlformats.org/officeDocument/2006/relationships/slide" Target="slides/slide36.xml"/><Relationship Id="rId47" Type="http://schemas.openxmlformats.org/officeDocument/2006/relationships/slide" Target="slides/slide41.xml"/><Relationship Id="rId63" Type="http://schemas.openxmlformats.org/officeDocument/2006/relationships/slide" Target="slides/slide57.xml"/><Relationship Id="rId68" Type="http://schemas.openxmlformats.org/officeDocument/2006/relationships/slide" Target="slides/slide62.xml"/><Relationship Id="rId16" Type="http://schemas.openxmlformats.org/officeDocument/2006/relationships/slide" Target="slides/slide10.xml"/><Relationship Id="rId11" Type="http://schemas.openxmlformats.org/officeDocument/2006/relationships/slide" Target="slides/slide5.xml"/><Relationship Id="rId24" Type="http://schemas.openxmlformats.org/officeDocument/2006/relationships/slide" Target="slides/slide18.xml"/><Relationship Id="rId32" Type="http://schemas.openxmlformats.org/officeDocument/2006/relationships/slide" Target="slides/slide26.xml"/><Relationship Id="rId37" Type="http://schemas.openxmlformats.org/officeDocument/2006/relationships/slide" Target="slides/slide31.xml"/><Relationship Id="rId40" Type="http://schemas.openxmlformats.org/officeDocument/2006/relationships/slide" Target="slides/slide34.xml"/><Relationship Id="rId45" Type="http://schemas.openxmlformats.org/officeDocument/2006/relationships/slide" Target="slides/slide39.xml"/><Relationship Id="rId53" Type="http://schemas.openxmlformats.org/officeDocument/2006/relationships/slide" Target="slides/slide47.xml"/><Relationship Id="rId58" Type="http://schemas.openxmlformats.org/officeDocument/2006/relationships/slide" Target="slides/slide52.xml"/><Relationship Id="rId66" Type="http://schemas.openxmlformats.org/officeDocument/2006/relationships/slide" Target="slides/slide60.xml"/><Relationship Id="rId74" Type="http://schemas.openxmlformats.org/officeDocument/2006/relationships/viewProps" Target="viewProps.xml"/><Relationship Id="rId5" Type="http://schemas.openxmlformats.org/officeDocument/2006/relationships/slideMaster" Target="slideMasters/slideMaster2.xml"/><Relationship Id="rId61" Type="http://schemas.openxmlformats.org/officeDocument/2006/relationships/slide" Target="slides/slide55.xml"/><Relationship Id="rId19" Type="http://schemas.openxmlformats.org/officeDocument/2006/relationships/slide" Target="slides/slide1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slide" Target="slides/slide21.xml"/><Relationship Id="rId30" Type="http://schemas.openxmlformats.org/officeDocument/2006/relationships/slide" Target="slides/slide24.xml"/><Relationship Id="rId35" Type="http://schemas.openxmlformats.org/officeDocument/2006/relationships/slide" Target="slides/slide29.xml"/><Relationship Id="rId43" Type="http://schemas.openxmlformats.org/officeDocument/2006/relationships/slide" Target="slides/slide37.xml"/><Relationship Id="rId48" Type="http://schemas.openxmlformats.org/officeDocument/2006/relationships/slide" Target="slides/slide42.xml"/><Relationship Id="rId56" Type="http://schemas.openxmlformats.org/officeDocument/2006/relationships/slide" Target="slides/slide50.xml"/><Relationship Id="rId64" Type="http://schemas.openxmlformats.org/officeDocument/2006/relationships/slide" Target="slides/slide58.xml"/><Relationship Id="rId69" Type="http://schemas.openxmlformats.org/officeDocument/2006/relationships/slide" Target="slides/slide63.xml"/><Relationship Id="rId77" Type="http://schemas.microsoft.com/office/2018/10/relationships/authors" Target="authors.xml"/><Relationship Id="rId8" Type="http://schemas.openxmlformats.org/officeDocument/2006/relationships/slide" Target="slides/slide2.xml"/><Relationship Id="rId51" Type="http://schemas.openxmlformats.org/officeDocument/2006/relationships/slide" Target="slides/slide45.xml"/><Relationship Id="rId72" Type="http://schemas.openxmlformats.org/officeDocument/2006/relationships/handoutMaster" Target="handoutMasters/handoutMaster1.xml"/><Relationship Id="rId3" Type="http://schemas.openxmlformats.org/officeDocument/2006/relationships/customXml" Target="../customXml/item3.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33" Type="http://schemas.openxmlformats.org/officeDocument/2006/relationships/slide" Target="slides/slide27.xml"/><Relationship Id="rId38" Type="http://schemas.openxmlformats.org/officeDocument/2006/relationships/slide" Target="slides/slide32.xml"/><Relationship Id="rId46" Type="http://schemas.openxmlformats.org/officeDocument/2006/relationships/slide" Target="slides/slide40.xml"/><Relationship Id="rId59" Type="http://schemas.openxmlformats.org/officeDocument/2006/relationships/slide" Target="slides/slide53.xml"/><Relationship Id="rId67" Type="http://schemas.openxmlformats.org/officeDocument/2006/relationships/slide" Target="slides/slide61.xml"/><Relationship Id="rId20" Type="http://schemas.openxmlformats.org/officeDocument/2006/relationships/slide" Target="slides/slide14.xml"/><Relationship Id="rId41" Type="http://schemas.openxmlformats.org/officeDocument/2006/relationships/slide" Target="slides/slide35.xml"/><Relationship Id="rId54" Type="http://schemas.openxmlformats.org/officeDocument/2006/relationships/slide" Target="slides/slide48.xml"/><Relationship Id="rId62" Type="http://schemas.openxmlformats.org/officeDocument/2006/relationships/slide" Target="slides/slide56.xml"/><Relationship Id="rId70" Type="http://schemas.openxmlformats.org/officeDocument/2006/relationships/slide" Target="slides/slide64.xml"/><Relationship Id="rId75"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Master" Target="slideMasters/slideMaster3.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slide" Target="slides/slide22.xml"/><Relationship Id="rId36" Type="http://schemas.openxmlformats.org/officeDocument/2006/relationships/slide" Target="slides/slide30.xml"/><Relationship Id="rId49" Type="http://schemas.openxmlformats.org/officeDocument/2006/relationships/slide" Target="slides/slide43.xml"/><Relationship Id="rId57" Type="http://schemas.openxmlformats.org/officeDocument/2006/relationships/slide" Target="slides/slide51.xml"/><Relationship Id="rId10" Type="http://schemas.openxmlformats.org/officeDocument/2006/relationships/slide" Target="slides/slide4.xml"/><Relationship Id="rId31" Type="http://schemas.openxmlformats.org/officeDocument/2006/relationships/slide" Target="slides/slide25.xml"/><Relationship Id="rId44" Type="http://schemas.openxmlformats.org/officeDocument/2006/relationships/slide" Target="slides/slide38.xml"/><Relationship Id="rId52" Type="http://schemas.openxmlformats.org/officeDocument/2006/relationships/slide" Target="slides/slide46.xml"/><Relationship Id="rId60" Type="http://schemas.openxmlformats.org/officeDocument/2006/relationships/slide" Target="slides/slide54.xml"/><Relationship Id="rId65" Type="http://schemas.openxmlformats.org/officeDocument/2006/relationships/slide" Target="slides/slide59.xml"/><Relationship Id="rId7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3.xml"/><Relationship Id="rId13" Type="http://schemas.openxmlformats.org/officeDocument/2006/relationships/slide" Target="slides/slide7.xml"/><Relationship Id="rId18" Type="http://schemas.openxmlformats.org/officeDocument/2006/relationships/slide" Target="slides/slide12.xml"/><Relationship Id="rId39" Type="http://schemas.openxmlformats.org/officeDocument/2006/relationships/slide" Target="slides/slide33.xml"/><Relationship Id="rId34" Type="http://schemas.openxmlformats.org/officeDocument/2006/relationships/slide" Target="slides/slide28.xml"/><Relationship Id="rId50" Type="http://schemas.openxmlformats.org/officeDocument/2006/relationships/slide" Target="slides/slide44.xml"/><Relationship Id="rId55" Type="http://schemas.openxmlformats.org/officeDocument/2006/relationships/slide" Target="slides/slide49.xml"/><Relationship Id="rId76" Type="http://schemas.openxmlformats.org/officeDocument/2006/relationships/tableStyles" Target="tableStyles.xml"/><Relationship Id="rId7" Type="http://schemas.openxmlformats.org/officeDocument/2006/relationships/slide" Target="slides/slide1.xml"/><Relationship Id="rId71" Type="http://schemas.openxmlformats.org/officeDocument/2006/relationships/notesMaster" Target="notesMasters/notesMaster1.xml"/><Relationship Id="rId2" Type="http://schemas.openxmlformats.org/officeDocument/2006/relationships/customXml" Target="../customXml/item2.xml"/><Relationship Id="rId29" Type="http://schemas.openxmlformats.org/officeDocument/2006/relationships/slide" Target="slides/slide23.xml"/></Relationships>
</file>

<file path=ppt/charts/_rels/chart1.xml.rels><?xml version="1.0" encoding="UTF-8" standalone="yes"?>
<Relationships xmlns="http://schemas.openxmlformats.org/package/2006/relationships"><Relationship Id="rId3" Type="http://schemas.openxmlformats.org/officeDocument/2006/relationships/oleObject" Target="file:///C:\Users\schianor\Downloads\Data%20(5).csv" TargetMode="External"/><Relationship Id="rId2" Type="http://schemas.microsoft.com/office/2011/relationships/chartColorStyle" Target="colors1.xml"/><Relationship Id="rId1" Type="http://schemas.microsoft.com/office/2011/relationships/chartStyle" Target="style1.xml"/></Relationships>
</file>

<file path=ppt/charts/_rels/chart10.xml.rels><?xml version="1.0" encoding="UTF-8" standalone="yes"?>
<Relationships xmlns="http://schemas.openxmlformats.org/package/2006/relationships"><Relationship Id="rId3" Type="http://schemas.openxmlformats.org/officeDocument/2006/relationships/oleObject" Target="file:///\\Users\adenisloupot\Documents\2.%20Pro\3.%20Documents%20pro\UNDRR\1.%20SFM\2.%20Workshops%20and%20meetings\11.%20Support%20days\10.%20Target%20G\Target%20G%20analysis.xlsx" TargetMode="External"/><Relationship Id="rId2" Type="http://schemas.microsoft.com/office/2011/relationships/chartColorStyle" Target="colors10.xml"/><Relationship Id="rId1" Type="http://schemas.microsoft.com/office/2011/relationships/chartStyle" Target="style10.xml"/></Relationships>
</file>

<file path=ppt/charts/_rels/chart2.xml.rels><?xml version="1.0" encoding="UTF-8" standalone="yes"?>
<Relationships xmlns="http://schemas.openxmlformats.org/package/2006/relationships"><Relationship Id="rId3" Type="http://schemas.openxmlformats.org/officeDocument/2006/relationships/oleObject" Target="file:///C:\Users\schianor\Downloads\Data%20(5).csv" TargetMode="External"/><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oleObject" Target="file:///C:\Users\schianor\Downloads\Data%20(5).csv" TargetMode="External"/><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oleObject" Target="file:///C:\Users\schianor\OneDrive%20-%20United%20Nations\DesInventar\Leshoto%20&amp;%20South%20Africa\Lesotho%20EM-DAT.xlsx" TargetMode="External"/><Relationship Id="rId2" Type="http://schemas.microsoft.com/office/2011/relationships/chartColorStyle" Target="colors4.xml"/><Relationship Id="rId1" Type="http://schemas.microsoft.com/office/2011/relationships/chartStyle" Target="style4.xml"/></Relationships>
</file>

<file path=ppt/charts/_rels/chart5.xml.rels><?xml version="1.0" encoding="UTF-8" standalone="yes"?>
<Relationships xmlns="http://schemas.openxmlformats.org/package/2006/relationships"><Relationship Id="rId3" Type="http://schemas.openxmlformats.org/officeDocument/2006/relationships/oleObject" Target="file:///\\Users\adenisloupot\Documents\2.%20Professionnel\2.2%20Emplois\2.Documents%20pro\UNDRR\1.%20SFM\1.%20General\1.%20Data%20analysis%20\2.%20Data\Analysis%202021\Target%20B_data%20analysis_052021.xlsx" TargetMode="External"/><Relationship Id="rId2" Type="http://schemas.microsoft.com/office/2011/relationships/chartColorStyle" Target="colors5.xml"/><Relationship Id="rId1" Type="http://schemas.microsoft.com/office/2011/relationships/chartStyle" Target="style5.xml"/></Relationships>
</file>

<file path=ppt/charts/_rels/chart6.xml.rels><?xml version="1.0" encoding="UTF-8" standalone="yes"?>
<Relationships xmlns="http://schemas.openxmlformats.org/package/2006/relationships"><Relationship Id="rId3" Type="http://schemas.openxmlformats.org/officeDocument/2006/relationships/oleObject" Target="file:///\\Users\adenisloupot\Documents\2.%20Professionnel\2.2%20Emplois\2.Documents%20pro\UNDRR\1.%20SFM\1.%20General\1.%20Data%20analysis%20\2.%20Data\Analysis%202021\Target%20B_data%20analysis_052021.xlsx" TargetMode="External"/><Relationship Id="rId2" Type="http://schemas.microsoft.com/office/2011/relationships/chartColorStyle" Target="colors6.xml"/><Relationship Id="rId1" Type="http://schemas.microsoft.com/office/2011/relationships/chartStyle" Target="style6.xml"/></Relationships>
</file>

<file path=ppt/charts/_rels/chart7.xml.rels><?xml version="1.0" encoding="UTF-8" standalone="yes"?>
<Relationships xmlns="http://schemas.openxmlformats.org/package/2006/relationships"><Relationship Id="rId3" Type="http://schemas.openxmlformats.org/officeDocument/2006/relationships/oleObject" Target="file:///\\Users\adenisloupot\Documents\2.%20Professionnel\2.2%20Emplois\2.Documents%20pro\UNDRR\1.%20SFM\1.%20General\1.%20Data%20analysis%20\1.%20Progress%20reports\2021\SFM_Monthly%20data_2021.xlsx" TargetMode="External"/><Relationship Id="rId2" Type="http://schemas.microsoft.com/office/2011/relationships/chartColorStyle" Target="colors7.xml"/><Relationship Id="rId1" Type="http://schemas.microsoft.com/office/2011/relationships/chartStyle" Target="style7.xml"/></Relationships>
</file>

<file path=ppt/charts/_rels/chart8.xml.rels><?xml version="1.0" encoding="UTF-8" standalone="yes"?>
<Relationships xmlns="http://schemas.openxmlformats.org/package/2006/relationships"><Relationship Id="rId3" Type="http://schemas.openxmlformats.org/officeDocument/2006/relationships/oleObject" Target="file:///\\Users\adenisloupot\Desktop\Target%20F_Data%20and%20analysis_19102021.xlsx" TargetMode="External"/><Relationship Id="rId2" Type="http://schemas.microsoft.com/office/2011/relationships/chartColorStyle" Target="colors8.xml"/><Relationship Id="rId1" Type="http://schemas.microsoft.com/office/2011/relationships/chartStyle" Target="style8.xml"/></Relationships>
</file>

<file path=ppt/charts/_rels/chart9.xml.rels><?xml version="1.0" encoding="UTF-8" standalone="yes"?>
<Relationships xmlns="http://schemas.openxmlformats.org/package/2006/relationships"><Relationship Id="rId3" Type="http://schemas.openxmlformats.org/officeDocument/2006/relationships/oleObject" Target="file:///\\Users\adenisloupot\Desktop\Target%20F_Data%20and%20analysis_19102021.xlsx" TargetMode="External"/><Relationship Id="rId2" Type="http://schemas.microsoft.com/office/2011/relationships/chartColorStyle" Target="colors9.xml"/><Relationship Id="rId1" Type="http://schemas.microsoft.com/office/2011/relationships/chartStyle" Target="style9.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1"/>
          <c:order val="0"/>
          <c:tx>
            <c:strRef>
              <c:f>'Death year'!$C$1</c:f>
              <c:strCache>
                <c:ptCount val="1"/>
                <c:pt idx="0">
                  <c:v>Deaths</c:v>
                </c:pt>
              </c:strCache>
            </c:strRef>
          </c:tx>
          <c:spPr>
            <a:solidFill>
              <a:schemeClr val="accent2"/>
            </a:solidFill>
            <a:ln>
              <a:noFill/>
            </a:ln>
            <a:effectLst/>
          </c:spPr>
          <c:invertIfNegative val="0"/>
          <c:cat>
            <c:numRef>
              <c:f>'Death year'!$B$2:$B$19</c:f>
              <c:numCache>
                <c:formatCode>General</c:formatCode>
                <c:ptCount val="18"/>
                <c:pt idx="0">
                  <c:v>1968</c:v>
                </c:pt>
                <c:pt idx="1">
                  <c:v>1974</c:v>
                </c:pt>
                <c:pt idx="2">
                  <c:v>1983</c:v>
                </c:pt>
                <c:pt idx="3">
                  <c:v>1985</c:v>
                </c:pt>
                <c:pt idx="4">
                  <c:v>1987</c:v>
                </c:pt>
                <c:pt idx="5">
                  <c:v>1989</c:v>
                </c:pt>
                <c:pt idx="6">
                  <c:v>1990</c:v>
                </c:pt>
                <c:pt idx="7">
                  <c:v>1992</c:v>
                </c:pt>
                <c:pt idx="8">
                  <c:v>1996</c:v>
                </c:pt>
                <c:pt idx="9">
                  <c:v>1999</c:v>
                </c:pt>
                <c:pt idx="10">
                  <c:v>2000</c:v>
                </c:pt>
                <c:pt idx="11">
                  <c:v>2001</c:v>
                </c:pt>
                <c:pt idx="12">
                  <c:v>2002</c:v>
                </c:pt>
                <c:pt idx="13">
                  <c:v>2007</c:v>
                </c:pt>
                <c:pt idx="14">
                  <c:v>2008</c:v>
                </c:pt>
                <c:pt idx="15">
                  <c:v>2011</c:v>
                </c:pt>
                <c:pt idx="16">
                  <c:v>2014</c:v>
                </c:pt>
                <c:pt idx="17">
                  <c:v>2016</c:v>
                </c:pt>
              </c:numCache>
            </c:numRef>
          </c:cat>
          <c:val>
            <c:numRef>
              <c:f>'Death year'!$C$2:$C$19</c:f>
              <c:numCache>
                <c:formatCode>General</c:formatCode>
                <c:ptCount val="18"/>
                <c:pt idx="4">
                  <c:v>18</c:v>
                </c:pt>
                <c:pt idx="6">
                  <c:v>22</c:v>
                </c:pt>
                <c:pt idx="9">
                  <c:v>28</c:v>
                </c:pt>
                <c:pt idx="10">
                  <c:v>28</c:v>
                </c:pt>
                <c:pt idx="11">
                  <c:v>1</c:v>
                </c:pt>
                <c:pt idx="13">
                  <c:v>40</c:v>
                </c:pt>
                <c:pt idx="15">
                  <c:v>26</c:v>
                </c:pt>
              </c:numCache>
            </c:numRef>
          </c:val>
          <c:extLst>
            <c:ext xmlns:c16="http://schemas.microsoft.com/office/drawing/2014/chart" uri="{C3380CC4-5D6E-409C-BE32-E72D297353CC}">
              <c16:uniqueId val="{00000000-10E3-4A78-BA23-6FAF6CE71A4A}"/>
            </c:ext>
          </c:extLst>
        </c:ser>
        <c:dLbls>
          <c:showLegendKey val="0"/>
          <c:showVal val="0"/>
          <c:showCatName val="0"/>
          <c:showSerName val="0"/>
          <c:showPercent val="0"/>
          <c:showBubbleSize val="0"/>
        </c:dLbls>
        <c:gapWidth val="219"/>
        <c:overlap val="-27"/>
        <c:axId val="1502819600"/>
        <c:axId val="1684735600"/>
      </c:barChart>
      <c:catAx>
        <c:axId val="150281960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00" b="0" i="0" u="none" strike="noStrike" kern="1200" baseline="0">
                <a:solidFill>
                  <a:schemeClr val="tx1">
                    <a:lumMod val="65000"/>
                    <a:lumOff val="35000"/>
                  </a:schemeClr>
                </a:solidFill>
                <a:latin typeface="+mn-lt"/>
                <a:ea typeface="+mn-ea"/>
                <a:cs typeface="+mn-cs"/>
              </a:defRPr>
            </a:pPr>
            <a:endParaRPr lang="en-US"/>
          </a:p>
        </c:txPr>
        <c:crossAx val="1684735600"/>
        <c:crosses val="autoZero"/>
        <c:auto val="1"/>
        <c:lblAlgn val="ctr"/>
        <c:lblOffset val="100"/>
        <c:noMultiLvlLbl val="0"/>
      </c:catAx>
      <c:valAx>
        <c:axId val="1684735600"/>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00" b="0" i="0" u="none" strike="noStrike" kern="1200" baseline="0">
                <a:solidFill>
                  <a:schemeClr val="tx1">
                    <a:lumMod val="65000"/>
                    <a:lumOff val="35000"/>
                  </a:schemeClr>
                </a:solidFill>
                <a:latin typeface="+mn-lt"/>
                <a:ea typeface="+mn-ea"/>
                <a:cs typeface="+mn-cs"/>
              </a:defRPr>
            </a:pPr>
            <a:endParaRPr lang="en-US"/>
          </a:p>
        </c:txPr>
        <c:crossAx val="1502819600"/>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sz="1100"/>
      </a:pPr>
      <a:endParaRPr lang="en-US"/>
    </a:p>
  </c:txPr>
  <c:externalData r:id="rId3">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sz="1800" b="1" i="0" baseline="0">
                <a:effectLst/>
              </a:rPr>
              <a:t># Countries reporting by indicator 2015-2020</a:t>
            </a:r>
            <a:endParaRPr lang="fr-FR">
              <a:effectLst/>
            </a:endParaRP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col"/>
        <c:grouping val="clustered"/>
        <c:varyColors val="0"/>
        <c:ser>
          <c:idx val="0"/>
          <c:order val="0"/>
          <c:spPr>
            <a:solidFill>
              <a:srgbClr val="004084"/>
            </a:solidFill>
            <a:ln>
              <a:noFill/>
            </a:ln>
            <a:effectLst/>
          </c:spPr>
          <c:invertIfNegative val="0"/>
          <c:dPt>
            <c:idx val="3"/>
            <c:invertIfNegative val="0"/>
            <c:bubble3D val="0"/>
            <c:spPr>
              <a:solidFill>
                <a:schemeClr val="accent6"/>
              </a:solidFill>
              <a:ln>
                <a:noFill/>
              </a:ln>
              <a:effectLst/>
            </c:spPr>
            <c:extLst>
              <c:ext xmlns:c16="http://schemas.microsoft.com/office/drawing/2014/chart" uri="{C3380CC4-5D6E-409C-BE32-E72D297353CC}">
                <c16:uniqueId val="{00000001-6CC4-FB4F-8FBF-B14FCB07F88F}"/>
              </c:ext>
            </c:extLst>
          </c:dPt>
          <c:dPt>
            <c:idx val="4"/>
            <c:invertIfNegative val="0"/>
            <c:bubble3D val="0"/>
            <c:spPr>
              <a:solidFill>
                <a:schemeClr val="accent6"/>
              </a:solidFill>
              <a:ln>
                <a:noFill/>
              </a:ln>
              <a:effectLst/>
            </c:spPr>
            <c:extLst>
              <c:ext xmlns:c16="http://schemas.microsoft.com/office/drawing/2014/chart" uri="{C3380CC4-5D6E-409C-BE32-E72D297353CC}">
                <c16:uniqueId val="{00000003-6CC4-FB4F-8FBF-B14FCB07F88F}"/>
              </c:ext>
            </c:extLst>
          </c:dPt>
          <c:cat>
            <c:strRef>
              <c:f>Summary!$G$3:$G$7</c:f>
              <c:strCache>
                <c:ptCount val="5"/>
                <c:pt idx="0">
                  <c:v>G-2</c:v>
                </c:pt>
                <c:pt idx="1">
                  <c:v>G-3</c:v>
                </c:pt>
                <c:pt idx="2">
                  <c:v>G-4</c:v>
                </c:pt>
                <c:pt idx="3">
                  <c:v>G-5</c:v>
                </c:pt>
                <c:pt idx="4">
                  <c:v>G-6</c:v>
                </c:pt>
              </c:strCache>
            </c:strRef>
          </c:cat>
          <c:val>
            <c:numRef>
              <c:f>Summary!$H$3:$H$7</c:f>
              <c:numCache>
                <c:formatCode>General</c:formatCode>
                <c:ptCount val="5"/>
                <c:pt idx="0">
                  <c:v>20</c:v>
                </c:pt>
                <c:pt idx="1">
                  <c:v>20</c:v>
                </c:pt>
                <c:pt idx="2">
                  <c:v>20</c:v>
                </c:pt>
                <c:pt idx="3">
                  <c:v>17</c:v>
                </c:pt>
                <c:pt idx="4">
                  <c:v>14</c:v>
                </c:pt>
              </c:numCache>
            </c:numRef>
          </c:val>
          <c:extLst>
            <c:ext xmlns:c16="http://schemas.microsoft.com/office/drawing/2014/chart" uri="{C3380CC4-5D6E-409C-BE32-E72D297353CC}">
              <c16:uniqueId val="{00000004-6CC4-FB4F-8FBF-B14FCB07F88F}"/>
            </c:ext>
          </c:extLst>
        </c:ser>
        <c:dLbls>
          <c:showLegendKey val="0"/>
          <c:showVal val="0"/>
          <c:showCatName val="0"/>
          <c:showSerName val="0"/>
          <c:showPercent val="0"/>
          <c:showBubbleSize val="0"/>
        </c:dLbls>
        <c:gapWidth val="219"/>
        <c:overlap val="-27"/>
        <c:axId val="137666207"/>
        <c:axId val="137668415"/>
      </c:barChart>
      <c:catAx>
        <c:axId val="137666207"/>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37668415"/>
        <c:crosses val="autoZero"/>
        <c:auto val="1"/>
        <c:lblAlgn val="ctr"/>
        <c:lblOffset val="100"/>
        <c:noMultiLvlLbl val="0"/>
      </c:catAx>
      <c:valAx>
        <c:axId val="137668415"/>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37666207"/>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dPt>
            <c:idx val="0"/>
            <c:bubble3D val="0"/>
            <c:spPr>
              <a:solidFill>
                <a:schemeClr val="accent1"/>
              </a:solidFill>
              <a:ln>
                <a:noFill/>
              </a:ln>
              <a:effectLst>
                <a:outerShdw blurRad="63500" sx="102000" sy="102000" algn="ctr" rotWithShape="0">
                  <a:prstClr val="black">
                    <a:alpha val="20000"/>
                  </a:prstClr>
                </a:outerShdw>
              </a:effectLst>
            </c:spPr>
            <c:extLst>
              <c:ext xmlns:c16="http://schemas.microsoft.com/office/drawing/2014/chart" uri="{C3380CC4-5D6E-409C-BE32-E72D297353CC}">
                <c16:uniqueId val="{00000001-4256-4AE8-9A49-B330B0637D17}"/>
              </c:ext>
            </c:extLst>
          </c:dPt>
          <c:dPt>
            <c:idx val="1"/>
            <c:bubble3D val="0"/>
            <c:spPr>
              <a:solidFill>
                <a:srgbClr val="FFC000"/>
              </a:solidFill>
              <a:ln>
                <a:noFill/>
              </a:ln>
              <a:effectLst>
                <a:outerShdw blurRad="63500" sx="102000" sy="102000" algn="ctr" rotWithShape="0">
                  <a:prstClr val="black">
                    <a:alpha val="20000"/>
                  </a:prstClr>
                </a:outerShdw>
              </a:effectLst>
            </c:spPr>
            <c:extLst>
              <c:ext xmlns:c16="http://schemas.microsoft.com/office/drawing/2014/chart" uri="{C3380CC4-5D6E-409C-BE32-E72D297353CC}">
                <c16:uniqueId val="{00000003-4256-4AE8-9A49-B330B0637D17}"/>
              </c:ext>
            </c:extLst>
          </c:dPt>
          <c:dPt>
            <c:idx val="2"/>
            <c:bubble3D val="0"/>
            <c:spPr>
              <a:solidFill>
                <a:schemeClr val="accent3"/>
              </a:solidFill>
              <a:ln>
                <a:noFill/>
              </a:ln>
              <a:effectLst>
                <a:outerShdw blurRad="63500" sx="102000" sy="102000" algn="ctr" rotWithShape="0">
                  <a:prstClr val="black">
                    <a:alpha val="20000"/>
                  </a:prstClr>
                </a:outerShdw>
              </a:effectLst>
            </c:spPr>
            <c:extLst>
              <c:ext xmlns:c16="http://schemas.microsoft.com/office/drawing/2014/chart" uri="{C3380CC4-5D6E-409C-BE32-E72D297353CC}">
                <c16:uniqueId val="{00000005-4256-4AE8-9A49-B330B0637D17}"/>
              </c:ext>
            </c:extLst>
          </c:dPt>
          <c:dPt>
            <c:idx val="3"/>
            <c:bubble3D val="0"/>
            <c:spPr>
              <a:solidFill>
                <a:schemeClr val="accent4"/>
              </a:solidFill>
              <a:ln>
                <a:noFill/>
              </a:ln>
              <a:effectLst>
                <a:outerShdw blurRad="63500" sx="102000" sy="102000" algn="ctr" rotWithShape="0">
                  <a:prstClr val="black">
                    <a:alpha val="20000"/>
                  </a:prstClr>
                </a:outerShdw>
              </a:effectLst>
            </c:spPr>
            <c:extLst>
              <c:ext xmlns:c16="http://schemas.microsoft.com/office/drawing/2014/chart" uri="{C3380CC4-5D6E-409C-BE32-E72D297353CC}">
                <c16:uniqueId val="{00000007-4256-4AE8-9A49-B330B0637D17}"/>
              </c:ext>
            </c:extLst>
          </c:dPt>
          <c:dPt>
            <c:idx val="4"/>
            <c:bubble3D val="0"/>
            <c:spPr>
              <a:solidFill>
                <a:schemeClr val="accent5"/>
              </a:solidFill>
              <a:ln>
                <a:noFill/>
              </a:ln>
              <a:effectLst>
                <a:outerShdw blurRad="63500" sx="102000" sy="102000" algn="ctr" rotWithShape="0">
                  <a:prstClr val="black">
                    <a:alpha val="20000"/>
                  </a:prstClr>
                </a:outerShdw>
              </a:effectLst>
            </c:spPr>
            <c:extLst>
              <c:ext xmlns:c16="http://schemas.microsoft.com/office/drawing/2014/chart" uri="{C3380CC4-5D6E-409C-BE32-E72D297353CC}">
                <c16:uniqueId val="{00000009-4256-4AE8-9A49-B330B0637D17}"/>
              </c:ext>
            </c:extLst>
          </c:dPt>
          <c:dLbls>
            <c:dLbl>
              <c:idx val="0"/>
              <c:spPr>
                <a:noFill/>
                <a:ln>
                  <a:noFill/>
                </a:ln>
                <a:effectLst/>
              </c:spPr>
              <c:txPr>
                <a:bodyPr rot="0" spcFirstLastPara="1" vertOverflow="ellipsis" vert="horz" wrap="square" lIns="38100" tIns="19050" rIns="38100" bIns="19050" anchor="ctr" anchorCtr="1">
                  <a:spAutoFit/>
                </a:bodyPr>
                <a:lstStyle/>
                <a:p>
                  <a:pPr>
                    <a:defRPr sz="1200" b="1" i="0" u="none" strike="noStrike" kern="1200" spc="0" baseline="0">
                      <a:solidFill>
                        <a:schemeClr val="tx1"/>
                      </a:solidFill>
                      <a:latin typeface="+mn-lt"/>
                      <a:ea typeface="+mn-ea"/>
                      <a:cs typeface="+mn-cs"/>
                    </a:defRPr>
                  </a:pPr>
                  <a:endParaRPr lang="en-US"/>
                </a:p>
              </c:txPr>
              <c:dLblPos val="outEnd"/>
              <c:showLegendKey val="0"/>
              <c:showVal val="0"/>
              <c:showCatName val="1"/>
              <c:showSerName val="0"/>
              <c:showPercent val="1"/>
              <c:showBubbleSize val="0"/>
              <c:extLst>
                <c:ext xmlns:c16="http://schemas.microsoft.com/office/drawing/2014/chart" uri="{C3380CC4-5D6E-409C-BE32-E72D297353CC}">
                  <c16:uniqueId val="{00000001-4256-4AE8-9A49-B330B0637D17}"/>
                </c:ext>
              </c:extLst>
            </c:dLbl>
            <c:dLbl>
              <c:idx val="1"/>
              <c:spPr>
                <a:noFill/>
                <a:ln>
                  <a:noFill/>
                </a:ln>
                <a:effectLst/>
              </c:spPr>
              <c:txPr>
                <a:bodyPr rot="0" spcFirstLastPara="1" vertOverflow="ellipsis" vert="horz" wrap="square" lIns="38100" tIns="19050" rIns="38100" bIns="19050" anchor="ctr" anchorCtr="1">
                  <a:spAutoFit/>
                </a:bodyPr>
                <a:lstStyle/>
                <a:p>
                  <a:pPr>
                    <a:defRPr sz="1200" b="1" i="0" u="none" strike="noStrike" kern="1200" spc="0" baseline="0">
                      <a:solidFill>
                        <a:schemeClr val="tx1"/>
                      </a:solidFill>
                      <a:latin typeface="+mn-lt"/>
                      <a:ea typeface="+mn-ea"/>
                      <a:cs typeface="+mn-cs"/>
                    </a:defRPr>
                  </a:pPr>
                  <a:endParaRPr lang="en-US"/>
                </a:p>
              </c:txPr>
              <c:dLblPos val="outEnd"/>
              <c:showLegendKey val="0"/>
              <c:showVal val="0"/>
              <c:showCatName val="1"/>
              <c:showSerName val="0"/>
              <c:showPercent val="1"/>
              <c:showBubbleSize val="0"/>
              <c:extLst>
                <c:ext xmlns:c16="http://schemas.microsoft.com/office/drawing/2014/chart" uri="{C3380CC4-5D6E-409C-BE32-E72D297353CC}">
                  <c16:uniqueId val="{00000003-4256-4AE8-9A49-B330B0637D17}"/>
                </c:ext>
              </c:extLst>
            </c:dLbl>
            <c:dLbl>
              <c:idx val="2"/>
              <c:spPr>
                <a:noFill/>
                <a:ln>
                  <a:noFill/>
                </a:ln>
                <a:effectLst/>
              </c:spPr>
              <c:txPr>
                <a:bodyPr rot="0" spcFirstLastPara="1" vertOverflow="ellipsis" vert="horz" wrap="square" lIns="38100" tIns="19050" rIns="38100" bIns="19050" anchor="ctr" anchorCtr="1">
                  <a:spAutoFit/>
                </a:bodyPr>
                <a:lstStyle/>
                <a:p>
                  <a:pPr>
                    <a:defRPr sz="1200" b="1" i="0" u="none" strike="noStrike" kern="1200" spc="0" baseline="0">
                      <a:solidFill>
                        <a:schemeClr val="tx1"/>
                      </a:solidFill>
                      <a:latin typeface="+mn-lt"/>
                      <a:ea typeface="+mn-ea"/>
                      <a:cs typeface="+mn-cs"/>
                    </a:defRPr>
                  </a:pPr>
                  <a:endParaRPr lang="en-US"/>
                </a:p>
              </c:txPr>
              <c:dLblPos val="outEnd"/>
              <c:showLegendKey val="0"/>
              <c:showVal val="0"/>
              <c:showCatName val="1"/>
              <c:showSerName val="0"/>
              <c:showPercent val="1"/>
              <c:showBubbleSize val="0"/>
              <c:extLst>
                <c:ext xmlns:c16="http://schemas.microsoft.com/office/drawing/2014/chart" uri="{C3380CC4-5D6E-409C-BE32-E72D297353CC}">
                  <c16:uniqueId val="{00000005-4256-4AE8-9A49-B330B0637D17}"/>
                </c:ext>
              </c:extLst>
            </c:dLbl>
            <c:dLbl>
              <c:idx val="3"/>
              <c:spPr>
                <a:noFill/>
                <a:ln>
                  <a:noFill/>
                </a:ln>
                <a:effectLst/>
              </c:spPr>
              <c:txPr>
                <a:bodyPr rot="0" spcFirstLastPara="1" vertOverflow="ellipsis" vert="horz" wrap="square" lIns="38100" tIns="19050" rIns="38100" bIns="19050" anchor="ctr" anchorCtr="1">
                  <a:spAutoFit/>
                </a:bodyPr>
                <a:lstStyle/>
                <a:p>
                  <a:pPr>
                    <a:defRPr sz="1200" b="1" i="0" u="none" strike="noStrike" kern="1200" spc="0" baseline="0">
                      <a:solidFill>
                        <a:schemeClr val="tx1"/>
                      </a:solidFill>
                      <a:latin typeface="+mn-lt"/>
                      <a:ea typeface="+mn-ea"/>
                      <a:cs typeface="+mn-cs"/>
                    </a:defRPr>
                  </a:pPr>
                  <a:endParaRPr lang="en-US"/>
                </a:p>
              </c:txPr>
              <c:dLblPos val="outEnd"/>
              <c:showLegendKey val="0"/>
              <c:showVal val="0"/>
              <c:showCatName val="1"/>
              <c:showSerName val="0"/>
              <c:showPercent val="1"/>
              <c:showBubbleSize val="0"/>
              <c:extLst>
                <c:ext xmlns:c16="http://schemas.microsoft.com/office/drawing/2014/chart" uri="{C3380CC4-5D6E-409C-BE32-E72D297353CC}">
                  <c16:uniqueId val="{00000007-4256-4AE8-9A49-B330B0637D17}"/>
                </c:ext>
              </c:extLst>
            </c:dLbl>
            <c:dLbl>
              <c:idx val="4"/>
              <c:spPr>
                <a:noFill/>
                <a:ln>
                  <a:noFill/>
                </a:ln>
                <a:effectLst/>
              </c:spPr>
              <c:txPr>
                <a:bodyPr rot="0" spcFirstLastPara="1" vertOverflow="ellipsis" vert="horz" wrap="square" lIns="38100" tIns="19050" rIns="38100" bIns="19050" anchor="ctr" anchorCtr="1">
                  <a:spAutoFit/>
                </a:bodyPr>
                <a:lstStyle/>
                <a:p>
                  <a:pPr>
                    <a:defRPr sz="1200" b="1" i="0" u="none" strike="noStrike" kern="1200" spc="0" baseline="0">
                      <a:solidFill>
                        <a:schemeClr val="tx1"/>
                      </a:solidFill>
                      <a:latin typeface="+mn-lt"/>
                      <a:ea typeface="+mn-ea"/>
                      <a:cs typeface="+mn-cs"/>
                    </a:defRPr>
                  </a:pPr>
                  <a:endParaRPr lang="en-US"/>
                </a:p>
              </c:txPr>
              <c:dLblPos val="outEnd"/>
              <c:showLegendKey val="0"/>
              <c:showVal val="0"/>
              <c:showCatName val="1"/>
              <c:showSerName val="0"/>
              <c:showPercent val="1"/>
              <c:showBubbleSize val="0"/>
              <c:extLst>
                <c:ext xmlns:c16="http://schemas.microsoft.com/office/drawing/2014/chart" uri="{C3380CC4-5D6E-409C-BE32-E72D297353CC}">
                  <c16:uniqueId val="{00000009-4256-4AE8-9A49-B330B0637D17}"/>
                </c:ext>
              </c:extLst>
            </c:dLbl>
            <c:spPr>
              <a:noFill/>
              <a:ln>
                <a:noFill/>
              </a:ln>
              <a:effectLst/>
            </c:spPr>
            <c:txPr>
              <a:bodyPr rot="0" spcFirstLastPara="1" vertOverflow="ellipsis" vert="horz" wrap="square" lIns="38100" tIns="19050" rIns="38100" bIns="19050" anchor="ctr" anchorCtr="1">
                <a:spAutoFit/>
              </a:bodyPr>
              <a:lstStyle/>
              <a:p>
                <a:pPr>
                  <a:defRPr sz="1200" b="1" i="0" u="none" strike="noStrike" kern="1200" spc="0" baseline="0">
                    <a:solidFill>
                      <a:schemeClr val="tx1"/>
                    </a:solidFill>
                    <a:latin typeface="+mn-lt"/>
                    <a:ea typeface="+mn-ea"/>
                    <a:cs typeface="+mn-cs"/>
                  </a:defRPr>
                </a:pPr>
                <a:endParaRPr lang="en-US"/>
              </a:p>
            </c:txPr>
            <c:dLblPos val="outEnd"/>
            <c:showLegendKey val="0"/>
            <c:showVal val="0"/>
            <c:showCatName val="1"/>
            <c:showSerName val="0"/>
            <c:showPercent val="1"/>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'Death type '!$B$2:$B$6</c:f>
              <c:strCache>
                <c:ptCount val="5"/>
                <c:pt idx="0">
                  <c:v>Drought</c:v>
                </c:pt>
                <c:pt idx="1">
                  <c:v>Epidemic</c:v>
                </c:pt>
                <c:pt idx="2">
                  <c:v>Flood</c:v>
                </c:pt>
                <c:pt idx="3">
                  <c:v>Storm</c:v>
                </c:pt>
                <c:pt idx="4">
                  <c:v>Transport accident</c:v>
                </c:pt>
              </c:strCache>
            </c:strRef>
          </c:cat>
          <c:val>
            <c:numRef>
              <c:f>'Death type '!$C$2:$C$6</c:f>
              <c:numCache>
                <c:formatCode>General</c:formatCode>
                <c:ptCount val="5"/>
                <c:pt idx="1">
                  <c:v>56</c:v>
                </c:pt>
                <c:pt idx="2">
                  <c:v>66</c:v>
                </c:pt>
                <c:pt idx="3">
                  <c:v>1</c:v>
                </c:pt>
                <c:pt idx="4">
                  <c:v>40</c:v>
                </c:pt>
              </c:numCache>
            </c:numRef>
          </c:val>
          <c:extLst>
            <c:ext xmlns:c16="http://schemas.microsoft.com/office/drawing/2014/chart" uri="{C3380CC4-5D6E-409C-BE32-E72D297353CC}">
              <c16:uniqueId val="{0000000A-4256-4AE8-9A49-B330B0637D17}"/>
            </c:ext>
          </c:extLst>
        </c:ser>
        <c:dLbls>
          <c:dLblPos val="outEnd"/>
          <c:showLegendKey val="0"/>
          <c:showVal val="0"/>
          <c:showCatName val="0"/>
          <c:showSerName val="0"/>
          <c:showPercent val="1"/>
          <c:showBubbleSize val="0"/>
          <c:showLeaderLines val="1"/>
        </c:dLbls>
        <c:firstSliceAng val="0"/>
      </c:pie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spPr>
            <a:solidFill>
              <a:schemeClr val="accent1"/>
            </a:solidFill>
            <a:ln>
              <a:noFill/>
            </a:ln>
            <a:effectLst/>
          </c:spPr>
          <c:invertIfNegative val="0"/>
          <c:cat>
            <c:numRef>
              <c:f>'total affected'!$B$2:$B$19</c:f>
              <c:numCache>
                <c:formatCode>General</c:formatCode>
                <c:ptCount val="18"/>
                <c:pt idx="0">
                  <c:v>1968</c:v>
                </c:pt>
                <c:pt idx="1">
                  <c:v>1974</c:v>
                </c:pt>
                <c:pt idx="2">
                  <c:v>1983</c:v>
                </c:pt>
                <c:pt idx="3">
                  <c:v>1985</c:v>
                </c:pt>
                <c:pt idx="4">
                  <c:v>1987</c:v>
                </c:pt>
                <c:pt idx="5">
                  <c:v>1989</c:v>
                </c:pt>
                <c:pt idx="6">
                  <c:v>1990</c:v>
                </c:pt>
                <c:pt idx="7">
                  <c:v>1992</c:v>
                </c:pt>
                <c:pt idx="8">
                  <c:v>1996</c:v>
                </c:pt>
                <c:pt idx="9">
                  <c:v>1999</c:v>
                </c:pt>
                <c:pt idx="10">
                  <c:v>2000</c:v>
                </c:pt>
                <c:pt idx="11">
                  <c:v>2001</c:v>
                </c:pt>
                <c:pt idx="12">
                  <c:v>2002</c:v>
                </c:pt>
                <c:pt idx="13">
                  <c:v>2007</c:v>
                </c:pt>
                <c:pt idx="14">
                  <c:v>2008</c:v>
                </c:pt>
                <c:pt idx="15">
                  <c:v>2011</c:v>
                </c:pt>
                <c:pt idx="16">
                  <c:v>2014</c:v>
                </c:pt>
                <c:pt idx="17">
                  <c:v>2016</c:v>
                </c:pt>
              </c:numCache>
            </c:numRef>
          </c:cat>
          <c:val>
            <c:numRef>
              <c:f>'total affected'!$C$2:$C$19</c:f>
              <c:numCache>
                <c:formatCode>General</c:formatCode>
                <c:ptCount val="18"/>
                <c:pt idx="0">
                  <c:v>204000</c:v>
                </c:pt>
                <c:pt idx="1">
                  <c:v>500</c:v>
                </c:pt>
                <c:pt idx="2">
                  <c:v>500000</c:v>
                </c:pt>
                <c:pt idx="3">
                  <c:v>80000</c:v>
                </c:pt>
                <c:pt idx="4">
                  <c:v>100000</c:v>
                </c:pt>
                <c:pt idx="7">
                  <c:v>331500</c:v>
                </c:pt>
                <c:pt idx="8">
                  <c:v>250</c:v>
                </c:pt>
                <c:pt idx="9">
                  <c:v>1862</c:v>
                </c:pt>
                <c:pt idx="10">
                  <c:v>1834</c:v>
                </c:pt>
                <c:pt idx="11">
                  <c:v>2001</c:v>
                </c:pt>
                <c:pt idx="12">
                  <c:v>500000</c:v>
                </c:pt>
                <c:pt idx="13">
                  <c:v>475060</c:v>
                </c:pt>
                <c:pt idx="14">
                  <c:v>4500</c:v>
                </c:pt>
                <c:pt idx="15">
                  <c:v>730515</c:v>
                </c:pt>
                <c:pt idx="16">
                  <c:v>2600</c:v>
                </c:pt>
                <c:pt idx="17">
                  <c:v>979000</c:v>
                </c:pt>
              </c:numCache>
            </c:numRef>
          </c:val>
          <c:extLst>
            <c:ext xmlns:c16="http://schemas.microsoft.com/office/drawing/2014/chart" uri="{C3380CC4-5D6E-409C-BE32-E72D297353CC}">
              <c16:uniqueId val="{00000000-C6B4-4140-B6E7-C3C10323BD7B}"/>
            </c:ext>
          </c:extLst>
        </c:ser>
        <c:dLbls>
          <c:showLegendKey val="0"/>
          <c:showVal val="0"/>
          <c:showCatName val="0"/>
          <c:showSerName val="0"/>
          <c:showPercent val="0"/>
          <c:showBubbleSize val="0"/>
        </c:dLbls>
        <c:gapWidth val="219"/>
        <c:overlap val="-27"/>
        <c:axId val="1693052096"/>
        <c:axId val="1684765968"/>
      </c:barChart>
      <c:catAx>
        <c:axId val="1693052096"/>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en-US"/>
          </a:p>
        </c:txPr>
        <c:crossAx val="1684765968"/>
        <c:crosses val="autoZero"/>
        <c:auto val="1"/>
        <c:lblAlgn val="ctr"/>
        <c:lblOffset val="100"/>
        <c:noMultiLvlLbl val="0"/>
      </c:catAx>
      <c:valAx>
        <c:axId val="1684765968"/>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en-US"/>
          </a:p>
        </c:txPr>
        <c:crossAx val="1693052096"/>
        <c:crosses val="autoZero"/>
        <c:crossBetween val="between"/>
        <c:dispUnits>
          <c:builtInUnit val="thousands"/>
          <c:dispUnitsLbl>
            <c:spPr>
              <a:noFill/>
              <a:ln>
                <a:noFill/>
              </a:ln>
              <a:effectLst/>
            </c:spPr>
            <c:txPr>
              <a:bodyPr rot="-540000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en-US"/>
              </a:p>
            </c:txPr>
          </c:dispUnitsLbl>
        </c:dispUnits>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sz="1600"/>
      </a:pPr>
      <a:endParaRPr lang="en-US"/>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dPt>
            <c:idx val="0"/>
            <c:bubble3D val="0"/>
            <c:spPr>
              <a:solidFill>
                <a:srgbClr val="FFC000"/>
              </a:solidFill>
              <a:ln>
                <a:noFill/>
              </a:ln>
              <a:effectLst>
                <a:outerShdw blurRad="63500" sx="102000" sy="102000" algn="ctr" rotWithShape="0">
                  <a:prstClr val="black">
                    <a:alpha val="20000"/>
                  </a:prstClr>
                </a:outerShdw>
              </a:effectLst>
            </c:spPr>
            <c:extLst>
              <c:ext xmlns:c16="http://schemas.microsoft.com/office/drawing/2014/chart" uri="{C3380CC4-5D6E-409C-BE32-E72D297353CC}">
                <c16:uniqueId val="{00000001-5176-461B-8422-9B78F5634C47}"/>
              </c:ext>
            </c:extLst>
          </c:dPt>
          <c:dPt>
            <c:idx val="1"/>
            <c:bubble3D val="0"/>
            <c:spPr>
              <a:solidFill>
                <a:schemeClr val="accent2"/>
              </a:solidFill>
              <a:ln>
                <a:noFill/>
              </a:ln>
              <a:effectLst>
                <a:outerShdw blurRad="63500" sx="102000" sy="102000" algn="ctr" rotWithShape="0">
                  <a:prstClr val="black">
                    <a:alpha val="20000"/>
                  </a:prstClr>
                </a:outerShdw>
              </a:effectLst>
            </c:spPr>
            <c:extLst>
              <c:ext xmlns:c16="http://schemas.microsoft.com/office/drawing/2014/chart" uri="{C3380CC4-5D6E-409C-BE32-E72D297353CC}">
                <c16:uniqueId val="{00000003-5176-461B-8422-9B78F5634C47}"/>
              </c:ext>
            </c:extLst>
          </c:dPt>
          <c:dPt>
            <c:idx val="2"/>
            <c:bubble3D val="0"/>
            <c:spPr>
              <a:solidFill>
                <a:schemeClr val="accent3"/>
              </a:solidFill>
              <a:ln>
                <a:noFill/>
              </a:ln>
              <a:effectLst>
                <a:outerShdw blurRad="63500" sx="102000" sy="102000" algn="ctr" rotWithShape="0">
                  <a:prstClr val="black">
                    <a:alpha val="20000"/>
                  </a:prstClr>
                </a:outerShdw>
              </a:effectLst>
            </c:spPr>
            <c:extLst>
              <c:ext xmlns:c16="http://schemas.microsoft.com/office/drawing/2014/chart" uri="{C3380CC4-5D6E-409C-BE32-E72D297353CC}">
                <c16:uniqueId val="{00000005-5176-461B-8422-9B78F5634C47}"/>
              </c:ext>
            </c:extLst>
          </c:dPt>
          <c:dPt>
            <c:idx val="3"/>
            <c:bubble3D val="0"/>
            <c:spPr>
              <a:solidFill>
                <a:schemeClr val="accent4"/>
              </a:solidFill>
              <a:ln>
                <a:noFill/>
              </a:ln>
              <a:effectLst>
                <a:outerShdw blurRad="63500" sx="102000" sy="102000" algn="ctr" rotWithShape="0">
                  <a:prstClr val="black">
                    <a:alpha val="20000"/>
                  </a:prstClr>
                </a:outerShdw>
              </a:effectLst>
            </c:spPr>
            <c:extLst>
              <c:ext xmlns:c16="http://schemas.microsoft.com/office/drawing/2014/chart" uri="{C3380CC4-5D6E-409C-BE32-E72D297353CC}">
                <c16:uniqueId val="{00000007-5176-461B-8422-9B78F5634C47}"/>
              </c:ext>
            </c:extLst>
          </c:dPt>
          <c:dPt>
            <c:idx val="4"/>
            <c:bubble3D val="0"/>
            <c:spPr>
              <a:solidFill>
                <a:schemeClr val="accent5"/>
              </a:solidFill>
              <a:ln>
                <a:noFill/>
              </a:ln>
              <a:effectLst>
                <a:outerShdw blurRad="63500" sx="102000" sy="102000" algn="ctr" rotWithShape="0">
                  <a:prstClr val="black">
                    <a:alpha val="20000"/>
                  </a:prstClr>
                </a:outerShdw>
              </a:effectLst>
            </c:spPr>
            <c:extLst>
              <c:ext xmlns:c16="http://schemas.microsoft.com/office/drawing/2014/chart" uri="{C3380CC4-5D6E-409C-BE32-E72D297353CC}">
                <c16:uniqueId val="{00000009-5176-461B-8422-9B78F5634C47}"/>
              </c:ext>
            </c:extLst>
          </c:dPt>
          <c:dLbls>
            <c:dLbl>
              <c:idx val="0"/>
              <c:spPr>
                <a:noFill/>
                <a:ln>
                  <a:noFill/>
                </a:ln>
                <a:effectLst/>
              </c:spPr>
              <c:txPr>
                <a:bodyPr rot="0" spcFirstLastPara="1" vertOverflow="ellipsis" vert="horz" wrap="square" lIns="38100" tIns="19050" rIns="38100" bIns="19050" anchor="ctr" anchorCtr="1">
                  <a:spAutoFit/>
                </a:bodyPr>
                <a:lstStyle/>
                <a:p>
                  <a:pPr>
                    <a:defRPr sz="1000" b="1" i="0" u="none" strike="noStrike" kern="1200" spc="0" baseline="0">
                      <a:solidFill>
                        <a:schemeClr val="tx1"/>
                      </a:solidFill>
                      <a:latin typeface="+mn-lt"/>
                      <a:ea typeface="+mn-ea"/>
                      <a:cs typeface="+mn-cs"/>
                    </a:defRPr>
                  </a:pPr>
                  <a:endParaRPr lang="en-US"/>
                </a:p>
              </c:txPr>
              <c:dLblPos val="outEnd"/>
              <c:showLegendKey val="0"/>
              <c:showVal val="0"/>
              <c:showCatName val="1"/>
              <c:showSerName val="0"/>
              <c:showPercent val="1"/>
              <c:showBubbleSize val="0"/>
              <c:extLst>
                <c:ext xmlns:c16="http://schemas.microsoft.com/office/drawing/2014/chart" uri="{C3380CC4-5D6E-409C-BE32-E72D297353CC}">
                  <c16:uniqueId val="{00000001-5176-461B-8422-9B78F5634C47}"/>
                </c:ext>
              </c:extLst>
            </c:dLbl>
            <c:dLbl>
              <c:idx val="1"/>
              <c:delete val="1"/>
              <c:extLst>
                <c:ext xmlns:c15="http://schemas.microsoft.com/office/drawing/2012/chart" uri="{CE6537A1-D6FC-4f65-9D91-7224C49458BB}"/>
                <c:ext xmlns:c16="http://schemas.microsoft.com/office/drawing/2014/chart" uri="{C3380CC4-5D6E-409C-BE32-E72D297353CC}">
                  <c16:uniqueId val="{00000003-5176-461B-8422-9B78F5634C47}"/>
                </c:ext>
              </c:extLst>
            </c:dLbl>
            <c:dLbl>
              <c:idx val="2"/>
              <c:spPr>
                <a:noFill/>
                <a:ln>
                  <a:noFill/>
                </a:ln>
                <a:effectLst/>
              </c:spPr>
              <c:txPr>
                <a:bodyPr rot="0" spcFirstLastPara="1" vertOverflow="ellipsis" vert="horz" wrap="square" lIns="38100" tIns="19050" rIns="38100" bIns="19050" anchor="ctr" anchorCtr="1">
                  <a:spAutoFit/>
                </a:bodyPr>
                <a:lstStyle/>
                <a:p>
                  <a:pPr>
                    <a:defRPr sz="1000" b="1" i="0" u="none" strike="noStrike" kern="1200" spc="0" baseline="0">
                      <a:solidFill>
                        <a:schemeClr val="tx1"/>
                      </a:solidFill>
                      <a:latin typeface="+mn-lt"/>
                      <a:ea typeface="+mn-ea"/>
                      <a:cs typeface="+mn-cs"/>
                    </a:defRPr>
                  </a:pPr>
                  <a:endParaRPr lang="en-US"/>
                </a:p>
              </c:txPr>
              <c:dLblPos val="outEnd"/>
              <c:showLegendKey val="0"/>
              <c:showVal val="0"/>
              <c:showCatName val="1"/>
              <c:showSerName val="0"/>
              <c:showPercent val="1"/>
              <c:showBubbleSize val="0"/>
              <c:extLst>
                <c:ext xmlns:c16="http://schemas.microsoft.com/office/drawing/2014/chart" uri="{C3380CC4-5D6E-409C-BE32-E72D297353CC}">
                  <c16:uniqueId val="{00000005-5176-461B-8422-9B78F5634C47}"/>
                </c:ext>
              </c:extLst>
            </c:dLbl>
            <c:dLbl>
              <c:idx val="3"/>
              <c:layout>
                <c:manualLayout>
                  <c:x val="0.05"/>
                  <c:y val="0"/>
                </c:manualLayout>
              </c:layout>
              <c:spPr>
                <a:noFill/>
                <a:ln>
                  <a:noFill/>
                </a:ln>
                <a:effectLst/>
              </c:spPr>
              <c:txPr>
                <a:bodyPr rot="0" spcFirstLastPara="1" vertOverflow="ellipsis" vert="horz" wrap="square" lIns="38100" tIns="19050" rIns="38100" bIns="19050" anchor="ctr" anchorCtr="1">
                  <a:spAutoFit/>
                </a:bodyPr>
                <a:lstStyle/>
                <a:p>
                  <a:pPr>
                    <a:defRPr sz="1000" b="1" i="0" u="none" strike="noStrike" kern="1200" spc="0" baseline="0">
                      <a:solidFill>
                        <a:schemeClr val="tx1"/>
                      </a:solidFill>
                      <a:latin typeface="+mn-lt"/>
                      <a:ea typeface="+mn-ea"/>
                      <a:cs typeface="+mn-cs"/>
                    </a:defRPr>
                  </a:pPr>
                  <a:endParaRPr lang="en-US"/>
                </a:p>
              </c:txPr>
              <c:dLblPos val="bestFi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7-5176-461B-8422-9B78F5634C47}"/>
                </c:ext>
              </c:extLst>
            </c:dLbl>
            <c:dLbl>
              <c:idx val="4"/>
              <c:delete val="1"/>
              <c:extLst>
                <c:ext xmlns:c15="http://schemas.microsoft.com/office/drawing/2012/chart" uri="{CE6537A1-D6FC-4f65-9D91-7224C49458BB}"/>
                <c:ext xmlns:c16="http://schemas.microsoft.com/office/drawing/2014/chart" uri="{C3380CC4-5D6E-409C-BE32-E72D297353CC}">
                  <c16:uniqueId val="{00000009-5176-461B-8422-9B78F5634C47}"/>
                </c:ext>
              </c:extLst>
            </c:dLbl>
            <c:spPr>
              <a:noFill/>
              <a:ln>
                <a:noFill/>
              </a:ln>
              <a:effectLst/>
            </c:spPr>
            <c:txPr>
              <a:bodyPr rot="0" spcFirstLastPara="1" vertOverflow="ellipsis" vert="horz" wrap="square" lIns="38100" tIns="19050" rIns="38100" bIns="19050" anchor="ctr" anchorCtr="1">
                <a:spAutoFit/>
              </a:bodyPr>
              <a:lstStyle/>
              <a:p>
                <a:pPr>
                  <a:defRPr sz="1000" b="1" i="0" u="none" strike="noStrike" kern="1200" spc="0" baseline="0">
                    <a:solidFill>
                      <a:schemeClr val="tx1"/>
                    </a:solidFill>
                    <a:latin typeface="+mn-lt"/>
                    <a:ea typeface="+mn-ea"/>
                    <a:cs typeface="+mn-cs"/>
                  </a:defRPr>
                </a:pPr>
                <a:endParaRPr lang="en-US"/>
              </a:p>
            </c:txPr>
            <c:dLblPos val="outEnd"/>
            <c:showLegendKey val="0"/>
            <c:showVal val="0"/>
            <c:showCatName val="1"/>
            <c:showSerName val="0"/>
            <c:showPercent val="1"/>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'Affected type'!$B$2:$B$6</c:f>
              <c:strCache>
                <c:ptCount val="5"/>
                <c:pt idx="0">
                  <c:v>Drought</c:v>
                </c:pt>
                <c:pt idx="1">
                  <c:v>Epidemic</c:v>
                </c:pt>
                <c:pt idx="2">
                  <c:v>Flood</c:v>
                </c:pt>
                <c:pt idx="3">
                  <c:v>Storm</c:v>
                </c:pt>
                <c:pt idx="4">
                  <c:v>Transport accident</c:v>
                </c:pt>
              </c:strCache>
            </c:strRef>
          </c:cat>
          <c:val>
            <c:numRef>
              <c:f>'Affected type'!$C$2:$C$6</c:f>
              <c:numCache>
                <c:formatCode>General</c:formatCode>
                <c:ptCount val="5"/>
                <c:pt idx="0">
                  <c:v>3715015</c:v>
                </c:pt>
                <c:pt idx="1">
                  <c:v>4196</c:v>
                </c:pt>
                <c:pt idx="2">
                  <c:v>185000</c:v>
                </c:pt>
                <c:pt idx="3">
                  <c:v>9351</c:v>
                </c:pt>
                <c:pt idx="4">
                  <c:v>60</c:v>
                </c:pt>
              </c:numCache>
            </c:numRef>
          </c:val>
          <c:extLst>
            <c:ext xmlns:c16="http://schemas.microsoft.com/office/drawing/2014/chart" uri="{C3380CC4-5D6E-409C-BE32-E72D297353CC}">
              <c16:uniqueId val="{0000000A-5176-461B-8422-9B78F5634C47}"/>
            </c:ext>
          </c:extLst>
        </c:ser>
        <c:dLbls>
          <c:dLblPos val="outEnd"/>
          <c:showLegendKey val="0"/>
          <c:showVal val="0"/>
          <c:showCatName val="0"/>
          <c:showSerName val="0"/>
          <c:showPercent val="1"/>
          <c:showBubbleSize val="0"/>
          <c:showLeaderLines val="1"/>
        </c:dLbls>
        <c:firstSliceAng val="0"/>
      </c:pie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600" b="1" i="0" u="none" strike="noStrike" kern="1200" spc="0" baseline="0">
                <a:solidFill>
                  <a:schemeClr val="tx1">
                    <a:lumMod val="65000"/>
                    <a:lumOff val="35000"/>
                  </a:schemeClr>
                </a:solidFill>
                <a:latin typeface="+mn-lt"/>
                <a:ea typeface="+mn-ea"/>
                <a:cs typeface="+mn-cs"/>
              </a:defRPr>
            </a:pPr>
            <a:r>
              <a:rPr lang="en-US" sz="1600" b="1" noProof="0"/>
              <a:t>Disaggregation</a:t>
            </a:r>
            <a:r>
              <a:rPr lang="fr-FR" sz="1600" b="1"/>
              <a:t> for B-2</a:t>
            </a:r>
          </a:p>
        </c:rich>
      </c:tx>
      <c:overlay val="0"/>
      <c:spPr>
        <a:noFill/>
        <a:ln>
          <a:noFill/>
        </a:ln>
        <a:effectLst/>
      </c:spPr>
      <c:txPr>
        <a:bodyPr rot="0" spcFirstLastPara="1" vertOverflow="ellipsis" vert="horz" wrap="square" anchor="ctr" anchorCtr="1"/>
        <a:lstStyle/>
        <a:p>
          <a:pPr>
            <a:defRPr sz="1600" b="1"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col"/>
        <c:grouping val="clustered"/>
        <c:varyColors val="0"/>
        <c:ser>
          <c:idx val="0"/>
          <c:order val="0"/>
          <c:spPr>
            <a:solidFill>
              <a:schemeClr val="accent1"/>
            </a:solidFill>
            <a:ln>
              <a:noFill/>
            </a:ln>
            <a:effectLst/>
          </c:spPr>
          <c:invertIfNegative val="0"/>
          <c:dPt>
            <c:idx val="0"/>
            <c:invertIfNegative val="0"/>
            <c:bubble3D val="0"/>
            <c:spPr>
              <a:solidFill>
                <a:srgbClr val="A0BED7"/>
              </a:solidFill>
              <a:ln>
                <a:noFill/>
              </a:ln>
              <a:effectLst/>
            </c:spPr>
            <c:extLst>
              <c:ext xmlns:c16="http://schemas.microsoft.com/office/drawing/2014/chart" uri="{C3380CC4-5D6E-409C-BE32-E72D297353CC}">
                <c16:uniqueId val="{00000002-9AF2-7744-B88C-579EE46509E2}"/>
              </c:ext>
            </c:extLst>
          </c:dPt>
          <c:dPt>
            <c:idx val="1"/>
            <c:invertIfNegative val="0"/>
            <c:bubble3D val="0"/>
            <c:spPr>
              <a:solidFill>
                <a:schemeClr val="accent4"/>
              </a:solidFill>
              <a:ln>
                <a:noFill/>
              </a:ln>
              <a:effectLst/>
            </c:spPr>
            <c:extLst>
              <c:ext xmlns:c16="http://schemas.microsoft.com/office/drawing/2014/chart" uri="{C3380CC4-5D6E-409C-BE32-E72D297353CC}">
                <c16:uniqueId val="{00000003-9AF2-7744-B88C-579EE46509E2}"/>
              </c:ext>
            </c:extLst>
          </c:dPt>
          <c:cat>
            <c:strRef>
              <c:f>Disaggregation!$A$31:$A$37</c:f>
              <c:strCache>
                <c:ptCount val="7"/>
                <c:pt idx="0">
                  <c:v>Total reporting</c:v>
                </c:pt>
                <c:pt idx="1">
                  <c:v>hazard</c:v>
                </c:pt>
                <c:pt idx="2">
                  <c:v>geography</c:v>
                </c:pt>
                <c:pt idx="3">
                  <c:v>sex</c:v>
                </c:pt>
                <c:pt idx="4">
                  <c:v>age</c:v>
                </c:pt>
                <c:pt idx="5">
                  <c:v>income</c:v>
                </c:pt>
                <c:pt idx="6">
                  <c:v>disability</c:v>
                </c:pt>
              </c:strCache>
            </c:strRef>
          </c:cat>
          <c:val>
            <c:numRef>
              <c:f>Disaggregation!$B$31:$B$37</c:f>
              <c:numCache>
                <c:formatCode>General</c:formatCode>
                <c:ptCount val="7"/>
                <c:pt idx="0">
                  <c:v>19</c:v>
                </c:pt>
                <c:pt idx="1">
                  <c:v>13</c:v>
                </c:pt>
                <c:pt idx="2">
                  <c:v>8</c:v>
                </c:pt>
                <c:pt idx="3">
                  <c:v>3</c:v>
                </c:pt>
                <c:pt idx="4">
                  <c:v>1</c:v>
                </c:pt>
                <c:pt idx="5">
                  <c:v>1</c:v>
                </c:pt>
                <c:pt idx="6">
                  <c:v>1</c:v>
                </c:pt>
              </c:numCache>
            </c:numRef>
          </c:val>
          <c:extLst>
            <c:ext xmlns:c16="http://schemas.microsoft.com/office/drawing/2014/chart" uri="{C3380CC4-5D6E-409C-BE32-E72D297353CC}">
              <c16:uniqueId val="{00000000-9AF2-7744-B88C-579EE46509E2}"/>
            </c:ext>
          </c:extLst>
        </c:ser>
        <c:dLbls>
          <c:showLegendKey val="0"/>
          <c:showVal val="0"/>
          <c:showCatName val="0"/>
          <c:showSerName val="0"/>
          <c:showPercent val="0"/>
          <c:showBubbleSize val="0"/>
        </c:dLbls>
        <c:gapWidth val="219"/>
        <c:overlap val="-27"/>
        <c:axId val="382126400"/>
        <c:axId val="382282752"/>
      </c:barChart>
      <c:catAx>
        <c:axId val="38212640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000" b="1" i="0" u="none" strike="noStrike" kern="1200" baseline="0">
                <a:solidFill>
                  <a:schemeClr val="tx1">
                    <a:lumMod val="65000"/>
                    <a:lumOff val="35000"/>
                  </a:schemeClr>
                </a:solidFill>
                <a:latin typeface="+mn-lt"/>
                <a:ea typeface="+mn-ea"/>
                <a:cs typeface="+mn-cs"/>
              </a:defRPr>
            </a:pPr>
            <a:endParaRPr lang="en-US"/>
          </a:p>
        </c:txPr>
        <c:crossAx val="382282752"/>
        <c:crosses val="autoZero"/>
        <c:auto val="1"/>
        <c:lblAlgn val="ctr"/>
        <c:lblOffset val="100"/>
        <c:noMultiLvlLbl val="0"/>
      </c:catAx>
      <c:valAx>
        <c:axId val="382282752"/>
        <c:scaling>
          <c:orientation val="minMax"/>
        </c:scaling>
        <c:delete val="1"/>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crossAx val="382126400"/>
        <c:crosses val="autoZero"/>
        <c:crossBetween val="between"/>
      </c:valAx>
      <c:spPr>
        <a:noFill/>
        <a:ln>
          <a:noFill/>
        </a:ln>
        <a:effectLst/>
      </c:spPr>
    </c:plotArea>
    <c:plotVisOnly val="1"/>
    <c:dispBlanksAs val="gap"/>
    <c:showDLblsOverMax val="0"/>
  </c:chart>
  <c:spPr>
    <a:solidFill>
      <a:schemeClr val="bg1"/>
    </a:solidFill>
    <a:ln>
      <a:noFill/>
    </a:ln>
    <a:effectLst/>
  </c:spPr>
  <c:txPr>
    <a:bodyPr/>
    <a:lstStyle/>
    <a:p>
      <a:pPr>
        <a:defRPr/>
      </a:pPr>
      <a:endParaRPr lang="en-US"/>
    </a:p>
  </c:txPr>
  <c:externalData r:id="rId3">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4"/>
    </mc:Choice>
    <mc:Fallback>
      <c:style val="4"/>
    </mc:Fallback>
  </mc:AlternateContent>
  <c:chart>
    <c:autoTitleDeleted val="1"/>
    <c:plotArea>
      <c:layout/>
      <c:pieChart>
        <c:varyColors val="1"/>
        <c:ser>
          <c:idx val="0"/>
          <c:order val="0"/>
          <c:dPt>
            <c:idx val="0"/>
            <c:bubble3D val="0"/>
            <c:spPr>
              <a:solidFill>
                <a:schemeClr val="accent2">
                  <a:shade val="76000"/>
                </a:schemeClr>
              </a:solidFill>
              <a:ln w="19050">
                <a:solidFill>
                  <a:schemeClr val="lt1"/>
                </a:solidFill>
              </a:ln>
              <a:effectLst/>
            </c:spPr>
            <c:extLst>
              <c:ext xmlns:c16="http://schemas.microsoft.com/office/drawing/2014/chart" uri="{C3380CC4-5D6E-409C-BE32-E72D297353CC}">
                <c16:uniqueId val="{00000001-09ED-B147-990D-E45B6C099EC4}"/>
              </c:ext>
            </c:extLst>
          </c:dPt>
          <c:dPt>
            <c:idx val="1"/>
            <c:bubble3D val="0"/>
            <c:spPr>
              <a:solidFill>
                <a:schemeClr val="accent2">
                  <a:tint val="77000"/>
                </a:schemeClr>
              </a:solidFill>
              <a:ln w="19050">
                <a:solidFill>
                  <a:schemeClr val="lt1"/>
                </a:solidFill>
              </a:ln>
              <a:effectLst/>
            </c:spPr>
            <c:extLst>
              <c:ext xmlns:c16="http://schemas.microsoft.com/office/drawing/2014/chart" uri="{C3380CC4-5D6E-409C-BE32-E72D297353CC}">
                <c16:uniqueId val="{00000003-09ED-B147-990D-E45B6C099EC4}"/>
              </c:ext>
            </c:extLst>
          </c:dPt>
          <c:dLbls>
            <c:dLbl>
              <c:idx val="1"/>
              <c:layout>
                <c:manualLayout>
                  <c:x val="7.6067351426750363E-2"/>
                  <c:y val="0.15057747252773712"/>
                </c:manualLayout>
              </c:layout>
              <c:tx>
                <c:rich>
                  <a:bodyPr rot="0" spcFirstLastPara="1" vertOverflow="ellipsis" vert="horz" wrap="square" lIns="38100" tIns="19050" rIns="38100" bIns="19050" anchor="ctr" anchorCtr="1">
                    <a:noAutofit/>
                  </a:bodyPr>
                  <a:lstStyle/>
                  <a:p>
                    <a:pPr>
                      <a:defRPr sz="1100" b="1" i="0" u="none" strike="noStrike" kern="1200" baseline="0">
                        <a:solidFill>
                          <a:schemeClr val="bg1"/>
                        </a:solidFill>
                        <a:latin typeface="+mn-lt"/>
                        <a:ea typeface="+mn-ea"/>
                        <a:cs typeface="+mn-cs"/>
                      </a:defRPr>
                    </a:pPr>
                    <a:fld id="{AEF2FDAC-27CB-374C-B4C9-87C1463868DF}" type="CATEGORYNAME">
                      <a:rPr lang="en-US" b="1">
                        <a:solidFill>
                          <a:srgbClr val="004084"/>
                        </a:solidFill>
                      </a:rPr>
                      <a:pPr>
                        <a:defRPr sz="1100" b="1">
                          <a:solidFill>
                            <a:schemeClr val="bg1"/>
                          </a:solidFill>
                        </a:defRPr>
                      </a:pPr>
                      <a:t>[CATEGORY NAME]</a:t>
                    </a:fld>
                    <a:endParaRPr lang="en-US"/>
                  </a:p>
                </c:rich>
              </c:tx>
              <c:spPr>
                <a:noFill/>
                <a:ln>
                  <a:noFill/>
                </a:ln>
                <a:effectLst/>
              </c:spPr>
              <c:txPr>
                <a:bodyPr rot="0" spcFirstLastPara="1" vertOverflow="ellipsis" vert="horz" wrap="square" lIns="38100" tIns="19050" rIns="38100" bIns="19050" anchor="ctr" anchorCtr="1">
                  <a:noAutofit/>
                </a:bodyPr>
                <a:lstStyle/>
                <a:p>
                  <a:pPr>
                    <a:defRPr sz="1100" b="1" i="0" u="none" strike="noStrike" kern="1200" baseline="0">
                      <a:solidFill>
                        <a:schemeClr val="bg1"/>
                      </a:solidFill>
                      <a:latin typeface="+mn-lt"/>
                      <a:ea typeface="+mn-ea"/>
                      <a:cs typeface="+mn-cs"/>
                    </a:defRPr>
                  </a:pPr>
                  <a:endParaRPr lang="en-US"/>
                </a:p>
              </c:txPr>
              <c:showLegendKey val="0"/>
              <c:showVal val="0"/>
              <c:showCatName val="1"/>
              <c:showSerName val="0"/>
              <c:showPercent val="0"/>
              <c:showBubbleSize val="0"/>
              <c:extLst>
                <c:ext xmlns:c15="http://schemas.microsoft.com/office/drawing/2012/chart" uri="{CE6537A1-D6FC-4f65-9D91-7224C49458BB}">
                  <c15:layout>
                    <c:manualLayout>
                      <c:w val="0.29999855395044051"/>
                      <c:h val="0.25415051607257999"/>
                    </c:manualLayout>
                  </c15:layout>
                  <c15:dlblFieldTable/>
                  <c15:showDataLabelsRange val="0"/>
                </c:ext>
                <c:ext xmlns:c16="http://schemas.microsoft.com/office/drawing/2014/chart" uri="{C3380CC4-5D6E-409C-BE32-E72D297353CC}">
                  <c16:uniqueId val="{00000003-09ED-B147-990D-E45B6C099EC4}"/>
                </c:ext>
              </c:extLst>
            </c:dLbl>
            <c:spPr>
              <a:noFill/>
              <a:ln>
                <a:noFill/>
              </a:ln>
              <a:effectLst/>
            </c:spPr>
            <c:txPr>
              <a:bodyPr rot="0" spcFirstLastPara="1" vertOverflow="ellipsis" vert="horz" wrap="square" lIns="38100" tIns="19050" rIns="38100" bIns="19050" anchor="ctr" anchorCtr="1">
                <a:spAutoFit/>
              </a:bodyPr>
              <a:lstStyle/>
              <a:p>
                <a:pPr>
                  <a:defRPr sz="1100" b="1" i="0" u="none" strike="noStrike" kern="1200" baseline="0">
                    <a:solidFill>
                      <a:schemeClr val="bg1"/>
                    </a:solidFill>
                    <a:latin typeface="+mn-lt"/>
                    <a:ea typeface="+mn-ea"/>
                    <a:cs typeface="+mn-cs"/>
                  </a:defRPr>
                </a:pPr>
                <a:endParaRPr lang="en-US"/>
              </a:p>
            </c:txPr>
            <c:showLegendKey val="0"/>
            <c:showVal val="0"/>
            <c:showCatName val="1"/>
            <c:showSerName val="0"/>
            <c:showPercent val="0"/>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Disaggregation!$B$58:$C$58</c:f>
              <c:strCache>
                <c:ptCount val="2"/>
                <c:pt idx="0">
                  <c:v>Manual</c:v>
                </c:pt>
                <c:pt idx="1">
                  <c:v>Calculate automatically</c:v>
                </c:pt>
              </c:strCache>
            </c:strRef>
          </c:cat>
          <c:val>
            <c:numRef>
              <c:f>Disaggregation!$B$59:$C$59</c:f>
              <c:numCache>
                <c:formatCode>General</c:formatCode>
                <c:ptCount val="2"/>
                <c:pt idx="0">
                  <c:v>15</c:v>
                </c:pt>
                <c:pt idx="1">
                  <c:v>6</c:v>
                </c:pt>
              </c:numCache>
            </c:numRef>
          </c:val>
          <c:extLst>
            <c:ext xmlns:c16="http://schemas.microsoft.com/office/drawing/2014/chart" uri="{C3380CC4-5D6E-409C-BE32-E72D297353CC}">
              <c16:uniqueId val="{00000004-09ED-B147-990D-E45B6C099EC4}"/>
            </c:ext>
          </c:extLst>
        </c:ser>
        <c:dLbls>
          <c:showLegendKey val="0"/>
          <c:showVal val="0"/>
          <c:showCatName val="1"/>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fr-FR" sz="1800" b="0"/>
              <a:t># of countries in SSA </a:t>
            </a:r>
            <a:r>
              <a:rPr lang="fr-FR" sz="1800" b="0" err="1"/>
              <a:t>reporting</a:t>
            </a:r>
            <a:r>
              <a:rPr lang="fr-FR" sz="1800" b="0"/>
              <a:t> per </a:t>
            </a:r>
            <a:r>
              <a:rPr lang="fr-FR" sz="1800" b="0" err="1"/>
              <a:t>target</a:t>
            </a:r>
            <a:r>
              <a:rPr lang="fr-FR" sz="1800" b="0"/>
              <a:t> and per </a:t>
            </a:r>
            <a:r>
              <a:rPr lang="fr-FR" sz="1800" b="0" err="1"/>
              <a:t>year</a:t>
            </a:r>
            <a:r>
              <a:rPr lang="fr-FR" sz="1800" b="0"/>
              <a:t> (2015-2020</a:t>
            </a:r>
            <a:r>
              <a:rPr lang="fr-FR" sz="1800" b="1"/>
              <a:t>)</a:t>
            </a:r>
            <a:endParaRPr lang="fr-FR" sz="1800" b="1" baseline="0"/>
          </a:p>
        </c:rich>
      </c:tx>
      <c:layout>
        <c:manualLayout>
          <c:xMode val="edge"/>
          <c:yMode val="edge"/>
          <c:x val="0.14263668174532265"/>
          <c:y val="2.2111094695675231E-2"/>
        </c:manualLayout>
      </c:layout>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col"/>
        <c:grouping val="clustered"/>
        <c:varyColors val="0"/>
        <c:ser>
          <c:idx val="0"/>
          <c:order val="0"/>
          <c:spPr>
            <a:solidFill>
              <a:schemeClr val="accent6"/>
            </a:solidFill>
            <a:ln>
              <a:noFill/>
            </a:ln>
            <a:effectLst/>
          </c:spPr>
          <c:invertIfNegative val="0"/>
          <c:dPt>
            <c:idx val="5"/>
            <c:invertIfNegative val="0"/>
            <c:bubble3D val="0"/>
            <c:spPr>
              <a:solidFill>
                <a:schemeClr val="accent4"/>
              </a:solidFill>
              <a:ln>
                <a:noFill/>
              </a:ln>
              <a:effectLst/>
            </c:spPr>
            <c:extLst>
              <c:ext xmlns:c16="http://schemas.microsoft.com/office/drawing/2014/chart" uri="{C3380CC4-5D6E-409C-BE32-E72D297353CC}">
                <c16:uniqueId val="{00000001-4310-4E48-BF3E-6FBA47D19CF7}"/>
              </c:ext>
            </c:extLst>
          </c:dPt>
          <c:dPt>
            <c:idx val="12"/>
            <c:invertIfNegative val="0"/>
            <c:bubble3D val="0"/>
            <c:spPr>
              <a:solidFill>
                <a:schemeClr val="accent4"/>
              </a:solidFill>
              <a:ln>
                <a:noFill/>
              </a:ln>
              <a:effectLst/>
            </c:spPr>
            <c:extLst>
              <c:ext xmlns:c16="http://schemas.microsoft.com/office/drawing/2014/chart" uri="{C3380CC4-5D6E-409C-BE32-E72D297353CC}">
                <c16:uniqueId val="{00000003-4310-4E48-BF3E-6FBA47D19CF7}"/>
              </c:ext>
            </c:extLst>
          </c:dPt>
          <c:dPt>
            <c:idx val="19"/>
            <c:invertIfNegative val="0"/>
            <c:bubble3D val="0"/>
            <c:spPr>
              <a:solidFill>
                <a:schemeClr val="accent4"/>
              </a:solidFill>
              <a:ln>
                <a:noFill/>
              </a:ln>
              <a:effectLst/>
            </c:spPr>
            <c:extLst>
              <c:ext xmlns:c16="http://schemas.microsoft.com/office/drawing/2014/chart" uri="{C3380CC4-5D6E-409C-BE32-E72D297353CC}">
                <c16:uniqueId val="{00000005-4310-4E48-BF3E-6FBA47D19CF7}"/>
              </c:ext>
            </c:extLst>
          </c:dPt>
          <c:dPt>
            <c:idx val="26"/>
            <c:invertIfNegative val="0"/>
            <c:bubble3D val="0"/>
            <c:spPr>
              <a:solidFill>
                <a:schemeClr val="accent4"/>
              </a:solidFill>
              <a:ln>
                <a:noFill/>
              </a:ln>
              <a:effectLst/>
            </c:spPr>
            <c:extLst>
              <c:ext xmlns:c16="http://schemas.microsoft.com/office/drawing/2014/chart" uri="{C3380CC4-5D6E-409C-BE32-E72D297353CC}">
                <c16:uniqueId val="{00000007-4310-4E48-BF3E-6FBA47D19CF7}"/>
              </c:ext>
            </c:extLst>
          </c:dPt>
          <c:dPt>
            <c:idx val="33"/>
            <c:invertIfNegative val="0"/>
            <c:bubble3D val="0"/>
            <c:spPr>
              <a:solidFill>
                <a:schemeClr val="accent4"/>
              </a:solidFill>
              <a:ln>
                <a:noFill/>
              </a:ln>
              <a:effectLst/>
            </c:spPr>
            <c:extLst>
              <c:ext xmlns:c16="http://schemas.microsoft.com/office/drawing/2014/chart" uri="{C3380CC4-5D6E-409C-BE32-E72D297353CC}">
                <c16:uniqueId val="{00000009-4310-4E48-BF3E-6FBA47D19CF7}"/>
              </c:ext>
            </c:extLst>
          </c:dPt>
          <c:dPt>
            <c:idx val="40"/>
            <c:invertIfNegative val="0"/>
            <c:bubble3D val="0"/>
            <c:spPr>
              <a:solidFill>
                <a:schemeClr val="accent4"/>
              </a:solidFill>
              <a:ln>
                <a:noFill/>
              </a:ln>
              <a:effectLst/>
            </c:spPr>
            <c:extLst>
              <c:ext xmlns:c16="http://schemas.microsoft.com/office/drawing/2014/chart" uri="{C3380CC4-5D6E-409C-BE32-E72D297353CC}">
                <c16:uniqueId val="{0000000B-4310-4E48-BF3E-6FBA47D19CF7}"/>
              </c:ext>
            </c:extLst>
          </c:dPt>
          <c:cat>
            <c:multiLvlStrRef>
              <c:f>'09-2021'!$G$57:$AV$58</c:f>
              <c:multiLvlStrCache>
                <c:ptCount val="42"/>
                <c:lvl>
                  <c:pt idx="0">
                    <c:v>A</c:v>
                  </c:pt>
                  <c:pt idx="1">
                    <c:v>B</c:v>
                  </c:pt>
                  <c:pt idx="2">
                    <c:v>C</c:v>
                  </c:pt>
                  <c:pt idx="3">
                    <c:v>D</c:v>
                  </c:pt>
                  <c:pt idx="4">
                    <c:v>E</c:v>
                  </c:pt>
                  <c:pt idx="5">
                    <c:v>F</c:v>
                  </c:pt>
                  <c:pt idx="6">
                    <c:v>G</c:v>
                  </c:pt>
                  <c:pt idx="7">
                    <c:v>A</c:v>
                  </c:pt>
                  <c:pt idx="8">
                    <c:v>B</c:v>
                  </c:pt>
                  <c:pt idx="9">
                    <c:v>C</c:v>
                  </c:pt>
                  <c:pt idx="10">
                    <c:v>D</c:v>
                  </c:pt>
                  <c:pt idx="11">
                    <c:v>E</c:v>
                  </c:pt>
                  <c:pt idx="12">
                    <c:v>F</c:v>
                  </c:pt>
                  <c:pt idx="13">
                    <c:v>G</c:v>
                  </c:pt>
                  <c:pt idx="14">
                    <c:v>A</c:v>
                  </c:pt>
                  <c:pt idx="15">
                    <c:v>B</c:v>
                  </c:pt>
                  <c:pt idx="16">
                    <c:v>C</c:v>
                  </c:pt>
                  <c:pt idx="17">
                    <c:v>D</c:v>
                  </c:pt>
                  <c:pt idx="18">
                    <c:v>E</c:v>
                  </c:pt>
                  <c:pt idx="19">
                    <c:v>F</c:v>
                  </c:pt>
                  <c:pt idx="20">
                    <c:v>G</c:v>
                  </c:pt>
                  <c:pt idx="21">
                    <c:v>A</c:v>
                  </c:pt>
                  <c:pt idx="22">
                    <c:v>B</c:v>
                  </c:pt>
                  <c:pt idx="23">
                    <c:v>C</c:v>
                  </c:pt>
                  <c:pt idx="24">
                    <c:v>D</c:v>
                  </c:pt>
                  <c:pt idx="25">
                    <c:v>E</c:v>
                  </c:pt>
                  <c:pt idx="26">
                    <c:v>F</c:v>
                  </c:pt>
                  <c:pt idx="27">
                    <c:v>G</c:v>
                  </c:pt>
                  <c:pt idx="28">
                    <c:v>A</c:v>
                  </c:pt>
                  <c:pt idx="29">
                    <c:v>B</c:v>
                  </c:pt>
                  <c:pt idx="30">
                    <c:v>C</c:v>
                  </c:pt>
                  <c:pt idx="31">
                    <c:v>D</c:v>
                  </c:pt>
                  <c:pt idx="32">
                    <c:v>E</c:v>
                  </c:pt>
                  <c:pt idx="33">
                    <c:v>F</c:v>
                  </c:pt>
                  <c:pt idx="34">
                    <c:v>G</c:v>
                  </c:pt>
                  <c:pt idx="35">
                    <c:v>A</c:v>
                  </c:pt>
                  <c:pt idx="36">
                    <c:v>B</c:v>
                  </c:pt>
                  <c:pt idx="37">
                    <c:v>C</c:v>
                  </c:pt>
                  <c:pt idx="38">
                    <c:v>D</c:v>
                  </c:pt>
                  <c:pt idx="39">
                    <c:v>E</c:v>
                  </c:pt>
                  <c:pt idx="40">
                    <c:v>F</c:v>
                  </c:pt>
                  <c:pt idx="41">
                    <c:v>G</c:v>
                  </c:pt>
                </c:lvl>
                <c:lvl>
                  <c:pt idx="0">
                    <c:v>2015</c:v>
                  </c:pt>
                  <c:pt idx="7">
                    <c:v>2016</c:v>
                  </c:pt>
                  <c:pt idx="14">
                    <c:v>2017</c:v>
                  </c:pt>
                  <c:pt idx="21">
                    <c:v>2018</c:v>
                  </c:pt>
                  <c:pt idx="28">
                    <c:v>2019</c:v>
                  </c:pt>
                  <c:pt idx="35">
                    <c:v>2020</c:v>
                  </c:pt>
                </c:lvl>
              </c:multiLvlStrCache>
            </c:multiLvlStrRef>
          </c:cat>
          <c:val>
            <c:numRef>
              <c:f>'09-2021'!$G$59:$AV$59</c:f>
              <c:numCache>
                <c:formatCode>General</c:formatCode>
                <c:ptCount val="42"/>
                <c:pt idx="0">
                  <c:v>15</c:v>
                </c:pt>
                <c:pt idx="1">
                  <c:v>15</c:v>
                </c:pt>
                <c:pt idx="2">
                  <c:v>13</c:v>
                </c:pt>
                <c:pt idx="3">
                  <c:v>10</c:v>
                </c:pt>
                <c:pt idx="4">
                  <c:v>12</c:v>
                </c:pt>
                <c:pt idx="5">
                  <c:v>6</c:v>
                </c:pt>
                <c:pt idx="6">
                  <c:v>9</c:v>
                </c:pt>
                <c:pt idx="7">
                  <c:v>16</c:v>
                </c:pt>
                <c:pt idx="8">
                  <c:v>16</c:v>
                </c:pt>
                <c:pt idx="9">
                  <c:v>13</c:v>
                </c:pt>
                <c:pt idx="10">
                  <c:v>8</c:v>
                </c:pt>
                <c:pt idx="11">
                  <c:v>12</c:v>
                </c:pt>
                <c:pt idx="12">
                  <c:v>5</c:v>
                </c:pt>
                <c:pt idx="13">
                  <c:v>10</c:v>
                </c:pt>
                <c:pt idx="14">
                  <c:v>19</c:v>
                </c:pt>
                <c:pt idx="15">
                  <c:v>19</c:v>
                </c:pt>
                <c:pt idx="16">
                  <c:v>15</c:v>
                </c:pt>
                <c:pt idx="17">
                  <c:v>9</c:v>
                </c:pt>
                <c:pt idx="18">
                  <c:v>18</c:v>
                </c:pt>
                <c:pt idx="19">
                  <c:v>7</c:v>
                </c:pt>
                <c:pt idx="20">
                  <c:v>16</c:v>
                </c:pt>
                <c:pt idx="21">
                  <c:v>20</c:v>
                </c:pt>
                <c:pt idx="22">
                  <c:v>16</c:v>
                </c:pt>
                <c:pt idx="23">
                  <c:v>15</c:v>
                </c:pt>
                <c:pt idx="24">
                  <c:v>11</c:v>
                </c:pt>
                <c:pt idx="25">
                  <c:v>16</c:v>
                </c:pt>
                <c:pt idx="26">
                  <c:v>6</c:v>
                </c:pt>
                <c:pt idx="27">
                  <c:v>14</c:v>
                </c:pt>
                <c:pt idx="28">
                  <c:v>12</c:v>
                </c:pt>
                <c:pt idx="29">
                  <c:v>14</c:v>
                </c:pt>
                <c:pt idx="30">
                  <c:v>14</c:v>
                </c:pt>
                <c:pt idx="31">
                  <c:v>7</c:v>
                </c:pt>
                <c:pt idx="32">
                  <c:v>12</c:v>
                </c:pt>
                <c:pt idx="33">
                  <c:v>3</c:v>
                </c:pt>
                <c:pt idx="34">
                  <c:v>9</c:v>
                </c:pt>
                <c:pt idx="35">
                  <c:v>9</c:v>
                </c:pt>
                <c:pt idx="36">
                  <c:v>10</c:v>
                </c:pt>
                <c:pt idx="37">
                  <c:v>7</c:v>
                </c:pt>
                <c:pt idx="38">
                  <c:v>5</c:v>
                </c:pt>
                <c:pt idx="39">
                  <c:v>11</c:v>
                </c:pt>
                <c:pt idx="40">
                  <c:v>1</c:v>
                </c:pt>
                <c:pt idx="41">
                  <c:v>9</c:v>
                </c:pt>
              </c:numCache>
            </c:numRef>
          </c:val>
          <c:extLst>
            <c:ext xmlns:c16="http://schemas.microsoft.com/office/drawing/2014/chart" uri="{C3380CC4-5D6E-409C-BE32-E72D297353CC}">
              <c16:uniqueId val="{0000000C-4310-4E48-BF3E-6FBA47D19CF7}"/>
            </c:ext>
          </c:extLst>
        </c:ser>
        <c:dLbls>
          <c:showLegendKey val="0"/>
          <c:showVal val="0"/>
          <c:showCatName val="0"/>
          <c:showSerName val="0"/>
          <c:showPercent val="0"/>
          <c:showBubbleSize val="0"/>
        </c:dLbls>
        <c:gapWidth val="19"/>
        <c:overlap val="1"/>
        <c:axId val="614702752"/>
        <c:axId val="639500768"/>
      </c:barChart>
      <c:catAx>
        <c:axId val="614702752"/>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639500768"/>
        <c:crosses val="autoZero"/>
        <c:auto val="1"/>
        <c:lblAlgn val="ctr"/>
        <c:lblOffset val="100"/>
        <c:noMultiLvlLbl val="0"/>
      </c:catAx>
      <c:valAx>
        <c:axId val="639500768"/>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614702752"/>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sz="1800" b="1"/>
              <a:t># Countries reporting by indicator 2015-2020</a:t>
            </a: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col"/>
        <c:grouping val="clustered"/>
        <c:varyColors val="0"/>
        <c:ser>
          <c:idx val="0"/>
          <c:order val="0"/>
          <c:tx>
            <c:strRef>
              <c:f>'Sources &amp; reporting'!$H$1</c:f>
              <c:strCache>
                <c:ptCount val="1"/>
                <c:pt idx="0">
                  <c:v># Countries reporting</c:v>
                </c:pt>
              </c:strCache>
            </c:strRef>
          </c:tx>
          <c:spPr>
            <a:solidFill>
              <a:schemeClr val="accent1"/>
            </a:solidFill>
            <a:ln>
              <a:noFill/>
            </a:ln>
            <a:effectLst/>
          </c:spPr>
          <c:invertIfNegative val="0"/>
          <c:dPt>
            <c:idx val="0"/>
            <c:invertIfNegative val="0"/>
            <c:bubble3D val="0"/>
            <c:spPr>
              <a:solidFill>
                <a:srgbClr val="004084"/>
              </a:solidFill>
              <a:ln>
                <a:noFill/>
              </a:ln>
              <a:effectLst/>
            </c:spPr>
            <c:extLst>
              <c:ext xmlns:c16="http://schemas.microsoft.com/office/drawing/2014/chart" uri="{C3380CC4-5D6E-409C-BE32-E72D297353CC}">
                <c16:uniqueId val="{00000001-C6F4-6148-B191-46F9622B85E3}"/>
              </c:ext>
            </c:extLst>
          </c:dPt>
          <c:dPt>
            <c:idx val="1"/>
            <c:invertIfNegative val="0"/>
            <c:bubble3D val="0"/>
            <c:spPr>
              <a:solidFill>
                <a:srgbClr val="004084"/>
              </a:solidFill>
              <a:ln>
                <a:noFill/>
              </a:ln>
              <a:effectLst/>
            </c:spPr>
            <c:extLst>
              <c:ext xmlns:c16="http://schemas.microsoft.com/office/drawing/2014/chart" uri="{C3380CC4-5D6E-409C-BE32-E72D297353CC}">
                <c16:uniqueId val="{00000002-C6F4-6148-B191-46F9622B85E3}"/>
              </c:ext>
            </c:extLst>
          </c:dPt>
          <c:dPt>
            <c:idx val="2"/>
            <c:invertIfNegative val="0"/>
            <c:bubble3D val="0"/>
            <c:spPr>
              <a:solidFill>
                <a:srgbClr val="004084"/>
              </a:solidFill>
              <a:ln>
                <a:noFill/>
              </a:ln>
              <a:effectLst/>
            </c:spPr>
            <c:extLst>
              <c:ext xmlns:c16="http://schemas.microsoft.com/office/drawing/2014/chart" uri="{C3380CC4-5D6E-409C-BE32-E72D297353CC}">
                <c16:uniqueId val="{00000003-C6F4-6148-B191-46F9622B85E3}"/>
              </c:ext>
            </c:extLst>
          </c:dPt>
          <c:dPt>
            <c:idx val="3"/>
            <c:invertIfNegative val="0"/>
            <c:bubble3D val="0"/>
            <c:spPr>
              <a:solidFill>
                <a:srgbClr val="004084"/>
              </a:solidFill>
              <a:ln>
                <a:noFill/>
              </a:ln>
              <a:effectLst/>
            </c:spPr>
            <c:extLst>
              <c:ext xmlns:c16="http://schemas.microsoft.com/office/drawing/2014/chart" uri="{C3380CC4-5D6E-409C-BE32-E72D297353CC}">
                <c16:uniqueId val="{00000004-C6F4-6148-B191-46F9622B85E3}"/>
              </c:ext>
            </c:extLst>
          </c:dPt>
          <c:dPt>
            <c:idx val="4"/>
            <c:invertIfNegative val="0"/>
            <c:bubble3D val="0"/>
            <c:spPr>
              <a:solidFill>
                <a:schemeClr val="accent6"/>
              </a:solidFill>
              <a:ln>
                <a:noFill/>
              </a:ln>
              <a:effectLst/>
            </c:spPr>
            <c:extLst>
              <c:ext xmlns:c16="http://schemas.microsoft.com/office/drawing/2014/chart" uri="{C3380CC4-5D6E-409C-BE32-E72D297353CC}">
                <c16:uniqueId val="{00000006-C6F4-6148-B191-46F9622B85E3}"/>
              </c:ext>
            </c:extLst>
          </c:dPt>
          <c:dPt>
            <c:idx val="5"/>
            <c:invertIfNegative val="0"/>
            <c:bubble3D val="0"/>
            <c:spPr>
              <a:solidFill>
                <a:srgbClr val="004084"/>
              </a:solidFill>
              <a:ln>
                <a:noFill/>
              </a:ln>
              <a:effectLst/>
            </c:spPr>
            <c:extLst>
              <c:ext xmlns:c16="http://schemas.microsoft.com/office/drawing/2014/chart" uri="{C3380CC4-5D6E-409C-BE32-E72D297353CC}">
                <c16:uniqueId val="{00000005-C6F4-6148-B191-46F9622B85E3}"/>
              </c:ext>
            </c:extLst>
          </c:dPt>
          <c:dPt>
            <c:idx val="6"/>
            <c:invertIfNegative val="0"/>
            <c:bubble3D val="0"/>
            <c:spPr>
              <a:solidFill>
                <a:schemeClr val="accent6"/>
              </a:solidFill>
              <a:ln>
                <a:noFill/>
              </a:ln>
              <a:effectLst/>
            </c:spPr>
            <c:extLst>
              <c:ext xmlns:c16="http://schemas.microsoft.com/office/drawing/2014/chart" uri="{C3380CC4-5D6E-409C-BE32-E72D297353CC}">
                <c16:uniqueId val="{00000007-C6F4-6148-B191-46F9622B85E3}"/>
              </c:ext>
            </c:extLst>
          </c:dPt>
          <c:dPt>
            <c:idx val="7"/>
            <c:invertIfNegative val="0"/>
            <c:bubble3D val="0"/>
            <c:spPr>
              <a:solidFill>
                <a:schemeClr val="accent6"/>
              </a:solidFill>
              <a:ln>
                <a:noFill/>
              </a:ln>
              <a:effectLst/>
            </c:spPr>
            <c:extLst>
              <c:ext xmlns:c16="http://schemas.microsoft.com/office/drawing/2014/chart" uri="{C3380CC4-5D6E-409C-BE32-E72D297353CC}">
                <c16:uniqueId val="{00000008-C6F4-6148-B191-46F9622B85E3}"/>
              </c:ext>
            </c:extLst>
          </c:dPt>
          <c:cat>
            <c:strRef>
              <c:f>'Sources &amp; reporting'!$G$2:$G$9</c:f>
              <c:strCache>
                <c:ptCount val="8"/>
                <c:pt idx="0">
                  <c:v>F-1</c:v>
                </c:pt>
                <c:pt idx="1">
                  <c:v>F-2</c:v>
                </c:pt>
                <c:pt idx="2">
                  <c:v>F-3</c:v>
                </c:pt>
                <c:pt idx="3">
                  <c:v>F-4</c:v>
                </c:pt>
                <c:pt idx="4">
                  <c:v>F-5</c:v>
                </c:pt>
                <c:pt idx="5">
                  <c:v>F-6</c:v>
                </c:pt>
                <c:pt idx="6">
                  <c:v>F-7</c:v>
                </c:pt>
                <c:pt idx="7">
                  <c:v>F-8</c:v>
                </c:pt>
              </c:strCache>
            </c:strRef>
          </c:cat>
          <c:val>
            <c:numRef>
              <c:f>'Sources &amp; reporting'!$H$2:$H$9</c:f>
              <c:numCache>
                <c:formatCode>General</c:formatCode>
                <c:ptCount val="8"/>
                <c:pt idx="0">
                  <c:v>11</c:v>
                </c:pt>
                <c:pt idx="1">
                  <c:v>8</c:v>
                </c:pt>
                <c:pt idx="2">
                  <c:v>8</c:v>
                </c:pt>
                <c:pt idx="3">
                  <c:v>7</c:v>
                </c:pt>
                <c:pt idx="4">
                  <c:v>7</c:v>
                </c:pt>
                <c:pt idx="5">
                  <c:v>7</c:v>
                </c:pt>
                <c:pt idx="6">
                  <c:v>7</c:v>
                </c:pt>
                <c:pt idx="7">
                  <c:v>6</c:v>
                </c:pt>
              </c:numCache>
            </c:numRef>
          </c:val>
          <c:extLst>
            <c:ext xmlns:c16="http://schemas.microsoft.com/office/drawing/2014/chart" uri="{C3380CC4-5D6E-409C-BE32-E72D297353CC}">
              <c16:uniqueId val="{00000000-C6F4-6148-B191-46F9622B85E3}"/>
            </c:ext>
          </c:extLst>
        </c:ser>
        <c:dLbls>
          <c:showLegendKey val="0"/>
          <c:showVal val="0"/>
          <c:showCatName val="0"/>
          <c:showSerName val="0"/>
          <c:showPercent val="0"/>
          <c:showBubbleSize val="0"/>
        </c:dLbls>
        <c:gapWidth val="219"/>
        <c:overlap val="-27"/>
        <c:axId val="613703488"/>
        <c:axId val="613705136"/>
      </c:barChart>
      <c:catAx>
        <c:axId val="61370348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613705136"/>
        <c:crosses val="autoZero"/>
        <c:auto val="1"/>
        <c:lblAlgn val="ctr"/>
        <c:lblOffset val="100"/>
        <c:noMultiLvlLbl val="0"/>
      </c:catAx>
      <c:valAx>
        <c:axId val="613705136"/>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613703488"/>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00" b="0" i="0" u="none" strike="noStrike" kern="1200" spc="0" baseline="0">
                <a:solidFill>
                  <a:schemeClr val="tx1">
                    <a:lumMod val="65000"/>
                    <a:lumOff val="35000"/>
                  </a:schemeClr>
                </a:solidFill>
                <a:latin typeface="+mn-lt"/>
                <a:ea typeface="+mn-ea"/>
                <a:cs typeface="+mn-cs"/>
              </a:defRPr>
            </a:pPr>
            <a:r>
              <a:rPr lang="fr-FR" sz="1800" b="1"/>
              <a:t>Data sources 2015-2020</a:t>
            </a:r>
          </a:p>
        </c:rich>
      </c:tx>
      <c:overlay val="0"/>
      <c:spPr>
        <a:noFill/>
        <a:ln>
          <a:noFill/>
        </a:ln>
        <a:effectLst/>
      </c:spPr>
      <c:txPr>
        <a:bodyPr rot="0" spcFirstLastPara="1" vertOverflow="ellipsis" vert="horz" wrap="square" anchor="ctr" anchorCtr="1"/>
        <a:lstStyle/>
        <a:p>
          <a:pPr>
            <a:defRPr sz="18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bar"/>
        <c:grouping val="clustered"/>
        <c:varyColors val="0"/>
        <c:ser>
          <c:idx val="0"/>
          <c:order val="0"/>
          <c:spPr>
            <a:solidFill>
              <a:schemeClr val="accent1"/>
            </a:solidFill>
            <a:ln>
              <a:noFill/>
            </a:ln>
            <a:effectLst/>
          </c:spPr>
          <c:invertIfNegative val="0"/>
          <c:dPt>
            <c:idx val="6"/>
            <c:invertIfNegative val="0"/>
            <c:bubble3D val="0"/>
            <c:spPr>
              <a:solidFill>
                <a:schemeClr val="accent4"/>
              </a:solidFill>
              <a:ln>
                <a:noFill/>
              </a:ln>
              <a:effectLst/>
            </c:spPr>
            <c:extLst>
              <c:ext xmlns:c16="http://schemas.microsoft.com/office/drawing/2014/chart" uri="{C3380CC4-5D6E-409C-BE32-E72D297353CC}">
                <c16:uniqueId val="{00000003-AAC4-4B4D-BD2F-6538E2E693D7}"/>
              </c:ext>
            </c:extLst>
          </c:dPt>
          <c:dPt>
            <c:idx val="7"/>
            <c:invertIfNegative val="0"/>
            <c:bubble3D val="0"/>
            <c:spPr>
              <a:solidFill>
                <a:schemeClr val="accent4"/>
              </a:solidFill>
              <a:ln>
                <a:noFill/>
              </a:ln>
              <a:effectLst/>
            </c:spPr>
            <c:extLst>
              <c:ext xmlns:c16="http://schemas.microsoft.com/office/drawing/2014/chart" uri="{C3380CC4-5D6E-409C-BE32-E72D297353CC}">
                <c16:uniqueId val="{00000002-AAC4-4B4D-BD2F-6538E2E693D7}"/>
              </c:ext>
            </c:extLst>
          </c:dPt>
          <c:dPt>
            <c:idx val="8"/>
            <c:invertIfNegative val="0"/>
            <c:bubble3D val="0"/>
            <c:spPr>
              <a:solidFill>
                <a:schemeClr val="accent4"/>
              </a:solidFill>
              <a:ln>
                <a:noFill/>
              </a:ln>
              <a:effectLst/>
            </c:spPr>
            <c:extLst>
              <c:ext xmlns:c16="http://schemas.microsoft.com/office/drawing/2014/chart" uri="{C3380CC4-5D6E-409C-BE32-E72D297353CC}">
                <c16:uniqueId val="{00000001-AAC4-4B4D-BD2F-6538E2E693D7}"/>
              </c:ext>
            </c:extLst>
          </c:dPt>
          <c:cat>
            <c:strRef>
              <c:f>'Sources &amp; reporting'!$A$2:$A$10</c:f>
              <c:strCache>
                <c:ptCount val="9"/>
                <c:pt idx="0">
                  <c:v>PFNRRC</c:v>
                </c:pt>
                <c:pt idx="1">
                  <c:v>Prime Minister's Office</c:v>
                </c:pt>
                <c:pt idx="2">
                  <c:v>NGOs</c:v>
                </c:pt>
                <c:pt idx="3">
                  <c:v>Ministry of Planning and Development</c:v>
                </c:pt>
                <c:pt idx="4">
                  <c:v>Development Bank (WB , AfDB)</c:v>
                </c:pt>
                <c:pt idx="5">
                  <c:v>Reports*</c:v>
                </c:pt>
                <c:pt idx="6">
                  <c:v>NDMA / DRM Department</c:v>
                </c:pt>
                <c:pt idx="7">
                  <c:v>UN System (UNDP, UNICEF etc.)</c:v>
                </c:pt>
                <c:pt idx="8">
                  <c:v>Ministry of Finance</c:v>
                </c:pt>
              </c:strCache>
            </c:strRef>
          </c:cat>
          <c:val>
            <c:numRef>
              <c:f>'Sources &amp; reporting'!$B$2:$B$10</c:f>
              <c:numCache>
                <c:formatCode>General</c:formatCode>
                <c:ptCount val="9"/>
                <c:pt idx="0">
                  <c:v>1</c:v>
                </c:pt>
                <c:pt idx="1">
                  <c:v>2</c:v>
                </c:pt>
                <c:pt idx="2">
                  <c:v>2</c:v>
                </c:pt>
                <c:pt idx="3">
                  <c:v>3</c:v>
                </c:pt>
                <c:pt idx="4">
                  <c:v>4</c:v>
                </c:pt>
                <c:pt idx="5">
                  <c:v>4</c:v>
                </c:pt>
                <c:pt idx="6">
                  <c:v>5</c:v>
                </c:pt>
                <c:pt idx="7">
                  <c:v>7</c:v>
                </c:pt>
                <c:pt idx="8">
                  <c:v>7</c:v>
                </c:pt>
              </c:numCache>
            </c:numRef>
          </c:val>
          <c:extLst>
            <c:ext xmlns:c16="http://schemas.microsoft.com/office/drawing/2014/chart" uri="{C3380CC4-5D6E-409C-BE32-E72D297353CC}">
              <c16:uniqueId val="{00000000-AAC4-4B4D-BD2F-6538E2E693D7}"/>
            </c:ext>
          </c:extLst>
        </c:ser>
        <c:dLbls>
          <c:showLegendKey val="0"/>
          <c:showVal val="0"/>
          <c:showCatName val="0"/>
          <c:showSerName val="0"/>
          <c:showPercent val="0"/>
          <c:showBubbleSize val="0"/>
        </c:dLbls>
        <c:gapWidth val="182"/>
        <c:axId val="498176288"/>
        <c:axId val="574567424"/>
      </c:barChart>
      <c:catAx>
        <c:axId val="498176288"/>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000" b="1" i="0" u="none" strike="noStrike" kern="1200" baseline="0">
                <a:solidFill>
                  <a:schemeClr val="tx1">
                    <a:lumMod val="65000"/>
                    <a:lumOff val="35000"/>
                  </a:schemeClr>
                </a:solidFill>
                <a:latin typeface="+mn-lt"/>
                <a:ea typeface="+mn-ea"/>
                <a:cs typeface="+mn-cs"/>
              </a:defRPr>
            </a:pPr>
            <a:endParaRPr lang="en-US"/>
          </a:p>
        </c:txPr>
        <c:crossAx val="574567424"/>
        <c:crosses val="autoZero"/>
        <c:auto val="1"/>
        <c:lblAlgn val="ctr"/>
        <c:lblOffset val="100"/>
        <c:noMultiLvlLbl val="0"/>
      </c:catAx>
      <c:valAx>
        <c:axId val="574567424"/>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498176288"/>
        <c:crosses val="autoZero"/>
        <c:crossBetween val="between"/>
      </c:valAx>
      <c:spPr>
        <a:noFill/>
        <a:ln>
          <a:noFill/>
        </a:ln>
        <a:effectLst/>
      </c:spPr>
    </c:plotArea>
    <c:plotVisOnly val="1"/>
    <c:dispBlanksAs val="gap"/>
    <c:showDLblsOverMax val="0"/>
  </c:chart>
  <c:spPr>
    <a:solidFill>
      <a:schemeClr val="bg1"/>
    </a:solid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0.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withinLinear" id="15">
  <a:schemeClr val="accent2"/>
</cs:colorStyle>
</file>

<file path=ppt/charts/colors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9.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0.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9">
  <cs:axisTitle>
    <cs:lnRef idx="0"/>
    <cs:fillRef idx="0"/>
    <cs:effectRef idx="0"/>
    <cs:fontRef idx="minor">
      <a:schemeClr val="tx1">
        <a:lumMod val="65000"/>
        <a:lumOff val="35000"/>
      </a:schemeClr>
    </cs:fontRef>
    <cs:defRPr sz="900" kern="1200" cap="all"/>
  </cs:axisTitle>
  <cs:categoryAxis>
    <cs:lnRef idx="0"/>
    <cs:fillRef idx="0"/>
    <cs:effectRef idx="0"/>
    <cs:fontRef idx="minor">
      <a:schemeClr val="tx1">
        <a:lumMod val="65000"/>
        <a:lumOff val="35000"/>
      </a:schemeClr>
    </cs:fontRef>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cs:styleClr val="auto"/>
    </cs:fontRef>
    <cs:defRPr sz="1000" b="1" i="0" u="none" strike="noStrike" kern="1200" spc="0" baseline="0"/>
  </cs:dataLabel>
  <cs:dataLabelCallout>
    <cs:lnRef idx="0">
      <cs:styleClr val="auto"/>
    </cs:lnRef>
    <cs:fillRef idx="0"/>
    <cs:effectRef idx="0"/>
    <cs:fontRef idx="minor">
      <cs:styleClr val="auto"/>
    </cs:fontRef>
    <cs:spPr>
      <a:solidFill>
        <a:schemeClr val="lt1"/>
      </a:solidFill>
      <a:ln>
        <a:solidFill>
          <a:schemeClr val="phClr"/>
        </a:solidFill>
      </a:ln>
    </cs:spPr>
    <cs:defRPr sz="1000" b="1"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a:effectLst>
        <a:outerShdw blurRad="63500" sx="102000" sy="102000" algn="ctr" rotWithShape="0">
          <a:prstClr val="black">
            <a:alpha val="20000"/>
          </a:prstClr>
        </a:outerShdw>
      </a:effectLst>
    </cs:spPr>
  </cs:dataPoint>
  <cs:dataPoint3D>
    <cs:lnRef idx="0"/>
    <cs:fillRef idx="0">
      <cs:styleClr val="auto"/>
    </cs:fillRef>
    <cs:effectRef idx="0"/>
    <cs:fontRef idx="minor">
      <a:schemeClr val="dk1"/>
    </cs:fontRef>
    <cs:spPr>
      <a:solidFill>
        <a:schemeClr val="phClr"/>
      </a:solidFill>
      <a:effectLst>
        <a:outerShdw blurRad="88900" sx="102000" sy="102000" algn="ctr" rotWithShape="0">
          <a:prstClr val="black">
            <a:alpha val="10000"/>
          </a:prstClr>
        </a:outerShdw>
      </a:effectLst>
      <a:scene3d>
        <a:camera prst="orthographicFront"/>
        <a:lightRig rig="threePt" dir="t"/>
      </a:scene3d>
      <a:sp3d>
        <a:bevelT w="127000" h="127000"/>
        <a:bevelB w="127000" h="127000"/>
      </a:sp3d>
    </cs:spPr>
  </cs:dataPoint3D>
  <cs:dataPointLine>
    <cs:lnRef idx="0">
      <cs:styleClr val="auto"/>
    </cs:lnRef>
    <cs:fillRef idx="0"/>
    <cs:effectRef idx="0"/>
    <cs:fontRef idx="minor">
      <a:schemeClr val="dk1"/>
    </cs:fontRef>
    <cs:spPr>
      <a:ln w="28575" cap="rnd">
        <a:solidFill>
          <a:schemeClr val="phClr"/>
        </a:solidFill>
        <a:round/>
      </a:ln>
    </cs:spPr>
  </cs:dataPointLine>
  <cs:dataPointMarker>
    <cs:lnRef idx="0"/>
    <cs:fillRef idx="0">
      <cs:styleClr val="auto"/>
    </cs:fillRef>
    <cs:effectRef idx="0"/>
    <cs:fontRef idx="minor">
      <a:schemeClr val="dk1"/>
    </cs:fontRef>
    <cs:spPr>
      <a:solidFill>
        <a:schemeClr val="phClr"/>
      </a:solidFill>
      <a:ln w="9525">
        <a:solidFill>
          <a:schemeClr val="lt1"/>
        </a:solidFill>
      </a:ln>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600" b="1" kern="1200" cap="all" baseline="0"/>
  </cs:title>
  <cs:trendline>
    <cs:lnRef idx="0">
      <cs:styleClr val="auto"/>
    </cs:lnRef>
    <cs:fillRef idx="0"/>
    <cs:effectRef idx="0"/>
    <cs:fontRef idx="minor">
      <a:schemeClr val="tx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59">
  <cs:axisTitle>
    <cs:lnRef idx="0"/>
    <cs:fillRef idx="0"/>
    <cs:effectRef idx="0"/>
    <cs:fontRef idx="minor">
      <a:schemeClr val="tx1">
        <a:lumMod val="65000"/>
        <a:lumOff val="35000"/>
      </a:schemeClr>
    </cs:fontRef>
    <cs:defRPr sz="900" kern="1200" cap="all"/>
  </cs:axisTitle>
  <cs:categoryAxis>
    <cs:lnRef idx="0"/>
    <cs:fillRef idx="0"/>
    <cs:effectRef idx="0"/>
    <cs:fontRef idx="minor">
      <a:schemeClr val="tx1">
        <a:lumMod val="65000"/>
        <a:lumOff val="35000"/>
      </a:schemeClr>
    </cs:fontRef>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cs:styleClr val="auto"/>
    </cs:fontRef>
    <cs:defRPr sz="1000" b="1" i="0" u="none" strike="noStrike" kern="1200" spc="0" baseline="0"/>
  </cs:dataLabel>
  <cs:dataLabelCallout>
    <cs:lnRef idx="0">
      <cs:styleClr val="auto"/>
    </cs:lnRef>
    <cs:fillRef idx="0"/>
    <cs:effectRef idx="0"/>
    <cs:fontRef idx="minor">
      <cs:styleClr val="auto"/>
    </cs:fontRef>
    <cs:spPr>
      <a:solidFill>
        <a:schemeClr val="lt1"/>
      </a:solidFill>
      <a:ln>
        <a:solidFill>
          <a:schemeClr val="phClr"/>
        </a:solidFill>
      </a:ln>
    </cs:spPr>
    <cs:defRPr sz="1000" b="1"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a:effectLst>
        <a:outerShdw blurRad="63500" sx="102000" sy="102000" algn="ctr" rotWithShape="0">
          <a:prstClr val="black">
            <a:alpha val="20000"/>
          </a:prstClr>
        </a:outerShdw>
      </a:effectLst>
    </cs:spPr>
  </cs:dataPoint>
  <cs:dataPoint3D>
    <cs:lnRef idx="0"/>
    <cs:fillRef idx="0">
      <cs:styleClr val="auto"/>
    </cs:fillRef>
    <cs:effectRef idx="0"/>
    <cs:fontRef idx="minor">
      <a:schemeClr val="dk1"/>
    </cs:fontRef>
    <cs:spPr>
      <a:solidFill>
        <a:schemeClr val="phClr"/>
      </a:solidFill>
      <a:effectLst>
        <a:outerShdw blurRad="88900" sx="102000" sy="102000" algn="ctr" rotWithShape="0">
          <a:prstClr val="black">
            <a:alpha val="10000"/>
          </a:prstClr>
        </a:outerShdw>
      </a:effectLst>
      <a:scene3d>
        <a:camera prst="orthographicFront"/>
        <a:lightRig rig="threePt" dir="t"/>
      </a:scene3d>
      <a:sp3d>
        <a:bevelT w="127000" h="127000"/>
        <a:bevelB w="127000" h="127000"/>
      </a:sp3d>
    </cs:spPr>
  </cs:dataPoint3D>
  <cs:dataPointLine>
    <cs:lnRef idx="0">
      <cs:styleClr val="auto"/>
    </cs:lnRef>
    <cs:fillRef idx="0"/>
    <cs:effectRef idx="0"/>
    <cs:fontRef idx="minor">
      <a:schemeClr val="dk1"/>
    </cs:fontRef>
    <cs:spPr>
      <a:ln w="28575" cap="rnd">
        <a:solidFill>
          <a:schemeClr val="phClr"/>
        </a:solidFill>
        <a:round/>
      </a:ln>
    </cs:spPr>
  </cs:dataPointLine>
  <cs:dataPointMarker>
    <cs:lnRef idx="0"/>
    <cs:fillRef idx="0">
      <cs:styleClr val="auto"/>
    </cs:fillRef>
    <cs:effectRef idx="0"/>
    <cs:fontRef idx="minor">
      <a:schemeClr val="dk1"/>
    </cs:fontRef>
    <cs:spPr>
      <a:solidFill>
        <a:schemeClr val="phClr"/>
      </a:solidFill>
      <a:ln w="9525">
        <a:solidFill>
          <a:schemeClr val="lt1"/>
        </a:solidFill>
      </a:ln>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600" b="1" kern="1200" cap="all" baseline="0"/>
  </cs:title>
  <cs:trendline>
    <cs:lnRef idx="0">
      <cs:styleClr val="auto"/>
    </cs:lnRef>
    <cs:fillRef idx="0"/>
    <cs:effectRef idx="0"/>
    <cs:fontRef idx="minor">
      <a:schemeClr val="tx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6.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7.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8.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9.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diagrams/colors1.xml><?xml version="1.0" encoding="utf-8"?>
<dgm:colorsDef xmlns:dgm="http://schemas.openxmlformats.org/drawingml/2006/diagram" xmlns:a="http://schemas.openxmlformats.org/drawingml/2006/main" uniqueId="urn:microsoft.com/office/officeart/2005/8/colors/accent1_3">
  <dgm:title val=""/>
  <dgm:desc val=""/>
  <dgm:catLst>
    <dgm:cat type="accent1" pri="11300"/>
  </dgm:catLst>
  <dgm:styleLbl name="node0">
    <dgm:fillClrLst meth="repeat">
      <a:schemeClr val="accent1">
        <a:shade val="80000"/>
      </a:schemeClr>
    </dgm:fillClrLst>
    <dgm:linClrLst meth="repeat">
      <a:schemeClr val="lt1"/>
    </dgm:linClrLst>
    <dgm:effectClrLst/>
    <dgm:txLinClrLst/>
    <dgm:txFillClrLst/>
    <dgm:txEffectClrLst/>
  </dgm:styleLbl>
  <dgm:styleLbl name="alignNode1">
    <dgm:fillClrLst>
      <a:schemeClr val="accent1">
        <a:shade val="80000"/>
      </a:schemeClr>
      <a:schemeClr val="accent1">
        <a:tint val="70000"/>
      </a:schemeClr>
    </dgm:fillClrLst>
    <dgm:linClrLst>
      <a:schemeClr val="accent1">
        <a:shade val="80000"/>
      </a:schemeClr>
      <a:schemeClr val="accent1">
        <a:tint val="70000"/>
      </a:schemeClr>
    </dgm:linClrLst>
    <dgm:effectClrLst/>
    <dgm:txLinClrLst/>
    <dgm:txFillClrLst/>
    <dgm:txEffectClrLst/>
  </dgm:styleLbl>
  <dgm:styleLbl name="node1">
    <dgm:fillClrLst>
      <a:schemeClr val="accent1">
        <a:shade val="80000"/>
      </a:schemeClr>
      <a:schemeClr val="accent1">
        <a:tint val="70000"/>
      </a:schemeClr>
    </dgm:fillClrLst>
    <dgm:linClrLst meth="repeat">
      <a:schemeClr val="lt1"/>
    </dgm:linClrLst>
    <dgm:effectClrLst/>
    <dgm:txLinClrLst/>
    <dgm:txFillClrLst/>
    <dgm:txEffectClrLst/>
  </dgm:styleLbl>
  <dgm:styleLbl name="lnNode1">
    <dgm:fillClrLst>
      <a:schemeClr val="accent1">
        <a:shade val="80000"/>
      </a:schemeClr>
      <a:schemeClr val="accent1">
        <a:tint val="7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tint val="70000"/>
        <a:alpha val="50000"/>
      </a:schemeClr>
    </dgm:fillClrLst>
    <dgm:linClrLst meth="repeat">
      <a:schemeClr val="lt1"/>
    </dgm:linClrLst>
    <dgm:effectClrLst/>
    <dgm:txLinClrLst/>
    <dgm:txFillClrLst/>
    <dgm:txEffectClrLst/>
  </dgm:styleLbl>
  <dgm:styleLbl name="node2">
    <dgm:fillClrLst>
      <a:schemeClr val="accent1">
        <a:tint val="99000"/>
      </a:schemeClr>
    </dgm:fillClrLst>
    <dgm:linClrLst meth="repeat">
      <a:schemeClr val="lt1"/>
    </dgm:linClrLst>
    <dgm:effectClrLst/>
    <dgm:txLinClrLst/>
    <dgm:txFillClrLst/>
    <dgm:txEffectClrLst/>
  </dgm:styleLbl>
  <dgm:styleLbl name="node3">
    <dgm:fillClrLst>
      <a:schemeClr val="accent1">
        <a:tint val="80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dgm:txEffectClrLst/>
  </dgm:styleLbl>
  <dgm:styleLbl name="f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b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sibTrans1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9000"/>
      </a:schemeClr>
    </dgm:fillClrLst>
    <dgm:linClrLst meth="repeat">
      <a:schemeClr val="lt1"/>
    </dgm:linClrLst>
    <dgm:effectClrLst/>
    <dgm:txLinClrLst/>
    <dgm:txFillClrLst/>
    <dgm:txEffectClrLst/>
  </dgm:styleLbl>
  <dgm:styleLbl name="asst3">
    <dgm:fillClrLst>
      <a:schemeClr val="accent1">
        <a:tint val="80000"/>
      </a:schemeClr>
    </dgm:fillClrLst>
    <dgm:linClrLst meth="repeat">
      <a:schemeClr val="lt1"/>
    </dgm:linClrLst>
    <dgm:effectClrLst/>
    <dgm:txLinClrLst/>
    <dgm:txFillClrLst/>
    <dgm:txEffectClrLst/>
  </dgm:styleLbl>
  <dgm:styleLbl name="asst4">
    <dgm:fillClrLst>
      <a:schemeClr val="accent1">
        <a:tint val="7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lt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9000"/>
      </a:schemeClr>
    </dgm:fillClrLst>
    <dgm:linClrLst meth="repeat">
      <a:schemeClr val="accent1">
        <a:tint val="99000"/>
      </a:schemeClr>
    </dgm:linClrLst>
    <dgm:effectClrLst/>
    <dgm:txLinClrLst/>
    <dgm:txFillClrLst meth="repeat">
      <a:schemeClr val="tx1"/>
    </dgm:txFillClrLst>
    <dgm:txEffectClrLst/>
  </dgm:styleLbl>
  <dgm:styleLbl name="parChTrans1D3">
    <dgm:fillClrLst meth="repeat">
      <a:schemeClr val="accent1">
        <a:tint val="80000"/>
      </a:schemeClr>
    </dgm:fillClrLst>
    <dgm:linClrLst meth="repeat">
      <a:schemeClr val="accent1">
        <a:tint val="80000"/>
      </a:schemeClr>
    </dgm:linClrLst>
    <dgm:effectClrLst/>
    <dgm:txLinClrLst/>
    <dgm:txFillClrLst meth="repeat">
      <a:schemeClr val="tx1"/>
    </dgm:txFillClrLst>
    <dgm:txEffectClrLst/>
  </dgm:styleLbl>
  <dgm:styleLbl name="parChTrans1D4">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DAE039B-C2EF-BC47-8CB0-A4757C3EA8D6}" type="doc">
      <dgm:prSet loTypeId="urn:microsoft.com/office/officeart/2005/8/layout/hList1" loCatId="list" qsTypeId="urn:microsoft.com/office/officeart/2005/8/quickstyle/simple1" qsCatId="simple" csTypeId="urn:microsoft.com/office/officeart/2005/8/colors/accent1_3" csCatId="accent1" phldr="1"/>
      <dgm:spPr/>
      <dgm:t>
        <a:bodyPr/>
        <a:lstStyle/>
        <a:p>
          <a:endParaRPr lang="fr-FR"/>
        </a:p>
      </dgm:t>
    </dgm:pt>
    <dgm:pt modelId="{738340BC-3937-1746-97E7-512FD1E05350}">
      <dgm:prSet custT="1"/>
      <dgm:spPr/>
      <dgm:t>
        <a:bodyPr/>
        <a:lstStyle/>
        <a:p>
          <a:pPr marL="144463" indent="0" rtl="0">
            <a:buNone/>
            <a:tabLst/>
          </a:pPr>
          <a:r>
            <a:rPr lang="fr-FR" sz="2000" b="1" dirty="0">
              <a:solidFill>
                <a:schemeClr val="accent1"/>
              </a:solidFill>
            </a:rPr>
            <a:t>SFM data are sent to UNDESA to report on </a:t>
          </a:r>
          <a:r>
            <a:rPr lang="fr-FR" sz="2000" b="1" dirty="0" err="1">
              <a:solidFill>
                <a:schemeClr val="accent1"/>
              </a:solidFill>
            </a:rPr>
            <a:t>indicators</a:t>
          </a:r>
          <a:r>
            <a:rPr lang="fr-FR" sz="2000" b="1" dirty="0">
              <a:solidFill>
                <a:schemeClr val="accent1"/>
              </a:solidFill>
            </a:rPr>
            <a:t> </a:t>
          </a:r>
          <a:r>
            <a:rPr lang="fr-FR" sz="2000" b="1" dirty="0" err="1">
              <a:solidFill>
                <a:schemeClr val="accent1"/>
              </a:solidFill>
            </a:rPr>
            <a:t>linked</a:t>
          </a:r>
          <a:r>
            <a:rPr lang="fr-FR" sz="2000" b="1" dirty="0">
              <a:solidFill>
                <a:schemeClr val="accent1"/>
              </a:solidFill>
            </a:rPr>
            <a:t> to DRR – SDG 1, 11 and 13.</a:t>
          </a:r>
          <a:r>
            <a:rPr lang="fr-FR" sz="2000" b="1" dirty="0">
              <a:solidFill>
                <a:schemeClr val="accent1"/>
              </a:solidFill>
              <a:latin typeface="Roboto Black"/>
              <a:ea typeface="ＭＳ Ｐゴシック"/>
              <a:cs typeface="Arial"/>
            </a:rPr>
            <a:t> </a:t>
          </a:r>
          <a:endParaRPr lang="fr-FR" sz="2000" b="1" dirty="0">
            <a:solidFill>
              <a:schemeClr val="accent1"/>
            </a:solidFill>
          </a:endParaRPr>
        </a:p>
      </dgm:t>
    </dgm:pt>
    <dgm:pt modelId="{BEB47C5C-80B3-734A-8046-5046E076A2E1}" type="parTrans" cxnId="{F3998762-9C15-2042-8E29-FBD94F5E068B}">
      <dgm:prSet/>
      <dgm:spPr/>
      <dgm:t>
        <a:bodyPr/>
        <a:lstStyle/>
        <a:p>
          <a:endParaRPr lang="fr-FR" sz="2000"/>
        </a:p>
      </dgm:t>
    </dgm:pt>
    <dgm:pt modelId="{298C5991-EF3A-B444-8904-9BE7F0A8F7F8}" type="sibTrans" cxnId="{F3998762-9C15-2042-8E29-FBD94F5E068B}">
      <dgm:prSet/>
      <dgm:spPr/>
      <dgm:t>
        <a:bodyPr/>
        <a:lstStyle/>
        <a:p>
          <a:endParaRPr lang="fr-FR" sz="2000"/>
        </a:p>
      </dgm:t>
    </dgm:pt>
    <dgm:pt modelId="{B7BB5C2B-5091-1649-BDB9-CC8B16009B7E}">
      <dgm:prSet custT="1"/>
      <dgm:spPr/>
      <dgm:t>
        <a:bodyPr/>
        <a:lstStyle/>
        <a:p>
          <a:r>
            <a:rPr lang="fr-FR" sz="1800" b="1" err="1"/>
            <a:t>Measures</a:t>
          </a:r>
          <a:r>
            <a:rPr lang="fr-FR" sz="1800" b="1"/>
            <a:t> </a:t>
          </a:r>
          <a:r>
            <a:rPr lang="fr-FR" sz="1800" b="1" err="1"/>
            <a:t>progress</a:t>
          </a:r>
          <a:r>
            <a:rPr lang="fr-FR" sz="1800" b="1"/>
            <a:t> </a:t>
          </a:r>
          <a:r>
            <a:rPr lang="fr-FR" sz="1800" b="1" err="1"/>
            <a:t>against</a:t>
          </a:r>
          <a:r>
            <a:rPr lang="fr-FR" sz="1800" b="1"/>
            <a:t> Sendai </a:t>
          </a:r>
          <a:r>
            <a:rPr lang="fr-FR" sz="1800" b="1" err="1"/>
            <a:t>targets</a:t>
          </a:r>
          <a:r>
            <a:rPr lang="fr-FR" sz="1800" b="1"/>
            <a:t> </a:t>
          </a:r>
          <a:endParaRPr lang="fr-FR" sz="1800"/>
        </a:p>
      </dgm:t>
    </dgm:pt>
    <dgm:pt modelId="{CF696A8B-02AB-BA49-8FDA-EC125228E482}" type="parTrans" cxnId="{A1BE12ED-0894-7A4F-8ED6-07DC27B34D05}">
      <dgm:prSet/>
      <dgm:spPr/>
      <dgm:t>
        <a:bodyPr/>
        <a:lstStyle/>
        <a:p>
          <a:endParaRPr lang="fr-FR" sz="2000"/>
        </a:p>
      </dgm:t>
    </dgm:pt>
    <dgm:pt modelId="{6DB0AFDB-437A-674C-8EA0-E243BF4BF315}" type="sibTrans" cxnId="{A1BE12ED-0894-7A4F-8ED6-07DC27B34D05}">
      <dgm:prSet/>
      <dgm:spPr/>
      <dgm:t>
        <a:bodyPr/>
        <a:lstStyle/>
        <a:p>
          <a:endParaRPr lang="fr-FR" sz="2000"/>
        </a:p>
      </dgm:t>
    </dgm:pt>
    <dgm:pt modelId="{FF3639B0-B675-6048-B9E7-2880DCFA5469}">
      <dgm:prSet custT="1"/>
      <dgm:spPr/>
      <dgm:t>
        <a:bodyPr/>
        <a:lstStyle/>
        <a:p>
          <a:pPr marL="184150" indent="0">
            <a:buFont typeface="Wingdings" pitchFamily="2" charset="2"/>
            <a:buNone/>
            <a:tabLst/>
          </a:pPr>
          <a:r>
            <a:rPr lang="en-US" sz="2000" b="0" noProof="0">
              <a:solidFill>
                <a:schemeClr val="accent1"/>
              </a:solidFill>
            </a:rPr>
            <a:t>Helps countries to track progress against their DRR commitments. </a:t>
          </a:r>
        </a:p>
      </dgm:t>
    </dgm:pt>
    <dgm:pt modelId="{685F135C-12C1-C547-8105-3E7FE345C39C}" type="parTrans" cxnId="{6320E80A-6C3C-1B4D-8246-17352D3B3702}">
      <dgm:prSet/>
      <dgm:spPr/>
      <dgm:t>
        <a:bodyPr/>
        <a:lstStyle/>
        <a:p>
          <a:endParaRPr lang="fr-FR" sz="2000"/>
        </a:p>
      </dgm:t>
    </dgm:pt>
    <dgm:pt modelId="{EDF85381-CB04-8643-AC33-EE4A35ADDD01}" type="sibTrans" cxnId="{6320E80A-6C3C-1B4D-8246-17352D3B3702}">
      <dgm:prSet/>
      <dgm:spPr/>
      <dgm:t>
        <a:bodyPr/>
        <a:lstStyle/>
        <a:p>
          <a:endParaRPr lang="fr-FR" sz="2000"/>
        </a:p>
      </dgm:t>
    </dgm:pt>
    <dgm:pt modelId="{5C99C828-D3A2-3E43-99D5-7D7AF6A5709E}">
      <dgm:prSet custT="1"/>
      <dgm:spPr/>
      <dgm:t>
        <a:bodyPr/>
        <a:lstStyle/>
        <a:p>
          <a:pPr marL="144463" indent="0">
            <a:buNone/>
            <a:tabLst/>
          </a:pPr>
          <a:r>
            <a:rPr lang="fr-FR" sz="2000" b="0" dirty="0" err="1">
              <a:solidFill>
                <a:schemeClr val="accent1"/>
              </a:solidFill>
            </a:rPr>
            <a:t>Led</a:t>
          </a:r>
          <a:r>
            <a:rPr lang="fr-FR" sz="2000" b="0" dirty="0">
              <a:solidFill>
                <a:schemeClr val="accent1"/>
              </a:solidFill>
            </a:rPr>
            <a:t> by </a:t>
          </a:r>
          <a:r>
            <a:rPr lang="fr-FR" sz="2000" b="0" dirty="0" err="1">
              <a:solidFill>
                <a:schemeClr val="accent1"/>
              </a:solidFill>
            </a:rPr>
            <a:t>Governments</a:t>
          </a:r>
          <a:r>
            <a:rPr lang="fr-FR" sz="2000" b="0" dirty="0">
              <a:solidFill>
                <a:schemeClr val="accent1"/>
              </a:solidFill>
            </a:rPr>
            <a:t> the process </a:t>
          </a:r>
          <a:r>
            <a:rPr lang="fr-FR" sz="2000" b="0" dirty="0" err="1">
              <a:solidFill>
                <a:schemeClr val="accent1"/>
              </a:solidFill>
            </a:rPr>
            <a:t>promotes</a:t>
          </a:r>
          <a:r>
            <a:rPr lang="fr-FR" sz="2000" b="0" dirty="0">
              <a:solidFill>
                <a:schemeClr val="accent1"/>
              </a:solidFill>
            </a:rPr>
            <a:t> an inclusive </a:t>
          </a:r>
          <a:r>
            <a:rPr lang="fr-FR" sz="2000" b="0" dirty="0" err="1">
              <a:solidFill>
                <a:schemeClr val="accent1"/>
              </a:solidFill>
            </a:rPr>
            <a:t>approach</a:t>
          </a:r>
          <a:r>
            <a:rPr lang="fr-FR" sz="2000" b="0" dirty="0">
              <a:solidFill>
                <a:schemeClr val="accent1"/>
              </a:solidFill>
            </a:rPr>
            <a:t>.</a:t>
          </a:r>
        </a:p>
      </dgm:t>
    </dgm:pt>
    <dgm:pt modelId="{BFACF64F-6DD5-7E4C-BBF0-FFF7FAC846AE}" type="parTrans" cxnId="{C0E70192-3752-4244-BE2D-39AE033EEE4C}">
      <dgm:prSet/>
      <dgm:spPr/>
      <dgm:t>
        <a:bodyPr/>
        <a:lstStyle/>
        <a:p>
          <a:endParaRPr lang="fr-FR" sz="2000"/>
        </a:p>
      </dgm:t>
    </dgm:pt>
    <dgm:pt modelId="{902614A3-54E9-1942-AC2E-ABA1E769FF80}" type="sibTrans" cxnId="{C0E70192-3752-4244-BE2D-39AE033EEE4C}">
      <dgm:prSet/>
      <dgm:spPr/>
      <dgm:t>
        <a:bodyPr/>
        <a:lstStyle/>
        <a:p>
          <a:endParaRPr lang="fr-FR" sz="2000"/>
        </a:p>
      </dgm:t>
    </dgm:pt>
    <dgm:pt modelId="{35CE02B1-6CD5-A745-8E1F-5F1AF285D56F}">
      <dgm:prSet custT="1"/>
      <dgm:spPr/>
      <dgm:t>
        <a:bodyPr/>
        <a:lstStyle/>
        <a:p>
          <a:r>
            <a:rPr lang="fr-FR" sz="1800" b="1"/>
            <a:t>An official and inclusive </a:t>
          </a:r>
          <a:r>
            <a:rPr lang="fr-FR" sz="1800" b="1" err="1"/>
            <a:t>process</a:t>
          </a:r>
          <a:endParaRPr lang="fr-FR" sz="1800" b="1"/>
        </a:p>
      </dgm:t>
    </dgm:pt>
    <dgm:pt modelId="{A9C27C2B-07E1-FF49-9769-0FF966982244}" type="parTrans" cxnId="{6AD776DD-1F59-A843-9EB1-2431976C13EE}">
      <dgm:prSet/>
      <dgm:spPr/>
      <dgm:t>
        <a:bodyPr/>
        <a:lstStyle/>
        <a:p>
          <a:endParaRPr lang="fr-FR" sz="2000"/>
        </a:p>
      </dgm:t>
    </dgm:pt>
    <dgm:pt modelId="{E05A654A-6AC2-3F4D-90EC-EE29E7101BDA}" type="sibTrans" cxnId="{6AD776DD-1F59-A843-9EB1-2431976C13EE}">
      <dgm:prSet/>
      <dgm:spPr/>
      <dgm:t>
        <a:bodyPr/>
        <a:lstStyle/>
        <a:p>
          <a:endParaRPr lang="fr-FR" sz="2000"/>
        </a:p>
      </dgm:t>
    </dgm:pt>
    <dgm:pt modelId="{840517CF-AE62-334A-8914-3B38184EE403}">
      <dgm:prSet custT="1"/>
      <dgm:spPr/>
      <dgm:t>
        <a:bodyPr/>
        <a:lstStyle/>
        <a:p>
          <a:r>
            <a:rPr lang="fr-FR" sz="1800" b="1" err="1"/>
            <a:t>Contributes</a:t>
          </a:r>
          <a:r>
            <a:rPr lang="fr-FR" sz="1800" b="1"/>
            <a:t> to SDG </a:t>
          </a:r>
          <a:r>
            <a:rPr lang="fr-FR" sz="1800" b="1" err="1"/>
            <a:t>reporting</a:t>
          </a:r>
          <a:endParaRPr lang="fr-FR" sz="1800"/>
        </a:p>
      </dgm:t>
    </dgm:pt>
    <dgm:pt modelId="{D31EE270-1E00-9740-B160-D02C8EF4D282}" type="sibTrans" cxnId="{69084FC3-BA00-6844-A8C9-D2CE22D97044}">
      <dgm:prSet/>
      <dgm:spPr/>
      <dgm:t>
        <a:bodyPr/>
        <a:lstStyle/>
        <a:p>
          <a:endParaRPr lang="fr-FR" sz="2000"/>
        </a:p>
      </dgm:t>
    </dgm:pt>
    <dgm:pt modelId="{E9A35526-9685-784B-8831-B0FC5F552C8A}" type="parTrans" cxnId="{69084FC3-BA00-6844-A8C9-D2CE22D97044}">
      <dgm:prSet/>
      <dgm:spPr/>
      <dgm:t>
        <a:bodyPr/>
        <a:lstStyle/>
        <a:p>
          <a:endParaRPr lang="fr-FR" sz="2000"/>
        </a:p>
      </dgm:t>
    </dgm:pt>
    <dgm:pt modelId="{AD2C25ED-B431-CE4F-BD71-37CC95AFD1D9}">
      <dgm:prSet custT="1"/>
      <dgm:spPr/>
      <dgm:t>
        <a:bodyPr/>
        <a:lstStyle/>
        <a:p>
          <a:pPr marL="144463" indent="0">
            <a:buNone/>
            <a:tabLst/>
          </a:pPr>
          <a:r>
            <a:rPr lang="fr-FR" sz="2000" b="0">
              <a:solidFill>
                <a:schemeClr val="accent1"/>
              </a:solidFill>
            </a:rPr>
            <a:t>Focal points are </a:t>
          </a:r>
          <a:r>
            <a:rPr lang="fr-FR" sz="2000" b="0" err="1">
              <a:solidFill>
                <a:schemeClr val="accent1"/>
              </a:solidFill>
            </a:rPr>
            <a:t>designated</a:t>
          </a:r>
          <a:r>
            <a:rPr lang="fr-FR" sz="2000" b="0">
              <a:solidFill>
                <a:schemeClr val="accent1"/>
              </a:solidFill>
            </a:rPr>
            <a:t> by </a:t>
          </a:r>
          <a:r>
            <a:rPr lang="fr-FR" sz="2000" b="1">
              <a:solidFill>
                <a:schemeClr val="accent1"/>
              </a:solidFill>
            </a:rPr>
            <a:t>Note verbale</a:t>
          </a:r>
          <a:r>
            <a:rPr lang="fr-FR" sz="2000" b="0">
              <a:solidFill>
                <a:srgbClr val="002060"/>
              </a:solidFill>
            </a:rPr>
            <a:t>.</a:t>
          </a:r>
        </a:p>
      </dgm:t>
    </dgm:pt>
    <dgm:pt modelId="{BF7927B4-645E-6743-9DED-DFEA22A514B9}" type="parTrans" cxnId="{154991CF-F2BA-1747-8020-D369B9AD0D93}">
      <dgm:prSet/>
      <dgm:spPr/>
      <dgm:t>
        <a:bodyPr/>
        <a:lstStyle/>
        <a:p>
          <a:endParaRPr lang="fr-FR"/>
        </a:p>
      </dgm:t>
    </dgm:pt>
    <dgm:pt modelId="{50352345-9E4E-704B-9AAA-17DD791C3C51}" type="sibTrans" cxnId="{154991CF-F2BA-1747-8020-D369B9AD0D93}">
      <dgm:prSet/>
      <dgm:spPr/>
      <dgm:t>
        <a:bodyPr/>
        <a:lstStyle/>
        <a:p>
          <a:endParaRPr lang="fr-FR"/>
        </a:p>
      </dgm:t>
    </dgm:pt>
    <dgm:pt modelId="{F21154E3-39AA-964E-B7E3-EFD6A43EF9F5}">
      <dgm:prSet custT="1"/>
      <dgm:spPr/>
      <dgm:t>
        <a:bodyPr/>
        <a:lstStyle/>
        <a:p>
          <a:pPr marL="144463" indent="0">
            <a:buNone/>
            <a:tabLst/>
          </a:pPr>
          <a:endParaRPr lang="fr-FR" sz="2000" b="0">
            <a:solidFill>
              <a:schemeClr val="accent1"/>
            </a:solidFill>
          </a:endParaRPr>
        </a:p>
      </dgm:t>
    </dgm:pt>
    <dgm:pt modelId="{3953626C-56B1-F449-9547-2B95DBE78683}" type="parTrans" cxnId="{FDA8EDED-0A0B-5A4D-8CD8-8CF701BF4538}">
      <dgm:prSet/>
      <dgm:spPr/>
      <dgm:t>
        <a:bodyPr/>
        <a:lstStyle/>
        <a:p>
          <a:endParaRPr lang="fr-FR"/>
        </a:p>
      </dgm:t>
    </dgm:pt>
    <dgm:pt modelId="{DFAD37F6-C5BA-5041-8409-B520C6CF235E}" type="sibTrans" cxnId="{FDA8EDED-0A0B-5A4D-8CD8-8CF701BF4538}">
      <dgm:prSet/>
      <dgm:spPr/>
      <dgm:t>
        <a:bodyPr/>
        <a:lstStyle/>
        <a:p>
          <a:endParaRPr lang="fr-FR"/>
        </a:p>
      </dgm:t>
    </dgm:pt>
    <dgm:pt modelId="{6E3561BA-EE76-8745-BB92-763B553B1DF5}" type="pres">
      <dgm:prSet presAssocID="{4DAE039B-C2EF-BC47-8CB0-A4757C3EA8D6}" presName="Name0" presStyleCnt="0">
        <dgm:presLayoutVars>
          <dgm:dir/>
          <dgm:animLvl val="lvl"/>
          <dgm:resizeHandles val="exact"/>
        </dgm:presLayoutVars>
      </dgm:prSet>
      <dgm:spPr/>
    </dgm:pt>
    <dgm:pt modelId="{2187BDC6-4BDD-6746-97FF-A4FED1E6AFDE}" type="pres">
      <dgm:prSet presAssocID="{B7BB5C2B-5091-1649-BDB9-CC8B16009B7E}" presName="composite" presStyleCnt="0"/>
      <dgm:spPr/>
    </dgm:pt>
    <dgm:pt modelId="{C0603187-1C85-A44D-B7C4-53FC75296E26}" type="pres">
      <dgm:prSet presAssocID="{B7BB5C2B-5091-1649-BDB9-CC8B16009B7E}" presName="parTx" presStyleLbl="alignNode1" presStyleIdx="0" presStyleCnt="3">
        <dgm:presLayoutVars>
          <dgm:chMax val="0"/>
          <dgm:chPref val="0"/>
          <dgm:bulletEnabled val="1"/>
        </dgm:presLayoutVars>
      </dgm:prSet>
      <dgm:spPr/>
    </dgm:pt>
    <dgm:pt modelId="{B2BD97B9-D00D-0048-B056-A04D716D4921}" type="pres">
      <dgm:prSet presAssocID="{B7BB5C2B-5091-1649-BDB9-CC8B16009B7E}" presName="desTx" presStyleLbl="alignAccFollowNode1" presStyleIdx="0" presStyleCnt="3">
        <dgm:presLayoutVars>
          <dgm:bulletEnabled val="1"/>
        </dgm:presLayoutVars>
      </dgm:prSet>
      <dgm:spPr/>
    </dgm:pt>
    <dgm:pt modelId="{83606D2A-71DD-AE4D-B7A0-DB4DD0E03911}" type="pres">
      <dgm:prSet presAssocID="{6DB0AFDB-437A-674C-8EA0-E243BF4BF315}" presName="space" presStyleCnt="0"/>
      <dgm:spPr/>
    </dgm:pt>
    <dgm:pt modelId="{945C2395-DE9E-514A-A735-00A25DBD66EE}" type="pres">
      <dgm:prSet presAssocID="{35CE02B1-6CD5-A745-8E1F-5F1AF285D56F}" presName="composite" presStyleCnt="0"/>
      <dgm:spPr/>
    </dgm:pt>
    <dgm:pt modelId="{83F2170B-04BC-A14B-9603-FD365E11C0E9}" type="pres">
      <dgm:prSet presAssocID="{35CE02B1-6CD5-A745-8E1F-5F1AF285D56F}" presName="parTx" presStyleLbl="alignNode1" presStyleIdx="1" presStyleCnt="3">
        <dgm:presLayoutVars>
          <dgm:chMax val="0"/>
          <dgm:chPref val="0"/>
          <dgm:bulletEnabled val="1"/>
        </dgm:presLayoutVars>
      </dgm:prSet>
      <dgm:spPr/>
    </dgm:pt>
    <dgm:pt modelId="{D3C2D5EC-E7A8-9643-B77B-D7C187AAA37E}" type="pres">
      <dgm:prSet presAssocID="{35CE02B1-6CD5-A745-8E1F-5F1AF285D56F}" presName="desTx" presStyleLbl="alignAccFollowNode1" presStyleIdx="1" presStyleCnt="3">
        <dgm:presLayoutVars>
          <dgm:bulletEnabled val="1"/>
        </dgm:presLayoutVars>
      </dgm:prSet>
      <dgm:spPr/>
    </dgm:pt>
    <dgm:pt modelId="{22FF0133-57BC-2A4E-A673-F081E7A0A17A}" type="pres">
      <dgm:prSet presAssocID="{E05A654A-6AC2-3F4D-90EC-EE29E7101BDA}" presName="space" presStyleCnt="0"/>
      <dgm:spPr/>
    </dgm:pt>
    <dgm:pt modelId="{8E4F2470-2400-CB48-96A6-7581BEB591AC}" type="pres">
      <dgm:prSet presAssocID="{840517CF-AE62-334A-8914-3B38184EE403}" presName="composite" presStyleCnt="0"/>
      <dgm:spPr/>
    </dgm:pt>
    <dgm:pt modelId="{1F27B12B-F3AB-544A-AD4A-01581A077299}" type="pres">
      <dgm:prSet presAssocID="{840517CF-AE62-334A-8914-3B38184EE403}" presName="parTx" presStyleLbl="alignNode1" presStyleIdx="2" presStyleCnt="3">
        <dgm:presLayoutVars>
          <dgm:chMax val="0"/>
          <dgm:chPref val="0"/>
          <dgm:bulletEnabled val="1"/>
        </dgm:presLayoutVars>
      </dgm:prSet>
      <dgm:spPr/>
    </dgm:pt>
    <dgm:pt modelId="{7126CC94-4516-6142-9D47-977CE509A489}" type="pres">
      <dgm:prSet presAssocID="{840517CF-AE62-334A-8914-3B38184EE403}" presName="desTx" presStyleLbl="alignAccFollowNode1" presStyleIdx="2" presStyleCnt="3">
        <dgm:presLayoutVars>
          <dgm:bulletEnabled val="1"/>
        </dgm:presLayoutVars>
      </dgm:prSet>
      <dgm:spPr/>
    </dgm:pt>
  </dgm:ptLst>
  <dgm:cxnLst>
    <dgm:cxn modelId="{6320E80A-6C3C-1B4D-8246-17352D3B3702}" srcId="{B7BB5C2B-5091-1649-BDB9-CC8B16009B7E}" destId="{FF3639B0-B675-6048-B9E7-2880DCFA5469}" srcOrd="0" destOrd="0" parTransId="{685F135C-12C1-C547-8105-3E7FE345C39C}" sibTransId="{EDF85381-CB04-8643-AC33-EE4A35ADDD01}"/>
    <dgm:cxn modelId="{A024F72A-FEDA-BD48-8E51-D64E3719EDAE}" type="presOf" srcId="{4DAE039B-C2EF-BC47-8CB0-A4757C3EA8D6}" destId="{6E3561BA-EE76-8745-BB92-763B553B1DF5}" srcOrd="0" destOrd="0" presId="urn:microsoft.com/office/officeart/2005/8/layout/hList1"/>
    <dgm:cxn modelId="{A7C87F2E-13FC-2444-B8A5-68702390B6DB}" type="presOf" srcId="{5C99C828-D3A2-3E43-99D5-7D7AF6A5709E}" destId="{D3C2D5EC-E7A8-9643-B77B-D7C187AAA37E}" srcOrd="0" destOrd="0" presId="urn:microsoft.com/office/officeart/2005/8/layout/hList1"/>
    <dgm:cxn modelId="{F3998762-9C15-2042-8E29-FBD94F5E068B}" srcId="{840517CF-AE62-334A-8914-3B38184EE403}" destId="{738340BC-3937-1746-97E7-512FD1E05350}" srcOrd="0" destOrd="0" parTransId="{BEB47C5C-80B3-734A-8046-5046E076A2E1}" sibTransId="{298C5991-EF3A-B444-8904-9BE7F0A8F7F8}"/>
    <dgm:cxn modelId="{C46D1D44-2175-BA43-BA8F-2AA6A64B53A1}" type="presOf" srcId="{F21154E3-39AA-964E-B7E3-EFD6A43EF9F5}" destId="{D3C2D5EC-E7A8-9643-B77B-D7C187AAA37E}" srcOrd="0" destOrd="1" presId="urn:microsoft.com/office/officeart/2005/8/layout/hList1"/>
    <dgm:cxn modelId="{06951C69-2476-1A41-9A2D-C527C46D361D}" type="presOf" srcId="{AD2C25ED-B431-CE4F-BD71-37CC95AFD1D9}" destId="{D3C2D5EC-E7A8-9643-B77B-D7C187AAA37E}" srcOrd="0" destOrd="2" presId="urn:microsoft.com/office/officeart/2005/8/layout/hList1"/>
    <dgm:cxn modelId="{F079DA53-CD58-C140-9B88-2BA31B151D10}" type="presOf" srcId="{738340BC-3937-1746-97E7-512FD1E05350}" destId="{7126CC94-4516-6142-9D47-977CE509A489}" srcOrd="0" destOrd="0" presId="urn:microsoft.com/office/officeart/2005/8/layout/hList1"/>
    <dgm:cxn modelId="{23EB2A77-6297-7347-B577-4A1FF5634D1D}" type="presOf" srcId="{FF3639B0-B675-6048-B9E7-2880DCFA5469}" destId="{B2BD97B9-D00D-0048-B056-A04D716D4921}" srcOrd="0" destOrd="0" presId="urn:microsoft.com/office/officeart/2005/8/layout/hList1"/>
    <dgm:cxn modelId="{C0E70192-3752-4244-BE2D-39AE033EEE4C}" srcId="{35CE02B1-6CD5-A745-8E1F-5F1AF285D56F}" destId="{5C99C828-D3A2-3E43-99D5-7D7AF6A5709E}" srcOrd="0" destOrd="0" parTransId="{BFACF64F-6DD5-7E4C-BBF0-FFF7FAC846AE}" sibTransId="{902614A3-54E9-1942-AC2E-ABA1E769FF80}"/>
    <dgm:cxn modelId="{53D37B99-9727-5E45-A746-272B034AC223}" type="presOf" srcId="{B7BB5C2B-5091-1649-BDB9-CC8B16009B7E}" destId="{C0603187-1C85-A44D-B7C4-53FC75296E26}" srcOrd="0" destOrd="0" presId="urn:microsoft.com/office/officeart/2005/8/layout/hList1"/>
    <dgm:cxn modelId="{8619039C-CF1B-5A43-B9FD-1A7F1F0FC06D}" type="presOf" srcId="{35CE02B1-6CD5-A745-8E1F-5F1AF285D56F}" destId="{83F2170B-04BC-A14B-9603-FD365E11C0E9}" srcOrd="0" destOrd="0" presId="urn:microsoft.com/office/officeart/2005/8/layout/hList1"/>
    <dgm:cxn modelId="{69084FC3-BA00-6844-A8C9-D2CE22D97044}" srcId="{4DAE039B-C2EF-BC47-8CB0-A4757C3EA8D6}" destId="{840517CF-AE62-334A-8914-3B38184EE403}" srcOrd="2" destOrd="0" parTransId="{E9A35526-9685-784B-8831-B0FC5F552C8A}" sibTransId="{D31EE270-1E00-9740-B160-D02C8EF4D282}"/>
    <dgm:cxn modelId="{154991CF-F2BA-1747-8020-D369B9AD0D93}" srcId="{35CE02B1-6CD5-A745-8E1F-5F1AF285D56F}" destId="{AD2C25ED-B431-CE4F-BD71-37CC95AFD1D9}" srcOrd="2" destOrd="0" parTransId="{BF7927B4-645E-6743-9DED-DFEA22A514B9}" sibTransId="{50352345-9E4E-704B-9AAA-17DD791C3C51}"/>
    <dgm:cxn modelId="{6AD776DD-1F59-A843-9EB1-2431976C13EE}" srcId="{4DAE039B-C2EF-BC47-8CB0-A4757C3EA8D6}" destId="{35CE02B1-6CD5-A745-8E1F-5F1AF285D56F}" srcOrd="1" destOrd="0" parTransId="{A9C27C2B-07E1-FF49-9769-0FF966982244}" sibTransId="{E05A654A-6AC2-3F4D-90EC-EE29E7101BDA}"/>
    <dgm:cxn modelId="{67C890E3-046D-754E-AE2A-467C76B6F691}" type="presOf" srcId="{840517CF-AE62-334A-8914-3B38184EE403}" destId="{1F27B12B-F3AB-544A-AD4A-01581A077299}" srcOrd="0" destOrd="0" presId="urn:microsoft.com/office/officeart/2005/8/layout/hList1"/>
    <dgm:cxn modelId="{A1BE12ED-0894-7A4F-8ED6-07DC27B34D05}" srcId="{4DAE039B-C2EF-BC47-8CB0-A4757C3EA8D6}" destId="{B7BB5C2B-5091-1649-BDB9-CC8B16009B7E}" srcOrd="0" destOrd="0" parTransId="{CF696A8B-02AB-BA49-8FDA-EC125228E482}" sibTransId="{6DB0AFDB-437A-674C-8EA0-E243BF4BF315}"/>
    <dgm:cxn modelId="{FDA8EDED-0A0B-5A4D-8CD8-8CF701BF4538}" srcId="{35CE02B1-6CD5-A745-8E1F-5F1AF285D56F}" destId="{F21154E3-39AA-964E-B7E3-EFD6A43EF9F5}" srcOrd="1" destOrd="0" parTransId="{3953626C-56B1-F449-9547-2B95DBE78683}" sibTransId="{DFAD37F6-C5BA-5041-8409-B520C6CF235E}"/>
    <dgm:cxn modelId="{D5EC461F-A8DF-0F4C-9F9C-0BE819A0D664}" type="presParOf" srcId="{6E3561BA-EE76-8745-BB92-763B553B1DF5}" destId="{2187BDC6-4BDD-6746-97FF-A4FED1E6AFDE}" srcOrd="0" destOrd="0" presId="urn:microsoft.com/office/officeart/2005/8/layout/hList1"/>
    <dgm:cxn modelId="{7D3DF1F6-7465-0646-99C7-4521A2899F0C}" type="presParOf" srcId="{2187BDC6-4BDD-6746-97FF-A4FED1E6AFDE}" destId="{C0603187-1C85-A44D-B7C4-53FC75296E26}" srcOrd="0" destOrd="0" presId="urn:microsoft.com/office/officeart/2005/8/layout/hList1"/>
    <dgm:cxn modelId="{9F69398F-081C-4842-9F03-72D046CF7FD9}" type="presParOf" srcId="{2187BDC6-4BDD-6746-97FF-A4FED1E6AFDE}" destId="{B2BD97B9-D00D-0048-B056-A04D716D4921}" srcOrd="1" destOrd="0" presId="urn:microsoft.com/office/officeart/2005/8/layout/hList1"/>
    <dgm:cxn modelId="{A254F618-F3D1-2C46-B6BB-82A79CF08CDE}" type="presParOf" srcId="{6E3561BA-EE76-8745-BB92-763B553B1DF5}" destId="{83606D2A-71DD-AE4D-B7A0-DB4DD0E03911}" srcOrd="1" destOrd="0" presId="urn:microsoft.com/office/officeart/2005/8/layout/hList1"/>
    <dgm:cxn modelId="{3732CBF8-EA1F-0E49-B335-E6B5200A7ACC}" type="presParOf" srcId="{6E3561BA-EE76-8745-BB92-763B553B1DF5}" destId="{945C2395-DE9E-514A-A735-00A25DBD66EE}" srcOrd="2" destOrd="0" presId="urn:microsoft.com/office/officeart/2005/8/layout/hList1"/>
    <dgm:cxn modelId="{C0461214-9D82-8844-94D9-60FF8F79DEC2}" type="presParOf" srcId="{945C2395-DE9E-514A-A735-00A25DBD66EE}" destId="{83F2170B-04BC-A14B-9603-FD365E11C0E9}" srcOrd="0" destOrd="0" presId="urn:microsoft.com/office/officeart/2005/8/layout/hList1"/>
    <dgm:cxn modelId="{77D4A60A-874B-274E-B8FF-E0CA896AFB9F}" type="presParOf" srcId="{945C2395-DE9E-514A-A735-00A25DBD66EE}" destId="{D3C2D5EC-E7A8-9643-B77B-D7C187AAA37E}" srcOrd="1" destOrd="0" presId="urn:microsoft.com/office/officeart/2005/8/layout/hList1"/>
    <dgm:cxn modelId="{79419079-9725-8140-B4DF-2AFF6E52864A}" type="presParOf" srcId="{6E3561BA-EE76-8745-BB92-763B553B1DF5}" destId="{22FF0133-57BC-2A4E-A673-F081E7A0A17A}" srcOrd="3" destOrd="0" presId="urn:microsoft.com/office/officeart/2005/8/layout/hList1"/>
    <dgm:cxn modelId="{3FF90CFC-24A6-2048-AA3E-F92B83E092D1}" type="presParOf" srcId="{6E3561BA-EE76-8745-BB92-763B553B1DF5}" destId="{8E4F2470-2400-CB48-96A6-7581BEB591AC}" srcOrd="4" destOrd="0" presId="urn:microsoft.com/office/officeart/2005/8/layout/hList1"/>
    <dgm:cxn modelId="{4680B163-A3A5-1B4E-BD58-9F6B20F6BEF5}" type="presParOf" srcId="{8E4F2470-2400-CB48-96A6-7581BEB591AC}" destId="{1F27B12B-F3AB-544A-AD4A-01581A077299}" srcOrd="0" destOrd="0" presId="urn:microsoft.com/office/officeart/2005/8/layout/hList1"/>
    <dgm:cxn modelId="{EBA2B9BF-D1E9-054B-8A65-8C43E5CE75A0}" type="presParOf" srcId="{8E4F2470-2400-CB48-96A6-7581BEB591AC}" destId="{7126CC94-4516-6142-9D47-977CE509A489}" srcOrd="1" destOrd="0" presId="urn:microsoft.com/office/officeart/2005/8/layout/h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0603187-1C85-A44D-B7C4-53FC75296E26}">
      <dsp:nvSpPr>
        <dsp:cNvPr id="0" name=""/>
        <dsp:cNvSpPr/>
      </dsp:nvSpPr>
      <dsp:spPr>
        <a:xfrm>
          <a:off x="3081" y="216546"/>
          <a:ext cx="3004852" cy="1201940"/>
        </a:xfrm>
        <a:prstGeom prst="rect">
          <a:avLst/>
        </a:prstGeom>
        <a:solidFill>
          <a:schemeClr val="accent1">
            <a:shade val="80000"/>
            <a:hueOff val="0"/>
            <a:satOff val="0"/>
            <a:lumOff val="0"/>
            <a:alphaOff val="0"/>
          </a:schemeClr>
        </a:solid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73152" rIns="128016" bIns="73152" numCol="1" spcCol="1270" anchor="ctr" anchorCtr="0">
          <a:noAutofit/>
        </a:bodyPr>
        <a:lstStyle/>
        <a:p>
          <a:pPr marL="0" lvl="0" indent="0" algn="ctr" defTabSz="800100">
            <a:lnSpc>
              <a:spcPct val="90000"/>
            </a:lnSpc>
            <a:spcBef>
              <a:spcPct val="0"/>
            </a:spcBef>
            <a:spcAft>
              <a:spcPct val="35000"/>
            </a:spcAft>
            <a:buNone/>
          </a:pPr>
          <a:r>
            <a:rPr lang="fr-FR" sz="1800" b="1" kern="1200" err="1"/>
            <a:t>Measures</a:t>
          </a:r>
          <a:r>
            <a:rPr lang="fr-FR" sz="1800" b="1" kern="1200"/>
            <a:t> </a:t>
          </a:r>
          <a:r>
            <a:rPr lang="fr-FR" sz="1800" b="1" kern="1200" err="1"/>
            <a:t>progress</a:t>
          </a:r>
          <a:r>
            <a:rPr lang="fr-FR" sz="1800" b="1" kern="1200"/>
            <a:t> </a:t>
          </a:r>
          <a:r>
            <a:rPr lang="fr-FR" sz="1800" b="1" kern="1200" err="1"/>
            <a:t>against</a:t>
          </a:r>
          <a:r>
            <a:rPr lang="fr-FR" sz="1800" b="1" kern="1200"/>
            <a:t> Sendai </a:t>
          </a:r>
          <a:r>
            <a:rPr lang="fr-FR" sz="1800" b="1" kern="1200" err="1"/>
            <a:t>targets</a:t>
          </a:r>
          <a:r>
            <a:rPr lang="fr-FR" sz="1800" b="1" kern="1200"/>
            <a:t> </a:t>
          </a:r>
          <a:endParaRPr lang="fr-FR" sz="1800" kern="1200"/>
        </a:p>
      </dsp:txBody>
      <dsp:txXfrm>
        <a:off x="3081" y="216546"/>
        <a:ext cx="3004852" cy="1201940"/>
      </dsp:txXfrm>
    </dsp:sp>
    <dsp:sp modelId="{B2BD97B9-D00D-0048-B056-A04D716D4921}">
      <dsp:nvSpPr>
        <dsp:cNvPr id="0" name=""/>
        <dsp:cNvSpPr/>
      </dsp:nvSpPr>
      <dsp:spPr>
        <a:xfrm>
          <a:off x="3081" y="1418487"/>
          <a:ext cx="3004852" cy="2854800"/>
        </a:xfrm>
        <a:prstGeom prst="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06680" tIns="106680" rIns="142240" bIns="160020" numCol="1" spcCol="1270" anchor="t" anchorCtr="0">
          <a:noAutofit/>
        </a:bodyPr>
        <a:lstStyle/>
        <a:p>
          <a:pPr marL="184150" lvl="1" indent="0" algn="l" defTabSz="889000">
            <a:lnSpc>
              <a:spcPct val="90000"/>
            </a:lnSpc>
            <a:spcBef>
              <a:spcPct val="0"/>
            </a:spcBef>
            <a:spcAft>
              <a:spcPct val="15000"/>
            </a:spcAft>
            <a:buFont typeface="Wingdings" pitchFamily="2" charset="2"/>
            <a:buNone/>
            <a:tabLst/>
          </a:pPr>
          <a:r>
            <a:rPr lang="en-US" sz="2000" b="0" kern="1200" noProof="0">
              <a:solidFill>
                <a:schemeClr val="accent1"/>
              </a:solidFill>
            </a:rPr>
            <a:t>Helps countries to track progress against their DRR commitments. </a:t>
          </a:r>
        </a:p>
      </dsp:txBody>
      <dsp:txXfrm>
        <a:off x="3081" y="1418487"/>
        <a:ext cx="3004852" cy="2854800"/>
      </dsp:txXfrm>
    </dsp:sp>
    <dsp:sp modelId="{83F2170B-04BC-A14B-9603-FD365E11C0E9}">
      <dsp:nvSpPr>
        <dsp:cNvPr id="0" name=""/>
        <dsp:cNvSpPr/>
      </dsp:nvSpPr>
      <dsp:spPr>
        <a:xfrm>
          <a:off x="3428613" y="216546"/>
          <a:ext cx="3004852" cy="1201940"/>
        </a:xfrm>
        <a:prstGeom prst="rect">
          <a:avLst/>
        </a:prstGeom>
        <a:solidFill>
          <a:schemeClr val="accent1">
            <a:shade val="80000"/>
            <a:hueOff val="365029"/>
            <a:satOff val="-33623"/>
            <a:lumOff val="19725"/>
            <a:alphaOff val="0"/>
          </a:schemeClr>
        </a:solidFill>
        <a:ln w="12700" cap="flat" cmpd="sng" algn="ctr">
          <a:solidFill>
            <a:schemeClr val="accent1">
              <a:shade val="80000"/>
              <a:hueOff val="365029"/>
              <a:satOff val="-33623"/>
              <a:lumOff val="19725"/>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73152" rIns="128016" bIns="73152" numCol="1" spcCol="1270" anchor="ctr" anchorCtr="0">
          <a:noAutofit/>
        </a:bodyPr>
        <a:lstStyle/>
        <a:p>
          <a:pPr marL="0" lvl="0" indent="0" algn="ctr" defTabSz="800100">
            <a:lnSpc>
              <a:spcPct val="90000"/>
            </a:lnSpc>
            <a:spcBef>
              <a:spcPct val="0"/>
            </a:spcBef>
            <a:spcAft>
              <a:spcPct val="35000"/>
            </a:spcAft>
            <a:buNone/>
          </a:pPr>
          <a:r>
            <a:rPr lang="fr-FR" sz="1800" b="1" kern="1200"/>
            <a:t>An official and inclusive </a:t>
          </a:r>
          <a:r>
            <a:rPr lang="fr-FR" sz="1800" b="1" kern="1200" err="1"/>
            <a:t>process</a:t>
          </a:r>
          <a:endParaRPr lang="fr-FR" sz="1800" b="1" kern="1200"/>
        </a:p>
      </dsp:txBody>
      <dsp:txXfrm>
        <a:off x="3428613" y="216546"/>
        <a:ext cx="3004852" cy="1201940"/>
      </dsp:txXfrm>
    </dsp:sp>
    <dsp:sp modelId="{D3C2D5EC-E7A8-9643-B77B-D7C187AAA37E}">
      <dsp:nvSpPr>
        <dsp:cNvPr id="0" name=""/>
        <dsp:cNvSpPr/>
      </dsp:nvSpPr>
      <dsp:spPr>
        <a:xfrm>
          <a:off x="3428613" y="1418487"/>
          <a:ext cx="3004852" cy="2854800"/>
        </a:xfrm>
        <a:prstGeom prst="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06680" tIns="106680" rIns="142240" bIns="160020" numCol="1" spcCol="1270" anchor="t" anchorCtr="0">
          <a:noAutofit/>
        </a:bodyPr>
        <a:lstStyle/>
        <a:p>
          <a:pPr marL="144463" lvl="1" indent="0" algn="l" defTabSz="889000">
            <a:lnSpc>
              <a:spcPct val="90000"/>
            </a:lnSpc>
            <a:spcBef>
              <a:spcPct val="0"/>
            </a:spcBef>
            <a:spcAft>
              <a:spcPct val="15000"/>
            </a:spcAft>
            <a:buNone/>
            <a:tabLst/>
          </a:pPr>
          <a:r>
            <a:rPr lang="fr-FR" sz="2000" b="0" kern="1200" dirty="0" err="1">
              <a:solidFill>
                <a:schemeClr val="accent1"/>
              </a:solidFill>
            </a:rPr>
            <a:t>Led</a:t>
          </a:r>
          <a:r>
            <a:rPr lang="fr-FR" sz="2000" b="0" kern="1200" dirty="0">
              <a:solidFill>
                <a:schemeClr val="accent1"/>
              </a:solidFill>
            </a:rPr>
            <a:t> by </a:t>
          </a:r>
          <a:r>
            <a:rPr lang="fr-FR" sz="2000" b="0" kern="1200" dirty="0" err="1">
              <a:solidFill>
                <a:schemeClr val="accent1"/>
              </a:solidFill>
            </a:rPr>
            <a:t>Governments</a:t>
          </a:r>
          <a:r>
            <a:rPr lang="fr-FR" sz="2000" b="0" kern="1200" dirty="0">
              <a:solidFill>
                <a:schemeClr val="accent1"/>
              </a:solidFill>
            </a:rPr>
            <a:t> the process </a:t>
          </a:r>
          <a:r>
            <a:rPr lang="fr-FR" sz="2000" b="0" kern="1200" dirty="0" err="1">
              <a:solidFill>
                <a:schemeClr val="accent1"/>
              </a:solidFill>
            </a:rPr>
            <a:t>promotes</a:t>
          </a:r>
          <a:r>
            <a:rPr lang="fr-FR" sz="2000" b="0" kern="1200" dirty="0">
              <a:solidFill>
                <a:schemeClr val="accent1"/>
              </a:solidFill>
            </a:rPr>
            <a:t> an inclusive </a:t>
          </a:r>
          <a:r>
            <a:rPr lang="fr-FR" sz="2000" b="0" kern="1200" dirty="0" err="1">
              <a:solidFill>
                <a:schemeClr val="accent1"/>
              </a:solidFill>
            </a:rPr>
            <a:t>approach</a:t>
          </a:r>
          <a:r>
            <a:rPr lang="fr-FR" sz="2000" b="0" kern="1200" dirty="0">
              <a:solidFill>
                <a:schemeClr val="accent1"/>
              </a:solidFill>
            </a:rPr>
            <a:t>.</a:t>
          </a:r>
        </a:p>
        <a:p>
          <a:pPr marL="144463" lvl="1" indent="0" algn="l" defTabSz="889000">
            <a:lnSpc>
              <a:spcPct val="90000"/>
            </a:lnSpc>
            <a:spcBef>
              <a:spcPct val="0"/>
            </a:spcBef>
            <a:spcAft>
              <a:spcPct val="15000"/>
            </a:spcAft>
            <a:buNone/>
            <a:tabLst/>
          </a:pPr>
          <a:endParaRPr lang="fr-FR" sz="2000" b="0" kern="1200">
            <a:solidFill>
              <a:schemeClr val="accent1"/>
            </a:solidFill>
          </a:endParaRPr>
        </a:p>
        <a:p>
          <a:pPr marL="144463" lvl="1" indent="0" algn="l" defTabSz="889000">
            <a:lnSpc>
              <a:spcPct val="90000"/>
            </a:lnSpc>
            <a:spcBef>
              <a:spcPct val="0"/>
            </a:spcBef>
            <a:spcAft>
              <a:spcPct val="15000"/>
            </a:spcAft>
            <a:buNone/>
            <a:tabLst/>
          </a:pPr>
          <a:r>
            <a:rPr lang="fr-FR" sz="2000" b="0" kern="1200">
              <a:solidFill>
                <a:schemeClr val="accent1"/>
              </a:solidFill>
            </a:rPr>
            <a:t>Focal points are </a:t>
          </a:r>
          <a:r>
            <a:rPr lang="fr-FR" sz="2000" b="0" kern="1200" err="1">
              <a:solidFill>
                <a:schemeClr val="accent1"/>
              </a:solidFill>
            </a:rPr>
            <a:t>designated</a:t>
          </a:r>
          <a:r>
            <a:rPr lang="fr-FR" sz="2000" b="0" kern="1200">
              <a:solidFill>
                <a:schemeClr val="accent1"/>
              </a:solidFill>
            </a:rPr>
            <a:t> by </a:t>
          </a:r>
          <a:r>
            <a:rPr lang="fr-FR" sz="2000" b="1" kern="1200">
              <a:solidFill>
                <a:schemeClr val="accent1"/>
              </a:solidFill>
            </a:rPr>
            <a:t>Note verbale</a:t>
          </a:r>
          <a:r>
            <a:rPr lang="fr-FR" sz="2000" b="0" kern="1200">
              <a:solidFill>
                <a:srgbClr val="002060"/>
              </a:solidFill>
            </a:rPr>
            <a:t>.</a:t>
          </a:r>
        </a:p>
      </dsp:txBody>
      <dsp:txXfrm>
        <a:off x="3428613" y="1418487"/>
        <a:ext cx="3004852" cy="2854800"/>
      </dsp:txXfrm>
    </dsp:sp>
    <dsp:sp modelId="{1F27B12B-F3AB-544A-AD4A-01581A077299}">
      <dsp:nvSpPr>
        <dsp:cNvPr id="0" name=""/>
        <dsp:cNvSpPr/>
      </dsp:nvSpPr>
      <dsp:spPr>
        <a:xfrm>
          <a:off x="6854144" y="216546"/>
          <a:ext cx="3004852" cy="1201940"/>
        </a:xfrm>
        <a:prstGeom prst="rect">
          <a:avLst/>
        </a:prstGeom>
        <a:solidFill>
          <a:schemeClr val="accent1">
            <a:shade val="80000"/>
            <a:hueOff val="730059"/>
            <a:satOff val="-67246"/>
            <a:lumOff val="39450"/>
            <a:alphaOff val="0"/>
          </a:schemeClr>
        </a:solidFill>
        <a:ln w="12700" cap="flat" cmpd="sng" algn="ctr">
          <a:solidFill>
            <a:schemeClr val="accent1">
              <a:shade val="80000"/>
              <a:hueOff val="730059"/>
              <a:satOff val="-67246"/>
              <a:lumOff val="3945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73152" rIns="128016" bIns="73152" numCol="1" spcCol="1270" anchor="ctr" anchorCtr="0">
          <a:noAutofit/>
        </a:bodyPr>
        <a:lstStyle/>
        <a:p>
          <a:pPr marL="0" lvl="0" indent="0" algn="ctr" defTabSz="800100">
            <a:lnSpc>
              <a:spcPct val="90000"/>
            </a:lnSpc>
            <a:spcBef>
              <a:spcPct val="0"/>
            </a:spcBef>
            <a:spcAft>
              <a:spcPct val="35000"/>
            </a:spcAft>
            <a:buNone/>
          </a:pPr>
          <a:r>
            <a:rPr lang="fr-FR" sz="1800" b="1" kern="1200" err="1"/>
            <a:t>Contributes</a:t>
          </a:r>
          <a:r>
            <a:rPr lang="fr-FR" sz="1800" b="1" kern="1200"/>
            <a:t> to SDG </a:t>
          </a:r>
          <a:r>
            <a:rPr lang="fr-FR" sz="1800" b="1" kern="1200" err="1"/>
            <a:t>reporting</a:t>
          </a:r>
          <a:endParaRPr lang="fr-FR" sz="1800" kern="1200"/>
        </a:p>
      </dsp:txBody>
      <dsp:txXfrm>
        <a:off x="6854144" y="216546"/>
        <a:ext cx="3004852" cy="1201940"/>
      </dsp:txXfrm>
    </dsp:sp>
    <dsp:sp modelId="{7126CC94-4516-6142-9D47-977CE509A489}">
      <dsp:nvSpPr>
        <dsp:cNvPr id="0" name=""/>
        <dsp:cNvSpPr/>
      </dsp:nvSpPr>
      <dsp:spPr>
        <a:xfrm>
          <a:off x="6854144" y="1418487"/>
          <a:ext cx="3004852" cy="2854800"/>
        </a:xfrm>
        <a:prstGeom prst="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06680" tIns="106680" rIns="142240" bIns="160020" numCol="1" spcCol="1270" anchor="t" anchorCtr="0">
          <a:noAutofit/>
        </a:bodyPr>
        <a:lstStyle/>
        <a:p>
          <a:pPr marL="144463" lvl="1" indent="0" algn="l" defTabSz="889000" rtl="0">
            <a:lnSpc>
              <a:spcPct val="90000"/>
            </a:lnSpc>
            <a:spcBef>
              <a:spcPct val="0"/>
            </a:spcBef>
            <a:spcAft>
              <a:spcPct val="15000"/>
            </a:spcAft>
            <a:buNone/>
            <a:tabLst/>
          </a:pPr>
          <a:r>
            <a:rPr lang="fr-FR" sz="2000" b="1" kern="1200" dirty="0">
              <a:solidFill>
                <a:schemeClr val="accent1"/>
              </a:solidFill>
            </a:rPr>
            <a:t>SFM data are sent to UNDESA to report on </a:t>
          </a:r>
          <a:r>
            <a:rPr lang="fr-FR" sz="2000" b="1" kern="1200" dirty="0" err="1">
              <a:solidFill>
                <a:schemeClr val="accent1"/>
              </a:solidFill>
            </a:rPr>
            <a:t>indicators</a:t>
          </a:r>
          <a:r>
            <a:rPr lang="fr-FR" sz="2000" b="1" kern="1200" dirty="0">
              <a:solidFill>
                <a:schemeClr val="accent1"/>
              </a:solidFill>
            </a:rPr>
            <a:t> </a:t>
          </a:r>
          <a:r>
            <a:rPr lang="fr-FR" sz="2000" b="1" kern="1200" dirty="0" err="1">
              <a:solidFill>
                <a:schemeClr val="accent1"/>
              </a:solidFill>
            </a:rPr>
            <a:t>linked</a:t>
          </a:r>
          <a:r>
            <a:rPr lang="fr-FR" sz="2000" b="1" kern="1200" dirty="0">
              <a:solidFill>
                <a:schemeClr val="accent1"/>
              </a:solidFill>
            </a:rPr>
            <a:t> to DRR – SDG 1, 11 and 13.</a:t>
          </a:r>
          <a:r>
            <a:rPr lang="fr-FR" sz="2000" b="1" kern="1200" dirty="0">
              <a:solidFill>
                <a:schemeClr val="accent1"/>
              </a:solidFill>
              <a:latin typeface="Roboto Black"/>
              <a:ea typeface="ＭＳ Ｐゴシック"/>
              <a:cs typeface="Arial"/>
            </a:rPr>
            <a:t> </a:t>
          </a:r>
          <a:endParaRPr lang="fr-FR" sz="2000" b="1" kern="1200" dirty="0">
            <a:solidFill>
              <a:schemeClr val="accent1"/>
            </a:solidFill>
          </a:endParaRPr>
        </a:p>
      </dsp:txBody>
      <dsp:txXfrm>
        <a:off x="6854144" y="1418487"/>
        <a:ext cx="3004852" cy="2854800"/>
      </dsp:txXfrm>
    </dsp:sp>
  </dsp:spTree>
</dsp:drawing>
</file>

<file path=ppt/diagrams/layout1.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9394"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lvl1pPr>
              <a:defRPr sz="1200">
                <a:latin typeface="Calibri" charset="0"/>
                <a:cs typeface="Arial" charset="0"/>
              </a:defRPr>
            </a:lvl1pPr>
          </a:lstStyle>
          <a:p>
            <a:pPr>
              <a:defRPr/>
            </a:pPr>
            <a:endParaRPr lang="en-US"/>
          </a:p>
        </p:txBody>
      </p:sp>
      <p:sp>
        <p:nvSpPr>
          <p:cNvPr id="59395" name="Rectangle 3"/>
          <p:cNvSpPr>
            <a:spLocks noGrp="1" noChangeArrowheads="1"/>
          </p:cNvSpPr>
          <p:nvPr>
            <p:ph type="dt" sz="quarter" idx="1"/>
          </p:nvPr>
        </p:nvSpPr>
        <p:spPr bwMode="auto">
          <a:xfrm>
            <a:off x="3884613" y="0"/>
            <a:ext cx="29718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lvl1pPr algn="r">
              <a:defRPr sz="1200">
                <a:latin typeface="Calibri" charset="0"/>
                <a:cs typeface="Arial" charset="0"/>
              </a:defRPr>
            </a:lvl1pPr>
          </a:lstStyle>
          <a:p>
            <a:pPr>
              <a:defRPr/>
            </a:pPr>
            <a:fld id="{FC87B776-1B04-DD4B-B155-4594D56FE8FF}" type="datetimeFigureOut">
              <a:rPr lang="en-US"/>
              <a:pPr>
                <a:defRPr/>
              </a:pPr>
              <a:t>1/3/2024</a:t>
            </a:fld>
            <a:endParaRPr lang="en-US"/>
          </a:p>
        </p:txBody>
      </p:sp>
      <p:sp>
        <p:nvSpPr>
          <p:cNvPr id="59396" name="Rectangle 4"/>
          <p:cNvSpPr>
            <a:spLocks noGrp="1" noChangeArrowheads="1"/>
          </p:cNvSpPr>
          <p:nvPr>
            <p:ph type="ftr" sz="quarter" idx="2"/>
          </p:nvPr>
        </p:nvSpPr>
        <p:spPr bwMode="auto">
          <a:xfrm>
            <a:off x="0" y="8685213"/>
            <a:ext cx="29718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1440" tIns="45720" rIns="91440" bIns="45720" numCol="1" anchor="b" anchorCtr="0" compatLnSpc="1">
            <a:prstTxWarp prst="textNoShape">
              <a:avLst/>
            </a:prstTxWarp>
          </a:bodyPr>
          <a:lstStyle>
            <a:lvl1pPr>
              <a:defRPr sz="1200">
                <a:latin typeface="Calibri" charset="0"/>
                <a:cs typeface="Arial" charset="0"/>
              </a:defRPr>
            </a:lvl1pPr>
          </a:lstStyle>
          <a:p>
            <a:pPr>
              <a:defRPr/>
            </a:pPr>
            <a:endParaRPr lang="en-US"/>
          </a:p>
        </p:txBody>
      </p:sp>
      <p:sp>
        <p:nvSpPr>
          <p:cNvPr id="59397" name="Rectangle 5"/>
          <p:cNvSpPr>
            <a:spLocks noGrp="1" noChangeArrowheads="1"/>
          </p:cNvSpPr>
          <p:nvPr>
            <p:ph type="sldNum" sz="quarter" idx="3"/>
          </p:nvPr>
        </p:nvSpPr>
        <p:spPr bwMode="auto">
          <a:xfrm>
            <a:off x="3884613" y="8685213"/>
            <a:ext cx="29718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1440" tIns="45720" rIns="91440" bIns="45720" numCol="1" anchor="b" anchorCtr="0" compatLnSpc="1">
            <a:prstTxWarp prst="textNoShape">
              <a:avLst/>
            </a:prstTxWarp>
          </a:bodyPr>
          <a:lstStyle>
            <a:lvl1pPr algn="r">
              <a:defRPr sz="1200">
                <a:latin typeface="Calibri" charset="0"/>
                <a:cs typeface="Arial" charset="0"/>
              </a:defRPr>
            </a:lvl1pPr>
          </a:lstStyle>
          <a:p>
            <a:pPr>
              <a:defRPr/>
            </a:pPr>
            <a:fld id="{ABF10CA1-993F-B04E-8E4F-6A06944BE923}" type="slidenum">
              <a:rPr lang="en-US"/>
              <a:pPr>
                <a:defRPr/>
              </a:pPr>
              <a:t>‹#›</a:t>
            </a:fld>
            <a:endParaRPr lang="en-US"/>
          </a:p>
        </p:txBody>
      </p:sp>
    </p:spTree>
    <p:extLst>
      <p:ext uri="{BB962C8B-B14F-4D97-AF65-F5344CB8AC3E}">
        <p14:creationId xmlns:p14="http://schemas.microsoft.com/office/powerpoint/2010/main" val="232829035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defTabSz="1043056" fontAlgn="auto">
              <a:spcBef>
                <a:spcPts val="0"/>
              </a:spcBef>
              <a:spcAft>
                <a:spcPts val="0"/>
              </a:spcAft>
              <a:defRPr sz="1200">
                <a:latin typeface="+mn-lt"/>
                <a:ea typeface="+mn-ea"/>
                <a:cs typeface="+mn-cs"/>
              </a:defRPr>
            </a:lvl1pPr>
          </a:lstStyle>
          <a:p>
            <a:pPr>
              <a:defRPr/>
            </a:pPr>
            <a:endParaRPr lang="fr-FR"/>
          </a:p>
        </p:txBody>
      </p:sp>
      <p:sp>
        <p:nvSpPr>
          <p:cNvPr id="3" name="Espace réservé de la date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atin typeface="Calibri" charset="0"/>
                <a:cs typeface="Arial" charset="0"/>
              </a:defRPr>
            </a:lvl1pPr>
          </a:lstStyle>
          <a:p>
            <a:pPr>
              <a:defRPr/>
            </a:pPr>
            <a:fld id="{2BBACBF6-1B36-EF4B-B99C-C313695F4BB0}" type="datetimeFigureOut">
              <a:rPr lang="fr-FR"/>
              <a:pPr>
                <a:defRPr/>
              </a:pPr>
              <a:t>03/01/2024</a:t>
            </a:fld>
            <a:endParaRPr lang="fr-FR"/>
          </a:p>
        </p:txBody>
      </p:sp>
      <p:sp>
        <p:nvSpPr>
          <p:cNvPr id="4" name="Espace réservé de l'image des diapositives 3"/>
          <p:cNvSpPr>
            <a:spLocks noGrp="1" noRot="1" noChangeAspect="1"/>
          </p:cNvSpPr>
          <p:nvPr>
            <p:ph type="sldImg" idx="2"/>
          </p:nvPr>
        </p:nvSpPr>
        <p:spPr>
          <a:xfrm>
            <a:off x="1004888" y="685800"/>
            <a:ext cx="4848225" cy="3429000"/>
          </a:xfrm>
          <a:prstGeom prst="rect">
            <a:avLst/>
          </a:prstGeom>
          <a:noFill/>
          <a:ln w="12700">
            <a:solidFill>
              <a:prstClr val="black"/>
            </a:solidFill>
          </a:ln>
        </p:spPr>
        <p:txBody>
          <a:bodyPr vert="horz" lIns="91440" tIns="45720" rIns="91440" bIns="45720" rtlCol="0" anchor="ctr"/>
          <a:lstStyle/>
          <a:p>
            <a:pPr lvl="0"/>
            <a:endParaRPr lang="fr-FR" noProof="0"/>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wrap="square" lIns="91440" tIns="45720" rIns="91440" bIns="45720" numCol="1" anchor="t" anchorCtr="0" compatLnSpc="1">
            <a:prstTxWarp prst="textNoShape">
              <a:avLst/>
            </a:prstTxWarp>
            <a:normAutofit/>
          </a:bodyPr>
          <a:lstStyle/>
          <a:p>
            <a:pPr lvl="0"/>
            <a:r>
              <a:rPr lang="fr-FR" noProof="0"/>
              <a:t>Cliquez pour modifier les styles du texte du masque</a:t>
            </a:r>
          </a:p>
          <a:p>
            <a:pPr lvl="1"/>
            <a:r>
              <a:rPr lang="fr-FR" noProof="0"/>
              <a:t>Deuxième niveau</a:t>
            </a:r>
          </a:p>
          <a:p>
            <a:pPr lvl="2"/>
            <a:r>
              <a:rPr lang="fr-FR" noProof="0"/>
              <a:t>Troisième niveau</a:t>
            </a:r>
          </a:p>
          <a:p>
            <a:pPr lvl="3"/>
            <a:r>
              <a:rPr lang="fr-FR" noProof="0"/>
              <a:t>Quatrième niveau</a:t>
            </a:r>
          </a:p>
          <a:p>
            <a:pPr lvl="4"/>
            <a:r>
              <a:rPr lang="fr-FR" noProof="0"/>
              <a:t>Cinquième niveau</a:t>
            </a:r>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defTabSz="1043056" fontAlgn="auto">
              <a:spcBef>
                <a:spcPts val="0"/>
              </a:spcBef>
              <a:spcAft>
                <a:spcPts val="0"/>
              </a:spcAft>
              <a:defRPr sz="1200">
                <a:latin typeface="+mn-lt"/>
                <a:ea typeface="+mn-ea"/>
                <a:cs typeface="+mn-cs"/>
              </a:defRPr>
            </a:lvl1pPr>
          </a:lstStyle>
          <a:p>
            <a:pPr>
              <a:defRPr/>
            </a:pPr>
            <a:endParaRPr lang="fr-FR"/>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atin typeface="Calibri" charset="0"/>
                <a:cs typeface="Arial" charset="0"/>
              </a:defRPr>
            </a:lvl1pPr>
          </a:lstStyle>
          <a:p>
            <a:pPr>
              <a:defRPr/>
            </a:pPr>
            <a:fld id="{1F8CB188-3BCF-E145-90C3-B097D63711F6}" type="slidenum">
              <a:rPr lang="fr-FR"/>
              <a:pPr>
                <a:defRPr/>
              </a:pPr>
              <a:t>‹#›</a:t>
            </a:fld>
            <a:endParaRPr lang="fr-FR"/>
          </a:p>
        </p:txBody>
      </p:sp>
    </p:spTree>
    <p:extLst>
      <p:ext uri="{BB962C8B-B14F-4D97-AF65-F5344CB8AC3E}">
        <p14:creationId xmlns:p14="http://schemas.microsoft.com/office/powerpoint/2010/main" val="2709100116"/>
      </p:ext>
    </p:extLst>
  </p:cSld>
  <p:clrMap bg1="lt1" tx1="dk1" bg2="lt2" tx2="dk2" accent1="accent1" accent2="accent2" accent3="accent3" accent4="accent4" accent5="accent5" accent6="accent6" hlink="hlink" folHlink="folHlink"/>
  <p:notesStyle>
    <a:lvl1pPr algn="l" defTabSz="1042988" rtl="0" eaLnBrk="0" fontAlgn="base" hangingPunct="0">
      <a:spcBef>
        <a:spcPct val="30000"/>
      </a:spcBef>
      <a:spcAft>
        <a:spcPct val="0"/>
      </a:spcAft>
      <a:defRPr sz="1400" kern="1200">
        <a:solidFill>
          <a:schemeClr val="tx1"/>
        </a:solidFill>
        <a:latin typeface="+mn-lt"/>
        <a:ea typeface="ＭＳ Ｐゴシック" charset="0"/>
        <a:cs typeface="Arial" charset="0"/>
      </a:defRPr>
    </a:lvl1pPr>
    <a:lvl2pPr marL="520700" algn="l" defTabSz="1042988" rtl="0" eaLnBrk="0" fontAlgn="base" hangingPunct="0">
      <a:spcBef>
        <a:spcPct val="30000"/>
      </a:spcBef>
      <a:spcAft>
        <a:spcPct val="0"/>
      </a:spcAft>
      <a:defRPr sz="1400" kern="1200">
        <a:solidFill>
          <a:schemeClr val="tx1"/>
        </a:solidFill>
        <a:latin typeface="+mn-lt"/>
        <a:ea typeface="Arial" charset="0"/>
        <a:cs typeface="Arial" charset="0"/>
      </a:defRPr>
    </a:lvl2pPr>
    <a:lvl3pPr marL="1042988" algn="l" defTabSz="1042988" rtl="0" eaLnBrk="0" fontAlgn="base" hangingPunct="0">
      <a:spcBef>
        <a:spcPct val="30000"/>
      </a:spcBef>
      <a:spcAft>
        <a:spcPct val="0"/>
      </a:spcAft>
      <a:defRPr sz="1400" kern="1200">
        <a:solidFill>
          <a:schemeClr val="tx1"/>
        </a:solidFill>
        <a:latin typeface="+mn-lt"/>
        <a:ea typeface="Arial" charset="0"/>
        <a:cs typeface="Arial" charset="0"/>
      </a:defRPr>
    </a:lvl3pPr>
    <a:lvl4pPr marL="1563688" algn="l" defTabSz="1042988" rtl="0" eaLnBrk="0" fontAlgn="base" hangingPunct="0">
      <a:spcBef>
        <a:spcPct val="30000"/>
      </a:spcBef>
      <a:spcAft>
        <a:spcPct val="0"/>
      </a:spcAft>
      <a:defRPr sz="1400" kern="1200">
        <a:solidFill>
          <a:schemeClr val="tx1"/>
        </a:solidFill>
        <a:latin typeface="+mn-lt"/>
        <a:ea typeface="Arial" charset="0"/>
        <a:cs typeface="Arial" charset="0"/>
      </a:defRPr>
    </a:lvl4pPr>
    <a:lvl5pPr marL="2085975" algn="l" defTabSz="1042988" rtl="0" eaLnBrk="0" fontAlgn="base" hangingPunct="0">
      <a:spcBef>
        <a:spcPct val="30000"/>
      </a:spcBef>
      <a:spcAft>
        <a:spcPct val="0"/>
      </a:spcAft>
      <a:defRPr sz="1400" kern="1200">
        <a:solidFill>
          <a:schemeClr val="tx1"/>
        </a:solidFill>
        <a:latin typeface="+mn-lt"/>
        <a:ea typeface="Arial" charset="0"/>
        <a:cs typeface="Arial" charset="0"/>
      </a:defRPr>
    </a:lvl5pPr>
    <a:lvl6pPr marL="2607640" algn="l" defTabSz="1043056" rtl="0" eaLnBrk="1" latinLnBrk="0" hangingPunct="1">
      <a:defRPr sz="1400" kern="1200">
        <a:solidFill>
          <a:schemeClr val="tx1"/>
        </a:solidFill>
        <a:latin typeface="+mn-lt"/>
        <a:ea typeface="+mn-ea"/>
        <a:cs typeface="+mn-cs"/>
      </a:defRPr>
    </a:lvl6pPr>
    <a:lvl7pPr marL="3129168" algn="l" defTabSz="1043056" rtl="0" eaLnBrk="1" latinLnBrk="0" hangingPunct="1">
      <a:defRPr sz="1400" kern="1200">
        <a:solidFill>
          <a:schemeClr val="tx1"/>
        </a:solidFill>
        <a:latin typeface="+mn-lt"/>
        <a:ea typeface="+mn-ea"/>
        <a:cs typeface="+mn-cs"/>
      </a:defRPr>
    </a:lvl7pPr>
    <a:lvl8pPr marL="3650696" algn="l" defTabSz="1043056" rtl="0" eaLnBrk="1" latinLnBrk="0" hangingPunct="1">
      <a:defRPr sz="1400" kern="1200">
        <a:solidFill>
          <a:schemeClr val="tx1"/>
        </a:solidFill>
        <a:latin typeface="+mn-lt"/>
        <a:ea typeface="+mn-ea"/>
        <a:cs typeface="+mn-cs"/>
      </a:defRPr>
    </a:lvl8pPr>
    <a:lvl9pPr marL="4172224" algn="l" defTabSz="1043056" rtl="0" eaLnBrk="1" latinLnBrk="0" hangingPunct="1">
      <a:defRPr sz="14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a:p>
        </p:txBody>
      </p:sp>
      <p:sp>
        <p:nvSpPr>
          <p:cNvPr id="4" name="Slide Number Placeholder 3"/>
          <p:cNvSpPr>
            <a:spLocks noGrp="1"/>
          </p:cNvSpPr>
          <p:nvPr>
            <p:ph type="sldNum" sz="quarter" idx="5"/>
          </p:nvPr>
        </p:nvSpPr>
        <p:spPr/>
        <p:txBody>
          <a:bodyPr/>
          <a:lstStyle/>
          <a:p>
            <a:pPr>
              <a:defRPr/>
            </a:pPr>
            <a:fld id="{1F8CB188-3BCF-E145-90C3-B097D63711F6}" type="slidenum">
              <a:rPr lang="fr-FR" smtClean="0"/>
              <a:pPr>
                <a:defRPr/>
              </a:pPr>
              <a:t>8</a:t>
            </a:fld>
            <a:endParaRPr lang="fr-FR"/>
          </a:p>
        </p:txBody>
      </p:sp>
    </p:spTree>
    <p:extLst>
      <p:ext uri="{BB962C8B-B14F-4D97-AF65-F5344CB8AC3E}">
        <p14:creationId xmlns:p14="http://schemas.microsoft.com/office/powerpoint/2010/main" val="139932249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285750" indent="-285750">
              <a:buFontTx/>
              <a:buChar char="-"/>
            </a:pPr>
            <a:endParaRPr lang="fr-FR" b="0" dirty="0"/>
          </a:p>
        </p:txBody>
      </p:sp>
      <p:sp>
        <p:nvSpPr>
          <p:cNvPr id="4" name="Espace réservé du numéro de diapositive 3"/>
          <p:cNvSpPr>
            <a:spLocks noGrp="1"/>
          </p:cNvSpPr>
          <p:nvPr>
            <p:ph type="sldNum" sz="quarter" idx="5"/>
          </p:nvPr>
        </p:nvSpPr>
        <p:spPr/>
        <p:txBody>
          <a:bodyPr/>
          <a:lstStyle/>
          <a:p>
            <a:pPr>
              <a:defRPr/>
            </a:pPr>
            <a:fld id="{1F8CB188-3BCF-E145-90C3-B097D63711F6}" type="slidenum">
              <a:rPr lang="fr-FR" smtClean="0"/>
              <a:pPr>
                <a:defRPr/>
              </a:pPr>
              <a:t>28</a:t>
            </a:fld>
            <a:endParaRPr lang="fr-FR"/>
          </a:p>
        </p:txBody>
      </p:sp>
    </p:spTree>
    <p:extLst>
      <p:ext uri="{BB962C8B-B14F-4D97-AF65-F5344CB8AC3E}">
        <p14:creationId xmlns:p14="http://schemas.microsoft.com/office/powerpoint/2010/main" val="287477153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285750" indent="-285750">
              <a:buFontTx/>
              <a:buChar char="-"/>
            </a:pPr>
            <a:endParaRPr lang="fr-FR" b="0"/>
          </a:p>
        </p:txBody>
      </p:sp>
      <p:sp>
        <p:nvSpPr>
          <p:cNvPr id="4" name="Espace réservé du numéro de diapositive 3"/>
          <p:cNvSpPr>
            <a:spLocks noGrp="1"/>
          </p:cNvSpPr>
          <p:nvPr>
            <p:ph type="sldNum" sz="quarter" idx="5"/>
          </p:nvPr>
        </p:nvSpPr>
        <p:spPr/>
        <p:txBody>
          <a:bodyPr/>
          <a:lstStyle/>
          <a:p>
            <a:pPr>
              <a:defRPr/>
            </a:pPr>
            <a:fld id="{1F8CB188-3BCF-E145-90C3-B097D63711F6}" type="slidenum">
              <a:rPr lang="fr-FR" smtClean="0"/>
              <a:pPr>
                <a:defRPr/>
              </a:pPr>
              <a:t>29</a:t>
            </a:fld>
            <a:endParaRPr lang="fr-FR"/>
          </a:p>
        </p:txBody>
      </p:sp>
    </p:spTree>
    <p:extLst>
      <p:ext uri="{BB962C8B-B14F-4D97-AF65-F5344CB8AC3E}">
        <p14:creationId xmlns:p14="http://schemas.microsoft.com/office/powerpoint/2010/main" val="426091447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Espace réservé de l'image des diapositives 1"/>
          <p:cNvSpPr>
            <a:spLocks noGrp="1" noRot="1" noChangeAspect="1" noTextEdit="1"/>
          </p:cNvSpPr>
          <p:nvPr>
            <p:ph type="sldImg"/>
          </p:nvPr>
        </p:nvSpPr>
        <p:spPr bwMode="auto">
          <a:xfrm>
            <a:off x="766763" y="744538"/>
            <a:ext cx="5264150" cy="3722687"/>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9699" name="Espace réservé des commentaires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ormAutofit fontScale="70000" lnSpcReduction="20000"/>
          </a:bodyPr>
          <a:lstStyle/>
          <a:p>
            <a:pPr algn="just"/>
            <a:r>
              <a:rPr lang="en-GB" sz="1400" b="1" dirty="0"/>
              <a:t>Economic Loss:</a:t>
            </a:r>
            <a:endParaRPr lang="en-CA" sz="1400" dirty="0"/>
          </a:p>
          <a:p>
            <a:pPr algn="just"/>
            <a:r>
              <a:rPr lang="en-GB" sz="1400" dirty="0"/>
              <a:t>Total economic impact that consists of direct economic loss and indirect economic loss.</a:t>
            </a:r>
          </a:p>
          <a:p>
            <a:pPr algn="just"/>
            <a:endParaRPr lang="en-CA" sz="1400" dirty="0"/>
          </a:p>
          <a:p>
            <a:pPr algn="just"/>
            <a:r>
              <a:rPr lang="en-GB" sz="1400" b="1" dirty="0"/>
              <a:t>Direct economic loss</a:t>
            </a:r>
            <a:r>
              <a:rPr lang="en-GB" sz="1400" dirty="0"/>
              <a:t>: the monetary value of total or partial destruction of physical assets existing in the affected area. Direct economic loss </a:t>
            </a:r>
            <a:r>
              <a:rPr lang="en-GB" sz="1400" b="1" dirty="0"/>
              <a:t>is nearly equivalent to physical damage.</a:t>
            </a:r>
            <a:endParaRPr lang="en-CA" sz="1400" b="1" dirty="0"/>
          </a:p>
          <a:p>
            <a:pPr algn="just"/>
            <a:endParaRPr lang="en-GB" sz="1400" b="1" dirty="0"/>
          </a:p>
          <a:p>
            <a:pPr algn="just"/>
            <a:r>
              <a:rPr lang="en-GB" sz="1400" b="1" dirty="0"/>
              <a:t>Indirect economic loss</a:t>
            </a:r>
            <a:r>
              <a:rPr lang="en-GB" sz="1400" dirty="0"/>
              <a:t>: a decline in economic value added as a consequence of direct economic loss and/or human and environmental impacts.</a:t>
            </a:r>
            <a:endParaRPr lang="en-CA" sz="1400" dirty="0"/>
          </a:p>
          <a:p>
            <a:pPr algn="just"/>
            <a:endParaRPr lang="en-GB" sz="1400" b="1" i="1" dirty="0"/>
          </a:p>
          <a:p>
            <a:pPr algn="just"/>
            <a:r>
              <a:rPr lang="en-GB" sz="1400" b="1" i="1" dirty="0"/>
              <a:t>Annotation</a:t>
            </a:r>
            <a:r>
              <a:rPr lang="en-GB" sz="1400" i="1" dirty="0"/>
              <a:t>: </a:t>
            </a:r>
            <a:r>
              <a:rPr lang="en-CA" sz="1400" dirty="0"/>
              <a:t> </a:t>
            </a:r>
            <a:r>
              <a:rPr lang="en-GB" sz="1400" i="1" dirty="0"/>
              <a:t>Examples of physical assets that are the basis for calculating direct economic loss include homes, schools, hospitals, commercial and governmental buildings, transport, energy, telecommunications infrastructures and other infrastructure; business assets and industrial plants; production such as crops, livestock and production infrastructure. They may also encompass environmental assets and cultural heritage.</a:t>
            </a:r>
          </a:p>
          <a:p>
            <a:pPr algn="just"/>
            <a:endParaRPr lang="en-GB" sz="1400" i="1" dirty="0"/>
          </a:p>
          <a:p>
            <a:pPr algn="just"/>
            <a:r>
              <a:rPr lang="en-GB" sz="1400" b="1" i="1" dirty="0"/>
              <a:t>Direct economic losses </a:t>
            </a:r>
            <a:r>
              <a:rPr lang="en-GB" sz="1400" i="1" dirty="0"/>
              <a:t>usually happen </a:t>
            </a:r>
            <a:r>
              <a:rPr lang="en-GB" sz="1400" b="1" i="1" u="sng" dirty="0"/>
              <a:t>during</a:t>
            </a:r>
            <a:r>
              <a:rPr lang="en-GB" sz="1400" i="1" dirty="0"/>
              <a:t> the event or </a:t>
            </a:r>
            <a:r>
              <a:rPr lang="en-GB" sz="1400" b="1" i="1" u="sng" dirty="0"/>
              <a:t>within the first few hours after</a:t>
            </a:r>
            <a:r>
              <a:rPr lang="en-GB" sz="1400" i="1" dirty="0"/>
              <a:t> the event</a:t>
            </a:r>
            <a:r>
              <a:rPr lang="en-GB" sz="1400" b="1" i="1" dirty="0"/>
              <a:t> </a:t>
            </a:r>
            <a:r>
              <a:rPr lang="en-GB" sz="1400" i="1" dirty="0"/>
              <a:t>and are often assessed soon after the event to estimate recovery cost and claim insurance payments. These are tangible and relatively easy to measure.</a:t>
            </a:r>
          </a:p>
          <a:p>
            <a:pPr algn="just"/>
            <a:endParaRPr lang="en-CA" sz="1400" dirty="0"/>
          </a:p>
          <a:p>
            <a:pPr algn="just"/>
            <a:r>
              <a:rPr lang="en-GB" sz="1400" b="1" i="1" dirty="0"/>
              <a:t>Indirect economic loss </a:t>
            </a:r>
            <a:r>
              <a:rPr lang="en-GB" sz="1400" i="1" dirty="0"/>
              <a:t>includes </a:t>
            </a:r>
            <a:r>
              <a:rPr lang="en-GB" sz="1400" b="1" i="1" dirty="0"/>
              <a:t>micro-economic impacts </a:t>
            </a:r>
            <a:r>
              <a:rPr lang="en-GB" sz="1400" i="1" dirty="0"/>
              <a:t>(e.g. revenue declines owing to business</a:t>
            </a:r>
            <a:r>
              <a:rPr lang="en-GB" sz="1400" b="1" i="1" dirty="0"/>
              <a:t> </a:t>
            </a:r>
            <a:r>
              <a:rPr lang="en-GB" sz="1400" i="1" dirty="0"/>
              <a:t>interruption, impacts on natural assets, loss of revenue or income due to missing assets, interruptions to transportation networks, supply chains or temporary unemployment) and </a:t>
            </a:r>
            <a:r>
              <a:rPr lang="en-GB" sz="1400" b="1" i="1" dirty="0"/>
              <a:t>macroeconomic impacts </a:t>
            </a:r>
            <a:r>
              <a:rPr lang="en-GB" sz="1400" i="1" dirty="0"/>
              <a:t>(e.g. price increases, increases in government debt, negative impact on stock market prices, and decline in GDP). Indirect losses can occur inside or outside of the hazard area and often with a time lag. As a result they may be intangible or difficult to measure.</a:t>
            </a:r>
            <a:endParaRPr lang="en-CA" sz="1400" dirty="0"/>
          </a:p>
          <a:p>
            <a:pPr algn="just"/>
            <a:endParaRPr lang="en-CA" sz="1400" dirty="0"/>
          </a:p>
          <a:p>
            <a:pPr eaLnBrk="1" hangingPunct="1">
              <a:spcBef>
                <a:spcPct val="0"/>
              </a:spcBef>
            </a:pPr>
            <a:endParaRPr lang="en-US" altLang="en-US" dirty="0">
              <a:ea typeface="ＭＳ Ｐゴシック" pitchFamily="34" charset="-128"/>
            </a:endParaRPr>
          </a:p>
        </p:txBody>
      </p:sp>
      <p:sp>
        <p:nvSpPr>
          <p:cNvPr id="29700" name="Espace réservé du numéro de diapositive 3"/>
          <p:cNvSpPr>
            <a:spLocks noGrp="1"/>
          </p:cNvSpPr>
          <p:nvPr>
            <p:ph type="sldNum" sz="quarter" idx="5"/>
          </p:nvPr>
        </p:nvSpPr>
        <p:spPr bwMode="auto">
          <a:xfrm>
            <a:off x="3850644" y="9430308"/>
            <a:ext cx="2945448" cy="496331"/>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400">
                <a:solidFill>
                  <a:schemeClr val="tx1"/>
                </a:solidFill>
                <a:latin typeface="Calibri" pitchFamily="34" charset="0"/>
                <a:ea typeface="ＭＳ Ｐゴシック" pitchFamily="34" charset="-128"/>
                <a:cs typeface="Arial" charset="0"/>
              </a:defRPr>
            </a:lvl1pPr>
            <a:lvl2pPr marL="749562" indent="-288293" eaLnBrk="0" hangingPunct="0">
              <a:spcBef>
                <a:spcPct val="30000"/>
              </a:spcBef>
              <a:defRPr sz="1400">
                <a:solidFill>
                  <a:schemeClr val="tx1"/>
                </a:solidFill>
                <a:latin typeface="Calibri" pitchFamily="34" charset="0"/>
                <a:ea typeface="Arial" charset="0"/>
                <a:cs typeface="Arial" charset="0"/>
              </a:defRPr>
            </a:lvl2pPr>
            <a:lvl3pPr marL="1153173" indent="-230635" eaLnBrk="0" hangingPunct="0">
              <a:spcBef>
                <a:spcPct val="30000"/>
              </a:spcBef>
              <a:defRPr sz="1400">
                <a:solidFill>
                  <a:schemeClr val="tx1"/>
                </a:solidFill>
                <a:latin typeface="Calibri" pitchFamily="34" charset="0"/>
                <a:ea typeface="Arial" charset="0"/>
                <a:cs typeface="Arial" charset="0"/>
              </a:defRPr>
            </a:lvl3pPr>
            <a:lvl4pPr marL="1614442" indent="-230635" eaLnBrk="0" hangingPunct="0">
              <a:spcBef>
                <a:spcPct val="30000"/>
              </a:spcBef>
              <a:defRPr sz="1400">
                <a:solidFill>
                  <a:schemeClr val="tx1"/>
                </a:solidFill>
                <a:latin typeface="Calibri" pitchFamily="34" charset="0"/>
                <a:ea typeface="Arial" charset="0"/>
                <a:cs typeface="Arial" charset="0"/>
              </a:defRPr>
            </a:lvl4pPr>
            <a:lvl5pPr marL="2075711" indent="-230635" eaLnBrk="0" hangingPunct="0">
              <a:spcBef>
                <a:spcPct val="30000"/>
              </a:spcBef>
              <a:defRPr sz="1400">
                <a:solidFill>
                  <a:schemeClr val="tx1"/>
                </a:solidFill>
                <a:latin typeface="Calibri" pitchFamily="34" charset="0"/>
                <a:ea typeface="Arial" charset="0"/>
                <a:cs typeface="Arial" charset="0"/>
              </a:defRPr>
            </a:lvl5pPr>
            <a:lvl6pPr marL="2536980" indent="-230635" defTabSz="1052271" eaLnBrk="0" fontAlgn="base" hangingPunct="0">
              <a:spcBef>
                <a:spcPct val="30000"/>
              </a:spcBef>
              <a:spcAft>
                <a:spcPct val="0"/>
              </a:spcAft>
              <a:defRPr sz="1400">
                <a:solidFill>
                  <a:schemeClr val="tx1"/>
                </a:solidFill>
                <a:latin typeface="Calibri" pitchFamily="34" charset="0"/>
                <a:ea typeface="Arial" charset="0"/>
                <a:cs typeface="Arial" charset="0"/>
              </a:defRPr>
            </a:lvl6pPr>
            <a:lvl7pPr marL="2998249" indent="-230635" defTabSz="1052271" eaLnBrk="0" fontAlgn="base" hangingPunct="0">
              <a:spcBef>
                <a:spcPct val="30000"/>
              </a:spcBef>
              <a:spcAft>
                <a:spcPct val="0"/>
              </a:spcAft>
              <a:defRPr sz="1400">
                <a:solidFill>
                  <a:schemeClr val="tx1"/>
                </a:solidFill>
                <a:latin typeface="Calibri" pitchFamily="34" charset="0"/>
                <a:ea typeface="Arial" charset="0"/>
                <a:cs typeface="Arial" charset="0"/>
              </a:defRPr>
            </a:lvl7pPr>
            <a:lvl8pPr marL="3459518" indent="-230635" defTabSz="1052271" eaLnBrk="0" fontAlgn="base" hangingPunct="0">
              <a:spcBef>
                <a:spcPct val="30000"/>
              </a:spcBef>
              <a:spcAft>
                <a:spcPct val="0"/>
              </a:spcAft>
              <a:defRPr sz="1400">
                <a:solidFill>
                  <a:schemeClr val="tx1"/>
                </a:solidFill>
                <a:latin typeface="Calibri" pitchFamily="34" charset="0"/>
                <a:ea typeface="Arial" charset="0"/>
                <a:cs typeface="Arial" charset="0"/>
              </a:defRPr>
            </a:lvl8pPr>
            <a:lvl9pPr marL="3920787" indent="-230635" defTabSz="1052271" eaLnBrk="0" fontAlgn="base" hangingPunct="0">
              <a:spcBef>
                <a:spcPct val="30000"/>
              </a:spcBef>
              <a:spcAft>
                <a:spcPct val="0"/>
              </a:spcAft>
              <a:defRPr sz="1400">
                <a:solidFill>
                  <a:schemeClr val="tx1"/>
                </a:solidFill>
                <a:latin typeface="Calibri" pitchFamily="34" charset="0"/>
                <a:ea typeface="Arial" charset="0"/>
                <a:cs typeface="Arial" charset="0"/>
              </a:defRPr>
            </a:lvl9pPr>
          </a:lstStyle>
          <a:p>
            <a:pPr eaLnBrk="1" hangingPunct="1">
              <a:spcBef>
                <a:spcPct val="0"/>
              </a:spcBef>
            </a:pPr>
            <a:fld id="{773681C5-CFAC-4845-A565-DD94C9227810}" type="slidenum">
              <a:rPr lang="fr-FR" altLang="en-US" sz="1200"/>
              <a:pPr eaLnBrk="1" hangingPunct="1">
                <a:spcBef>
                  <a:spcPct val="0"/>
                </a:spcBef>
              </a:pPr>
              <a:t>33</a:t>
            </a:fld>
            <a:endParaRPr lang="fr-FR" altLang="en-US" sz="1200"/>
          </a:p>
        </p:txBody>
      </p:sp>
    </p:spTree>
    <p:extLst>
      <p:ext uri="{BB962C8B-B14F-4D97-AF65-F5344CB8AC3E}">
        <p14:creationId xmlns:p14="http://schemas.microsoft.com/office/powerpoint/2010/main" val="378597963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pPr marL="290813" indent="-290813" algn="just">
              <a:buFont typeface="Arial" panose="020B0604020202020204" pitchFamily="34" charset="0"/>
              <a:buChar char="•"/>
            </a:pPr>
            <a:r>
              <a:rPr lang="en-CA" sz="1400" dirty="0">
                <a:solidFill>
                  <a:srgbClr val="C00000"/>
                </a:solidFill>
                <a:latin typeface="Calibri" panose="020F0502020204030204" pitchFamily="34" charset="0"/>
                <a:cs typeface="Calibri" panose="020F0502020204030204" pitchFamily="34" charset="0"/>
              </a:rPr>
              <a:t>Member States have freedom to choose between nationally-defined methodologies or the methodologies proposed by the Secretariat by which </a:t>
            </a:r>
            <a:r>
              <a:rPr lang="en-CA" sz="1400" b="1" u="sng" dirty="0">
                <a:solidFill>
                  <a:srgbClr val="C00000"/>
                </a:solidFill>
                <a:latin typeface="Calibri" panose="020F0502020204030204" pitchFamily="34" charset="0"/>
                <a:cs typeface="Calibri" panose="020F0502020204030204" pitchFamily="34" charset="0"/>
              </a:rPr>
              <a:t>direct</a:t>
            </a:r>
            <a:r>
              <a:rPr lang="en-CA" sz="1400" dirty="0">
                <a:solidFill>
                  <a:srgbClr val="C00000"/>
                </a:solidFill>
                <a:latin typeface="Calibri" panose="020F0502020204030204" pitchFamily="34" charset="0"/>
                <a:cs typeface="Calibri" panose="020F0502020204030204" pitchFamily="34" charset="0"/>
              </a:rPr>
              <a:t> economic loss to damaged or destroyed productive assets attributed to disasters is determined.</a:t>
            </a:r>
          </a:p>
          <a:p>
            <a:pPr marL="290813" indent="-290813" algn="just">
              <a:buFont typeface="Arial" panose="020B0604020202020204" pitchFamily="34" charset="0"/>
              <a:buChar char="•"/>
            </a:pPr>
            <a:endParaRPr lang="en-CA" sz="1400" dirty="0">
              <a:latin typeface="Calibri" panose="020F0502020204030204" pitchFamily="34" charset="0"/>
              <a:cs typeface="Calibri" panose="020F0502020204030204" pitchFamily="34" charset="0"/>
            </a:endParaRPr>
          </a:p>
          <a:p>
            <a:pPr algn="just"/>
            <a:r>
              <a:rPr lang="en-GB" sz="1400" dirty="0">
                <a:latin typeface="Calibri" panose="020F0502020204030204" pitchFamily="34" charset="0"/>
                <a:cs typeface="Calibri" panose="020F0502020204030204" pitchFamily="34" charset="0"/>
              </a:rPr>
              <a:t>The following major groups of methods are developed in the Technical Guidance Note to be used when estimating direct economic losses:</a:t>
            </a:r>
          </a:p>
          <a:p>
            <a:pPr algn="just"/>
            <a:endParaRPr lang="en-CA" sz="1400" dirty="0">
              <a:latin typeface="Calibri" panose="020F0502020204030204" pitchFamily="34" charset="0"/>
              <a:cs typeface="Calibri" panose="020F0502020204030204" pitchFamily="34" charset="0"/>
            </a:endParaRPr>
          </a:p>
          <a:p>
            <a:pPr marL="290813" indent="-290813" algn="just">
              <a:buFont typeface="Arial" panose="020B0604020202020204" pitchFamily="34" charset="0"/>
              <a:buChar char="•"/>
            </a:pPr>
            <a:r>
              <a:rPr lang="en-GB" sz="1400" b="1" dirty="0">
                <a:latin typeface="Calibri" panose="020F0502020204030204" pitchFamily="34" charset="0"/>
                <a:cs typeface="Calibri" panose="020F0502020204030204" pitchFamily="34" charset="0"/>
              </a:rPr>
              <a:t>C-1 compound indicator</a:t>
            </a:r>
            <a:r>
              <a:rPr lang="en-GB" sz="1400" dirty="0">
                <a:latin typeface="Calibri" panose="020F0502020204030204" pitchFamily="34" charset="0"/>
                <a:cs typeface="Calibri" panose="020F0502020204030204" pitchFamily="34" charset="0"/>
              </a:rPr>
              <a:t> is expressed as </a:t>
            </a:r>
            <a:r>
              <a:rPr lang="en-GB" sz="1400" b="1" dirty="0">
                <a:latin typeface="Calibri" panose="020F0502020204030204" pitchFamily="34" charset="0"/>
                <a:cs typeface="Calibri" panose="020F0502020204030204" pitchFamily="34" charset="0"/>
              </a:rPr>
              <a:t>a simple sum of Indicators C-2 to C-6 </a:t>
            </a:r>
            <a:r>
              <a:rPr lang="en-GB" sz="1400" dirty="0">
                <a:latin typeface="Calibri" panose="020F0502020204030204" pitchFamily="34" charset="0"/>
                <a:cs typeface="Calibri" panose="020F0502020204030204" pitchFamily="34" charset="0"/>
              </a:rPr>
              <a:t>in relation to GDP.</a:t>
            </a:r>
            <a:endParaRPr lang="en-CA" sz="1400" dirty="0">
              <a:latin typeface="Calibri" panose="020F0502020204030204" pitchFamily="34" charset="0"/>
              <a:cs typeface="Calibri" panose="020F0502020204030204" pitchFamily="34" charset="0"/>
            </a:endParaRPr>
          </a:p>
          <a:p>
            <a:pPr marL="290813" indent="-290813" algn="just">
              <a:buFont typeface="Arial" panose="020B0604020202020204" pitchFamily="34" charset="0"/>
              <a:buChar char="•"/>
            </a:pPr>
            <a:r>
              <a:rPr lang="en-GB" sz="1400" b="1" dirty="0">
                <a:latin typeface="Calibri" panose="020F0502020204030204" pitchFamily="34" charset="0"/>
                <a:cs typeface="Calibri" panose="020F0502020204030204" pitchFamily="34" charset="0"/>
              </a:rPr>
              <a:t>Estimation of Agricultural Sector losses (C-2): </a:t>
            </a:r>
            <a:r>
              <a:rPr lang="en-GB" sz="1400" dirty="0">
                <a:latin typeface="Calibri" panose="020F0502020204030204" pitchFamily="34" charset="0"/>
                <a:cs typeface="Calibri" panose="020F0502020204030204" pitchFamily="34" charset="0"/>
              </a:rPr>
              <a:t>Jointly developed by </a:t>
            </a:r>
            <a:r>
              <a:rPr lang="en-GB" sz="1400" b="1" dirty="0">
                <a:latin typeface="Calibri" panose="020F0502020204030204" pitchFamily="34" charset="0"/>
                <a:cs typeface="Calibri" panose="020F0502020204030204" pitchFamily="34" charset="0"/>
              </a:rPr>
              <a:t>FAO and UNDRR </a:t>
            </a:r>
            <a:r>
              <a:rPr lang="en-GB" sz="1400" dirty="0">
                <a:latin typeface="Calibri" panose="020F0502020204030204" pitchFamily="34" charset="0"/>
                <a:cs typeface="Calibri" panose="020F0502020204030204" pitchFamily="34" charset="0"/>
              </a:rPr>
              <a:t>(for example, to assess economic loss on crops).</a:t>
            </a:r>
            <a:endParaRPr lang="en-CA" sz="1400" dirty="0">
              <a:latin typeface="Calibri" panose="020F0502020204030204" pitchFamily="34" charset="0"/>
              <a:cs typeface="Calibri" panose="020F0502020204030204" pitchFamily="34" charset="0"/>
            </a:endParaRPr>
          </a:p>
          <a:p>
            <a:pPr marL="290813" indent="-290813" algn="just">
              <a:buFont typeface="Arial" panose="020B0604020202020204" pitchFamily="34" charset="0"/>
              <a:buChar char="•"/>
            </a:pPr>
            <a:r>
              <a:rPr lang="en-GB" sz="1400" b="1" dirty="0">
                <a:latin typeface="Calibri" panose="020F0502020204030204" pitchFamily="34" charset="0"/>
                <a:cs typeface="Calibri" panose="020F0502020204030204" pitchFamily="34" charset="0"/>
              </a:rPr>
              <a:t>Assessment of built environment losses (C-3, C-4, C-5): </a:t>
            </a:r>
            <a:r>
              <a:rPr lang="en-GB" sz="1400" dirty="0">
                <a:latin typeface="Calibri" panose="020F0502020204030204" pitchFamily="34" charset="0"/>
                <a:cs typeface="Calibri" panose="020F0502020204030204" pitchFamily="34" charset="0"/>
              </a:rPr>
              <a:t>Developed by </a:t>
            </a:r>
            <a:r>
              <a:rPr lang="en-GB" sz="1400" b="1" dirty="0">
                <a:latin typeface="Calibri" panose="020F0502020204030204" pitchFamily="34" charset="0"/>
                <a:cs typeface="Calibri" panose="020F0502020204030204" pitchFamily="34" charset="0"/>
              </a:rPr>
              <a:t>UNDRR, based on ECLAC/DALA</a:t>
            </a:r>
            <a:r>
              <a:rPr lang="en-GB" sz="1400" dirty="0">
                <a:latin typeface="Calibri" panose="020F0502020204030204" pitchFamily="34" charset="0"/>
                <a:cs typeface="Calibri" panose="020F0502020204030204" pitchFamily="34" charset="0"/>
              </a:rPr>
              <a:t> (for example, to assess economic loss on houses). </a:t>
            </a:r>
          </a:p>
          <a:p>
            <a:pPr marL="290813" indent="-290813" algn="just">
              <a:buFont typeface="Arial" panose="020B0604020202020204" pitchFamily="34" charset="0"/>
              <a:buChar char="•"/>
            </a:pPr>
            <a:r>
              <a:rPr lang="en-GB" sz="1400" b="1" dirty="0">
                <a:latin typeface="Calibri" panose="020F0502020204030204" pitchFamily="34" charset="0"/>
                <a:cs typeface="Calibri" panose="020F0502020204030204" pitchFamily="34" charset="0"/>
              </a:rPr>
              <a:t>Assessment based on replacement value and unit prices </a:t>
            </a:r>
            <a:r>
              <a:rPr lang="en-GB" sz="1400" dirty="0">
                <a:latin typeface="Calibri" panose="020F0502020204030204" pitchFamily="34" charset="0"/>
                <a:cs typeface="Calibri" panose="020F0502020204030204" pitchFamily="34" charset="0"/>
              </a:rPr>
              <a:t>(for example, to assess economic loss on vehicles or vessels)</a:t>
            </a:r>
            <a:endParaRPr lang="en-CA" sz="1400" dirty="0">
              <a:latin typeface="Calibri" panose="020F0502020204030204" pitchFamily="34" charset="0"/>
              <a:cs typeface="Calibri" panose="020F0502020204030204" pitchFamily="34" charset="0"/>
            </a:endParaRPr>
          </a:p>
          <a:p>
            <a:pPr algn="just"/>
            <a:endParaRPr lang="en-CA" sz="1400" dirty="0">
              <a:latin typeface="Calibri" panose="020F0502020204030204" pitchFamily="34" charset="0"/>
              <a:cs typeface="Calibri" panose="020F0502020204030204" pitchFamily="34" charset="0"/>
            </a:endParaRPr>
          </a:p>
          <a:p>
            <a:pPr algn="just"/>
            <a:endParaRPr lang="en-GB" sz="1400" dirty="0">
              <a:latin typeface="Calibri" panose="020F0502020204030204" pitchFamily="34" charset="0"/>
              <a:cs typeface="Calibri" panose="020F0502020204030204" pitchFamily="34" charset="0"/>
            </a:endParaRPr>
          </a:p>
          <a:p>
            <a:endParaRPr lang="en-GB" dirty="0"/>
          </a:p>
        </p:txBody>
      </p:sp>
      <p:sp>
        <p:nvSpPr>
          <p:cNvPr id="4" name="Slide Number Placeholder 3"/>
          <p:cNvSpPr>
            <a:spLocks noGrp="1"/>
          </p:cNvSpPr>
          <p:nvPr>
            <p:ph type="sldNum" sz="quarter" idx="5"/>
          </p:nvPr>
        </p:nvSpPr>
        <p:spPr/>
        <p:txBody>
          <a:bodyPr/>
          <a:lstStyle/>
          <a:p>
            <a:pPr>
              <a:defRPr/>
            </a:pPr>
            <a:fld id="{1F8CB188-3BCF-E145-90C3-B097D63711F6}" type="slidenum">
              <a:rPr lang="fr-FR" smtClean="0"/>
              <a:pPr>
                <a:defRPr/>
              </a:pPr>
              <a:t>34</a:t>
            </a:fld>
            <a:endParaRPr lang="fr-FR"/>
          </a:p>
        </p:txBody>
      </p:sp>
    </p:spTree>
    <p:extLst>
      <p:ext uri="{BB962C8B-B14F-4D97-AF65-F5344CB8AC3E}">
        <p14:creationId xmlns:p14="http://schemas.microsoft.com/office/powerpoint/2010/main" val="113829393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Espace réservé de l'image des diapositives 1"/>
          <p:cNvSpPr>
            <a:spLocks noGrp="1" noRot="1" noChangeAspect="1" noTextEdit="1"/>
          </p:cNvSpPr>
          <p:nvPr>
            <p:ph type="sldImg"/>
          </p:nvPr>
        </p:nvSpPr>
        <p:spPr bwMode="auto">
          <a:xfrm>
            <a:off x="766763" y="744538"/>
            <a:ext cx="5264150" cy="3722687"/>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9699" name="Espace réservé des commentaires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just"/>
            <a:r>
              <a:rPr lang="en-CA" sz="1400" b="1" dirty="0"/>
              <a:t>Critical infrastructure</a:t>
            </a:r>
            <a:endParaRPr lang="en-CA" sz="1400" dirty="0"/>
          </a:p>
          <a:p>
            <a:pPr algn="just"/>
            <a:r>
              <a:rPr lang="en-CA" sz="1400" i="1" dirty="0"/>
              <a:t>The physical structures, facilities, networks and other assets which provide services that are essential to the social and economic functioning of a community or society</a:t>
            </a:r>
            <a:endParaRPr lang="en-CA" sz="1400" dirty="0"/>
          </a:p>
          <a:p>
            <a:pPr algn="just"/>
            <a:endParaRPr lang="en-CA" sz="1400" b="1" dirty="0"/>
          </a:p>
          <a:p>
            <a:pPr algn="just"/>
            <a:r>
              <a:rPr lang="en-CA" sz="1400" b="1" dirty="0"/>
              <a:t>Protective Infrastructure: </a:t>
            </a:r>
            <a:r>
              <a:rPr lang="en-CA" sz="1400" dirty="0"/>
              <a:t>The set of built elements designed to protect human life and societal assets from different hazards such as floods, tsunamis, wind, landslides and many others.</a:t>
            </a:r>
          </a:p>
          <a:p>
            <a:pPr algn="just"/>
            <a:endParaRPr lang="en-CA" sz="1400" b="1" dirty="0"/>
          </a:p>
          <a:p>
            <a:pPr algn="just"/>
            <a:r>
              <a:rPr lang="en-CA" sz="1400" b="1" dirty="0"/>
              <a:t>Green Infrastructure: </a:t>
            </a:r>
            <a:r>
              <a:rPr lang="en-CA" sz="1400" dirty="0"/>
              <a:t>Green infrastructure is a strategically planned network of </a:t>
            </a:r>
            <a:r>
              <a:rPr lang="en-CA" sz="1400" u="sng" dirty="0"/>
              <a:t>natural and semi-natural areas </a:t>
            </a:r>
            <a:r>
              <a:rPr lang="en-CA" sz="1400" dirty="0"/>
              <a:t>with other environmental features designed and managed to deliver a wide range of ecosystem services such as water purification, air quality, space for recreation and climate mitigation and adaptation, and management of wet weather impacts that provides many community benefits. </a:t>
            </a:r>
          </a:p>
          <a:p>
            <a:pPr eaLnBrk="1" hangingPunct="1">
              <a:spcBef>
                <a:spcPct val="0"/>
              </a:spcBef>
            </a:pPr>
            <a:endParaRPr lang="en-US" altLang="en-US" dirty="0">
              <a:ea typeface="ＭＳ Ｐゴシック" pitchFamily="34" charset="-128"/>
            </a:endParaRPr>
          </a:p>
        </p:txBody>
      </p:sp>
      <p:sp>
        <p:nvSpPr>
          <p:cNvPr id="29700" name="Espace réservé du numéro de diapositive 3"/>
          <p:cNvSpPr>
            <a:spLocks noGrp="1"/>
          </p:cNvSpPr>
          <p:nvPr>
            <p:ph type="sldNum" sz="quarter" idx="5"/>
          </p:nvPr>
        </p:nvSpPr>
        <p:spPr bwMode="auto">
          <a:xfrm>
            <a:off x="3850644" y="9430308"/>
            <a:ext cx="2945448" cy="496331"/>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400">
                <a:solidFill>
                  <a:schemeClr val="tx1"/>
                </a:solidFill>
                <a:latin typeface="Calibri" pitchFamily="34" charset="0"/>
                <a:ea typeface="ＭＳ Ｐゴシック" pitchFamily="34" charset="-128"/>
                <a:cs typeface="Arial" charset="0"/>
              </a:defRPr>
            </a:lvl1pPr>
            <a:lvl2pPr marL="749562" indent="-288293" eaLnBrk="0" hangingPunct="0">
              <a:spcBef>
                <a:spcPct val="30000"/>
              </a:spcBef>
              <a:defRPr sz="1400">
                <a:solidFill>
                  <a:schemeClr val="tx1"/>
                </a:solidFill>
                <a:latin typeface="Calibri" pitchFamily="34" charset="0"/>
                <a:ea typeface="Arial" charset="0"/>
                <a:cs typeface="Arial" charset="0"/>
              </a:defRPr>
            </a:lvl2pPr>
            <a:lvl3pPr marL="1153173" indent="-230635" eaLnBrk="0" hangingPunct="0">
              <a:spcBef>
                <a:spcPct val="30000"/>
              </a:spcBef>
              <a:defRPr sz="1400">
                <a:solidFill>
                  <a:schemeClr val="tx1"/>
                </a:solidFill>
                <a:latin typeface="Calibri" pitchFamily="34" charset="0"/>
                <a:ea typeface="Arial" charset="0"/>
                <a:cs typeface="Arial" charset="0"/>
              </a:defRPr>
            </a:lvl3pPr>
            <a:lvl4pPr marL="1614442" indent="-230635" eaLnBrk="0" hangingPunct="0">
              <a:spcBef>
                <a:spcPct val="30000"/>
              </a:spcBef>
              <a:defRPr sz="1400">
                <a:solidFill>
                  <a:schemeClr val="tx1"/>
                </a:solidFill>
                <a:latin typeface="Calibri" pitchFamily="34" charset="0"/>
                <a:ea typeface="Arial" charset="0"/>
                <a:cs typeface="Arial" charset="0"/>
              </a:defRPr>
            </a:lvl4pPr>
            <a:lvl5pPr marL="2075711" indent="-230635" eaLnBrk="0" hangingPunct="0">
              <a:spcBef>
                <a:spcPct val="30000"/>
              </a:spcBef>
              <a:defRPr sz="1400">
                <a:solidFill>
                  <a:schemeClr val="tx1"/>
                </a:solidFill>
                <a:latin typeface="Calibri" pitchFamily="34" charset="0"/>
                <a:ea typeface="Arial" charset="0"/>
                <a:cs typeface="Arial" charset="0"/>
              </a:defRPr>
            </a:lvl5pPr>
            <a:lvl6pPr marL="2536980" indent="-230635" defTabSz="1052271" eaLnBrk="0" fontAlgn="base" hangingPunct="0">
              <a:spcBef>
                <a:spcPct val="30000"/>
              </a:spcBef>
              <a:spcAft>
                <a:spcPct val="0"/>
              </a:spcAft>
              <a:defRPr sz="1400">
                <a:solidFill>
                  <a:schemeClr val="tx1"/>
                </a:solidFill>
                <a:latin typeface="Calibri" pitchFamily="34" charset="0"/>
                <a:ea typeface="Arial" charset="0"/>
                <a:cs typeface="Arial" charset="0"/>
              </a:defRPr>
            </a:lvl6pPr>
            <a:lvl7pPr marL="2998249" indent="-230635" defTabSz="1052271" eaLnBrk="0" fontAlgn="base" hangingPunct="0">
              <a:spcBef>
                <a:spcPct val="30000"/>
              </a:spcBef>
              <a:spcAft>
                <a:spcPct val="0"/>
              </a:spcAft>
              <a:defRPr sz="1400">
                <a:solidFill>
                  <a:schemeClr val="tx1"/>
                </a:solidFill>
                <a:latin typeface="Calibri" pitchFamily="34" charset="0"/>
                <a:ea typeface="Arial" charset="0"/>
                <a:cs typeface="Arial" charset="0"/>
              </a:defRPr>
            </a:lvl7pPr>
            <a:lvl8pPr marL="3459518" indent="-230635" defTabSz="1052271" eaLnBrk="0" fontAlgn="base" hangingPunct="0">
              <a:spcBef>
                <a:spcPct val="30000"/>
              </a:spcBef>
              <a:spcAft>
                <a:spcPct val="0"/>
              </a:spcAft>
              <a:defRPr sz="1400">
                <a:solidFill>
                  <a:schemeClr val="tx1"/>
                </a:solidFill>
                <a:latin typeface="Calibri" pitchFamily="34" charset="0"/>
                <a:ea typeface="Arial" charset="0"/>
                <a:cs typeface="Arial" charset="0"/>
              </a:defRPr>
            </a:lvl8pPr>
            <a:lvl9pPr marL="3920787" indent="-230635" defTabSz="1052271" eaLnBrk="0" fontAlgn="base" hangingPunct="0">
              <a:spcBef>
                <a:spcPct val="30000"/>
              </a:spcBef>
              <a:spcAft>
                <a:spcPct val="0"/>
              </a:spcAft>
              <a:defRPr sz="1400">
                <a:solidFill>
                  <a:schemeClr val="tx1"/>
                </a:solidFill>
                <a:latin typeface="Calibri" pitchFamily="34" charset="0"/>
                <a:ea typeface="Arial" charset="0"/>
                <a:cs typeface="Arial" charset="0"/>
              </a:defRPr>
            </a:lvl9pPr>
          </a:lstStyle>
          <a:p>
            <a:pPr eaLnBrk="1" hangingPunct="1">
              <a:spcBef>
                <a:spcPct val="0"/>
              </a:spcBef>
            </a:pPr>
            <a:fld id="{773681C5-CFAC-4845-A565-DD94C9227810}" type="slidenum">
              <a:rPr lang="fr-FR" altLang="en-US" sz="1200"/>
              <a:pPr eaLnBrk="1" hangingPunct="1">
                <a:spcBef>
                  <a:spcPct val="0"/>
                </a:spcBef>
              </a:pPr>
              <a:t>35</a:t>
            </a:fld>
            <a:endParaRPr lang="fr-FR" altLang="en-US" sz="1200"/>
          </a:p>
        </p:txBody>
      </p:sp>
    </p:spTree>
    <p:extLst>
      <p:ext uri="{BB962C8B-B14F-4D97-AF65-F5344CB8AC3E}">
        <p14:creationId xmlns:p14="http://schemas.microsoft.com/office/powerpoint/2010/main" val="421697369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Espace réservé de l'image des diapositives 1"/>
          <p:cNvSpPr>
            <a:spLocks noGrp="1" noRot="1" noChangeAspect="1" noTextEdit="1"/>
          </p:cNvSpPr>
          <p:nvPr>
            <p:ph type="sldImg"/>
          </p:nvPr>
        </p:nvSpPr>
        <p:spPr bwMode="auto">
          <a:xfrm>
            <a:off x="766763" y="744538"/>
            <a:ext cx="5264150" cy="3722687"/>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9699" name="Espace réservé des commentaires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endParaRPr lang="en-US" altLang="en-US">
              <a:ea typeface="ＭＳ Ｐゴシック" pitchFamily="34" charset="-128"/>
            </a:endParaRPr>
          </a:p>
        </p:txBody>
      </p:sp>
      <p:sp>
        <p:nvSpPr>
          <p:cNvPr id="29700" name="Espace réservé du numéro de diapositive 3"/>
          <p:cNvSpPr>
            <a:spLocks noGrp="1"/>
          </p:cNvSpPr>
          <p:nvPr>
            <p:ph type="sldNum" sz="quarter" idx="5"/>
          </p:nvPr>
        </p:nvSpPr>
        <p:spPr bwMode="auto">
          <a:xfrm>
            <a:off x="3850644" y="9430308"/>
            <a:ext cx="2945448" cy="496331"/>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400">
                <a:solidFill>
                  <a:schemeClr val="tx1"/>
                </a:solidFill>
                <a:latin typeface="Calibri" pitchFamily="34" charset="0"/>
                <a:ea typeface="ＭＳ Ｐゴシック" pitchFamily="34" charset="-128"/>
                <a:cs typeface="Arial" charset="0"/>
              </a:defRPr>
            </a:lvl1pPr>
            <a:lvl2pPr marL="749562" indent="-288293" eaLnBrk="0" hangingPunct="0">
              <a:spcBef>
                <a:spcPct val="30000"/>
              </a:spcBef>
              <a:defRPr sz="1400">
                <a:solidFill>
                  <a:schemeClr val="tx1"/>
                </a:solidFill>
                <a:latin typeface="Calibri" pitchFamily="34" charset="0"/>
                <a:ea typeface="Arial" charset="0"/>
                <a:cs typeface="Arial" charset="0"/>
              </a:defRPr>
            </a:lvl2pPr>
            <a:lvl3pPr marL="1153173" indent="-230635" eaLnBrk="0" hangingPunct="0">
              <a:spcBef>
                <a:spcPct val="30000"/>
              </a:spcBef>
              <a:defRPr sz="1400">
                <a:solidFill>
                  <a:schemeClr val="tx1"/>
                </a:solidFill>
                <a:latin typeface="Calibri" pitchFamily="34" charset="0"/>
                <a:ea typeface="Arial" charset="0"/>
                <a:cs typeface="Arial" charset="0"/>
              </a:defRPr>
            </a:lvl3pPr>
            <a:lvl4pPr marL="1614442" indent="-230635" eaLnBrk="0" hangingPunct="0">
              <a:spcBef>
                <a:spcPct val="30000"/>
              </a:spcBef>
              <a:defRPr sz="1400">
                <a:solidFill>
                  <a:schemeClr val="tx1"/>
                </a:solidFill>
                <a:latin typeface="Calibri" pitchFamily="34" charset="0"/>
                <a:ea typeface="Arial" charset="0"/>
                <a:cs typeface="Arial" charset="0"/>
              </a:defRPr>
            </a:lvl4pPr>
            <a:lvl5pPr marL="2075711" indent="-230635" eaLnBrk="0" hangingPunct="0">
              <a:spcBef>
                <a:spcPct val="30000"/>
              </a:spcBef>
              <a:defRPr sz="1400">
                <a:solidFill>
                  <a:schemeClr val="tx1"/>
                </a:solidFill>
                <a:latin typeface="Calibri" pitchFamily="34" charset="0"/>
                <a:ea typeface="Arial" charset="0"/>
                <a:cs typeface="Arial" charset="0"/>
              </a:defRPr>
            </a:lvl5pPr>
            <a:lvl6pPr marL="2536980" indent="-230635" defTabSz="1052271" eaLnBrk="0" fontAlgn="base" hangingPunct="0">
              <a:spcBef>
                <a:spcPct val="30000"/>
              </a:spcBef>
              <a:spcAft>
                <a:spcPct val="0"/>
              </a:spcAft>
              <a:defRPr sz="1400">
                <a:solidFill>
                  <a:schemeClr val="tx1"/>
                </a:solidFill>
                <a:latin typeface="Calibri" pitchFamily="34" charset="0"/>
                <a:ea typeface="Arial" charset="0"/>
                <a:cs typeface="Arial" charset="0"/>
              </a:defRPr>
            </a:lvl6pPr>
            <a:lvl7pPr marL="2998249" indent="-230635" defTabSz="1052271" eaLnBrk="0" fontAlgn="base" hangingPunct="0">
              <a:spcBef>
                <a:spcPct val="30000"/>
              </a:spcBef>
              <a:spcAft>
                <a:spcPct val="0"/>
              </a:spcAft>
              <a:defRPr sz="1400">
                <a:solidFill>
                  <a:schemeClr val="tx1"/>
                </a:solidFill>
                <a:latin typeface="Calibri" pitchFamily="34" charset="0"/>
                <a:ea typeface="Arial" charset="0"/>
                <a:cs typeface="Arial" charset="0"/>
              </a:defRPr>
            </a:lvl7pPr>
            <a:lvl8pPr marL="3459518" indent="-230635" defTabSz="1052271" eaLnBrk="0" fontAlgn="base" hangingPunct="0">
              <a:spcBef>
                <a:spcPct val="30000"/>
              </a:spcBef>
              <a:spcAft>
                <a:spcPct val="0"/>
              </a:spcAft>
              <a:defRPr sz="1400">
                <a:solidFill>
                  <a:schemeClr val="tx1"/>
                </a:solidFill>
                <a:latin typeface="Calibri" pitchFamily="34" charset="0"/>
                <a:ea typeface="Arial" charset="0"/>
                <a:cs typeface="Arial" charset="0"/>
              </a:defRPr>
            </a:lvl8pPr>
            <a:lvl9pPr marL="3920787" indent="-230635" defTabSz="1052271" eaLnBrk="0" fontAlgn="base" hangingPunct="0">
              <a:spcBef>
                <a:spcPct val="30000"/>
              </a:spcBef>
              <a:spcAft>
                <a:spcPct val="0"/>
              </a:spcAft>
              <a:defRPr sz="1400">
                <a:solidFill>
                  <a:schemeClr val="tx1"/>
                </a:solidFill>
                <a:latin typeface="Calibri" pitchFamily="34" charset="0"/>
                <a:ea typeface="Arial" charset="0"/>
                <a:cs typeface="Arial" charset="0"/>
              </a:defRPr>
            </a:lvl9pPr>
          </a:lstStyle>
          <a:p>
            <a:pPr eaLnBrk="1" hangingPunct="1">
              <a:spcBef>
                <a:spcPct val="0"/>
              </a:spcBef>
            </a:pPr>
            <a:fld id="{773681C5-CFAC-4845-A565-DD94C9227810}" type="slidenum">
              <a:rPr lang="fr-FR" altLang="en-US" sz="1200"/>
              <a:pPr eaLnBrk="1" hangingPunct="1">
                <a:spcBef>
                  <a:spcPct val="0"/>
                </a:spcBef>
              </a:pPr>
              <a:t>38</a:t>
            </a:fld>
            <a:endParaRPr lang="fr-FR" altLang="en-US" sz="1200"/>
          </a:p>
        </p:txBody>
      </p:sp>
    </p:spTree>
    <p:extLst>
      <p:ext uri="{BB962C8B-B14F-4D97-AF65-F5344CB8AC3E}">
        <p14:creationId xmlns:p14="http://schemas.microsoft.com/office/powerpoint/2010/main" val="378597963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400"/>
              <a:t>Sources: </a:t>
            </a:r>
          </a:p>
          <a:p>
            <a:r>
              <a:rPr lang="en-GB" sz="1400"/>
              <a:t>- internal- government source, agencies, ministries</a:t>
            </a:r>
          </a:p>
          <a:p>
            <a:r>
              <a:rPr lang="en-GB" sz="1400"/>
              <a:t>- external- NGOs, Academia, UN, IFRC etc.</a:t>
            </a:r>
            <a:endParaRPr lang="fr-FR"/>
          </a:p>
        </p:txBody>
      </p:sp>
      <p:sp>
        <p:nvSpPr>
          <p:cNvPr id="4" name="Slide Number Placeholder 3"/>
          <p:cNvSpPr>
            <a:spLocks noGrp="1"/>
          </p:cNvSpPr>
          <p:nvPr>
            <p:ph type="sldNum" sz="quarter" idx="5"/>
          </p:nvPr>
        </p:nvSpPr>
        <p:spPr/>
        <p:txBody>
          <a:bodyPr/>
          <a:lstStyle/>
          <a:p>
            <a:pPr>
              <a:defRPr/>
            </a:pPr>
            <a:fld id="{1F8CB188-3BCF-E145-90C3-B097D63711F6}" type="slidenum">
              <a:rPr lang="fr-FR" smtClean="0"/>
              <a:pPr>
                <a:defRPr/>
              </a:pPr>
              <a:t>39</a:t>
            </a:fld>
            <a:endParaRPr lang="fr-FR"/>
          </a:p>
        </p:txBody>
      </p:sp>
    </p:spTree>
    <p:extLst>
      <p:ext uri="{BB962C8B-B14F-4D97-AF65-F5344CB8AC3E}">
        <p14:creationId xmlns:p14="http://schemas.microsoft.com/office/powerpoint/2010/main" val="86519074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a:t>Blue – Finance</a:t>
            </a:r>
          </a:p>
          <a:p>
            <a:r>
              <a:rPr lang="fr-FR"/>
              <a:t>White – </a:t>
            </a:r>
            <a:r>
              <a:rPr lang="fr-FR" err="1"/>
              <a:t>Number</a:t>
            </a:r>
            <a:r>
              <a:rPr lang="fr-FR"/>
              <a:t> of programmes</a:t>
            </a:r>
          </a:p>
        </p:txBody>
      </p:sp>
      <p:sp>
        <p:nvSpPr>
          <p:cNvPr id="4" name="Espace réservé du numéro de diapositive 3"/>
          <p:cNvSpPr>
            <a:spLocks noGrp="1"/>
          </p:cNvSpPr>
          <p:nvPr>
            <p:ph type="sldNum" sz="quarter" idx="5"/>
          </p:nvPr>
        </p:nvSpPr>
        <p:spPr/>
        <p:txBody>
          <a:bodyPr/>
          <a:lstStyle/>
          <a:p>
            <a:pPr>
              <a:defRPr/>
            </a:pPr>
            <a:fld id="{1F8CB188-3BCF-E145-90C3-B097D63711F6}" type="slidenum">
              <a:rPr lang="fr-FR" smtClean="0"/>
              <a:pPr>
                <a:defRPr/>
              </a:pPr>
              <a:t>42</a:t>
            </a:fld>
            <a:endParaRPr lang="fr-FR"/>
          </a:p>
        </p:txBody>
      </p:sp>
    </p:spTree>
    <p:extLst>
      <p:ext uri="{BB962C8B-B14F-4D97-AF65-F5344CB8AC3E}">
        <p14:creationId xmlns:p14="http://schemas.microsoft.com/office/powerpoint/2010/main" val="16745766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1042988" rtl="0" eaLnBrk="0" fontAlgn="base" latinLnBrk="0" hangingPunct="0">
              <a:lnSpc>
                <a:spcPct val="100000"/>
              </a:lnSpc>
              <a:spcBef>
                <a:spcPct val="30000"/>
              </a:spcBef>
              <a:spcAft>
                <a:spcPct val="0"/>
              </a:spcAft>
              <a:buClrTx/>
              <a:buSzTx/>
              <a:buFontTx/>
              <a:buNone/>
              <a:tabLst/>
              <a:defRPr/>
            </a:pPr>
            <a:r>
              <a:rPr lang="en-US"/>
              <a:t>Financial and technical support to DRR is increasing according to the reports made over several years. Need additional information to understand the cause of the increase (internal: reporting systems, or external ODA increasing?)</a:t>
            </a:r>
          </a:p>
          <a:p>
            <a:pPr marL="0" marR="0" lvl="0" indent="0" algn="l" defTabSz="1042988" rtl="0" eaLnBrk="0" fontAlgn="base" latinLnBrk="0" hangingPunct="0">
              <a:lnSpc>
                <a:spcPct val="100000"/>
              </a:lnSpc>
              <a:spcBef>
                <a:spcPct val="30000"/>
              </a:spcBef>
              <a:spcAft>
                <a:spcPct val="0"/>
              </a:spcAft>
              <a:buClrTx/>
              <a:buSzTx/>
              <a:buFontTx/>
              <a:buNone/>
              <a:tabLst/>
              <a:defRPr/>
            </a:pPr>
            <a:endParaRPr lang="en-US"/>
          </a:p>
          <a:p>
            <a:pPr marL="0" marR="0" lvl="0" indent="0" algn="l" defTabSz="1042988" rtl="0" eaLnBrk="0" fontAlgn="base" latinLnBrk="0" hangingPunct="0">
              <a:lnSpc>
                <a:spcPct val="100000"/>
              </a:lnSpc>
              <a:spcBef>
                <a:spcPct val="30000"/>
              </a:spcBef>
              <a:spcAft>
                <a:spcPct val="0"/>
              </a:spcAft>
              <a:buClrTx/>
              <a:buSzTx/>
              <a:buFontTx/>
              <a:buNone/>
              <a:tabLst/>
              <a:defRPr/>
            </a:pPr>
            <a:r>
              <a:rPr lang="en-US"/>
              <a:t>List of countries reporting:</a:t>
            </a:r>
          </a:p>
          <a:p>
            <a:pPr marL="0" marR="0" lvl="0" indent="0" algn="l" defTabSz="1042988" rtl="0" eaLnBrk="0" fontAlgn="base" latinLnBrk="0" hangingPunct="0">
              <a:lnSpc>
                <a:spcPct val="100000"/>
              </a:lnSpc>
              <a:spcBef>
                <a:spcPct val="30000"/>
              </a:spcBef>
              <a:spcAft>
                <a:spcPct val="0"/>
              </a:spcAft>
              <a:buClrTx/>
              <a:buSzTx/>
              <a:buFontTx/>
              <a:buNone/>
              <a:tabLst/>
              <a:defRPr/>
            </a:pPr>
            <a:r>
              <a:rPr lang="fr-FR" sz="1400" b="0" i="0" u="none" strike="noStrike" kern="1200">
                <a:solidFill>
                  <a:schemeClr val="tx1"/>
                </a:solidFill>
                <a:effectLst/>
                <a:latin typeface="+mn-lt"/>
                <a:ea typeface="ＭＳ Ｐゴシック" charset="0"/>
                <a:cs typeface="Arial" charset="0"/>
              </a:rPr>
              <a:t>Angola, Botswana,</a:t>
            </a:r>
            <a:r>
              <a:rPr lang="fr-FR"/>
              <a:t> </a:t>
            </a:r>
            <a:r>
              <a:rPr lang="fr-FR" sz="1400" b="0" i="0" u="none" strike="noStrike" kern="1200">
                <a:solidFill>
                  <a:schemeClr val="tx1"/>
                </a:solidFill>
                <a:effectLst/>
                <a:latin typeface="+mn-lt"/>
                <a:ea typeface="ＭＳ Ｐゴシック" charset="0"/>
                <a:cs typeface="Arial" charset="0"/>
              </a:rPr>
              <a:t>Burundi,</a:t>
            </a:r>
            <a:r>
              <a:rPr lang="fr-FR"/>
              <a:t> </a:t>
            </a:r>
            <a:r>
              <a:rPr lang="fr-FR" sz="1400" b="0" i="0" u="none" strike="noStrike" kern="1200" err="1">
                <a:solidFill>
                  <a:schemeClr val="tx1"/>
                </a:solidFill>
                <a:effectLst/>
                <a:latin typeface="+mn-lt"/>
                <a:ea typeface="ＭＳ Ｐゴシック" charset="0"/>
                <a:cs typeface="Arial" charset="0"/>
              </a:rPr>
              <a:t>Cameroon</a:t>
            </a:r>
            <a:r>
              <a:rPr lang="fr-FR" sz="1400" b="0" i="0" u="none" strike="noStrike" kern="1200">
                <a:solidFill>
                  <a:schemeClr val="tx1"/>
                </a:solidFill>
                <a:effectLst/>
                <a:latin typeface="+mn-lt"/>
                <a:ea typeface="ＭＳ Ｐゴシック" charset="0"/>
                <a:cs typeface="Arial" charset="0"/>
              </a:rPr>
              <a:t>,</a:t>
            </a:r>
            <a:r>
              <a:rPr lang="fr-FR"/>
              <a:t> </a:t>
            </a:r>
            <a:r>
              <a:rPr lang="fr-FR" sz="1400" b="0" i="0" u="none" strike="noStrike" kern="1200" err="1">
                <a:solidFill>
                  <a:schemeClr val="tx1"/>
                </a:solidFill>
                <a:effectLst/>
                <a:latin typeface="+mn-lt"/>
                <a:ea typeface="ＭＳ Ｐゴシック" charset="0"/>
                <a:cs typeface="Arial" charset="0"/>
              </a:rPr>
              <a:t>Eswatini</a:t>
            </a:r>
            <a:r>
              <a:rPr lang="fr-FR" sz="1400" b="0" i="0" u="none" strike="noStrike" kern="1200">
                <a:solidFill>
                  <a:schemeClr val="tx1"/>
                </a:solidFill>
                <a:effectLst/>
                <a:latin typeface="+mn-lt"/>
                <a:ea typeface="ＭＳ Ｐゴシック" charset="0"/>
                <a:cs typeface="Arial" charset="0"/>
              </a:rPr>
              <a:t>,</a:t>
            </a:r>
            <a:r>
              <a:rPr lang="fr-FR"/>
              <a:t> </a:t>
            </a:r>
            <a:r>
              <a:rPr lang="fr-FR" sz="1400" b="0" i="0" u="none" strike="noStrike" kern="1200" err="1">
                <a:solidFill>
                  <a:schemeClr val="tx1"/>
                </a:solidFill>
                <a:effectLst/>
                <a:latin typeface="+mn-lt"/>
                <a:ea typeface="ＭＳ Ｐゴシック" charset="0"/>
                <a:cs typeface="Arial" charset="0"/>
              </a:rPr>
              <a:t>Ethiopia</a:t>
            </a:r>
            <a:r>
              <a:rPr lang="fr-FR" sz="1400" b="0" i="0" u="none" strike="noStrike" kern="1200">
                <a:solidFill>
                  <a:schemeClr val="tx1"/>
                </a:solidFill>
                <a:effectLst/>
                <a:latin typeface="+mn-lt"/>
                <a:ea typeface="ＭＳ Ｐゴシック" charset="0"/>
                <a:cs typeface="Arial" charset="0"/>
              </a:rPr>
              <a:t>,</a:t>
            </a:r>
            <a:r>
              <a:rPr lang="fr-FR"/>
              <a:t> </a:t>
            </a:r>
            <a:r>
              <a:rPr lang="fr-FR" sz="1400" b="0" i="0" u="none" strike="noStrike" kern="1200">
                <a:solidFill>
                  <a:schemeClr val="tx1"/>
                </a:solidFill>
                <a:effectLst/>
                <a:latin typeface="+mn-lt"/>
                <a:ea typeface="ＭＳ Ｐゴシック" charset="0"/>
                <a:cs typeface="Arial" charset="0"/>
              </a:rPr>
              <a:t>Malawi,</a:t>
            </a:r>
            <a:r>
              <a:rPr lang="fr-FR"/>
              <a:t> </a:t>
            </a:r>
            <a:r>
              <a:rPr lang="fr-FR" sz="1400" b="0" i="0" u="none" strike="noStrike" kern="1200">
                <a:solidFill>
                  <a:schemeClr val="tx1"/>
                </a:solidFill>
                <a:effectLst/>
                <a:latin typeface="+mn-lt"/>
                <a:ea typeface="ＭＳ Ｐゴシック" charset="0"/>
                <a:cs typeface="Arial" charset="0"/>
              </a:rPr>
              <a:t>Mali,</a:t>
            </a:r>
            <a:r>
              <a:rPr lang="fr-FR"/>
              <a:t> </a:t>
            </a:r>
            <a:r>
              <a:rPr lang="fr-FR" sz="1400" b="0" i="0" u="none" strike="noStrike" kern="1200">
                <a:solidFill>
                  <a:schemeClr val="tx1"/>
                </a:solidFill>
                <a:effectLst/>
                <a:latin typeface="+mn-lt"/>
                <a:ea typeface="ＭＳ Ｐゴシック" charset="0"/>
                <a:cs typeface="Arial" charset="0"/>
              </a:rPr>
              <a:t>Mozambique,</a:t>
            </a:r>
            <a:r>
              <a:rPr lang="fr-FR"/>
              <a:t> </a:t>
            </a:r>
            <a:r>
              <a:rPr lang="fr-FR" sz="1400" b="0" i="0" u="none" strike="noStrike" kern="1200" err="1">
                <a:solidFill>
                  <a:schemeClr val="tx1"/>
                </a:solidFill>
                <a:effectLst/>
                <a:latin typeface="+mn-lt"/>
                <a:ea typeface="ＭＳ Ｐゴシック" charset="0"/>
                <a:cs typeface="Arial" charset="0"/>
              </a:rPr>
              <a:t>Namibia</a:t>
            </a:r>
            <a:r>
              <a:rPr lang="fr-FR" sz="1400" b="0" i="0" u="none" strike="noStrike" kern="1200">
                <a:solidFill>
                  <a:schemeClr val="tx1"/>
                </a:solidFill>
                <a:effectLst/>
                <a:latin typeface="+mn-lt"/>
                <a:ea typeface="ＭＳ Ｐゴシック" charset="0"/>
                <a:cs typeface="Arial" charset="0"/>
              </a:rPr>
              <a:t>,</a:t>
            </a:r>
            <a:r>
              <a:rPr lang="fr-FR"/>
              <a:t> </a:t>
            </a:r>
            <a:r>
              <a:rPr lang="fr-FR" sz="1400" b="0" i="0" u="none" strike="noStrike" kern="1200">
                <a:solidFill>
                  <a:schemeClr val="tx1"/>
                </a:solidFill>
                <a:effectLst/>
                <a:latin typeface="+mn-lt"/>
                <a:ea typeface="ＭＳ Ｐゴシック" charset="0"/>
                <a:cs typeface="Arial" charset="0"/>
              </a:rPr>
              <a:t>Niger,</a:t>
            </a:r>
            <a:r>
              <a:rPr lang="fr-FR"/>
              <a:t> </a:t>
            </a:r>
            <a:r>
              <a:rPr lang="fr-FR" sz="1400" b="0" i="0" u="none" strike="noStrike" kern="1200">
                <a:solidFill>
                  <a:schemeClr val="tx1"/>
                </a:solidFill>
                <a:effectLst/>
                <a:latin typeface="+mn-lt"/>
                <a:ea typeface="ＭＳ Ｐゴシック" charset="0"/>
                <a:cs typeface="Arial" charset="0"/>
              </a:rPr>
              <a:t>South </a:t>
            </a:r>
            <a:r>
              <a:rPr lang="fr-FR" sz="1400" b="0" i="0" u="none" strike="noStrike" kern="1200" err="1">
                <a:solidFill>
                  <a:schemeClr val="tx1"/>
                </a:solidFill>
                <a:effectLst/>
                <a:latin typeface="+mn-lt"/>
                <a:ea typeface="ＭＳ Ｐゴシック" charset="0"/>
                <a:cs typeface="Arial" charset="0"/>
              </a:rPr>
              <a:t>Africa</a:t>
            </a:r>
            <a:r>
              <a:rPr lang="fr-FR" sz="1400" b="0" i="0" u="none" strike="noStrike" kern="1200">
                <a:solidFill>
                  <a:schemeClr val="tx1"/>
                </a:solidFill>
                <a:effectLst/>
                <a:latin typeface="+mn-lt"/>
                <a:ea typeface="ＭＳ Ｐゴシック" charset="0"/>
                <a:cs typeface="Arial" charset="0"/>
              </a:rPr>
              <a:t>,</a:t>
            </a:r>
            <a:r>
              <a:rPr lang="fr-FR"/>
              <a:t> </a:t>
            </a:r>
            <a:r>
              <a:rPr lang="fr-FR" sz="1400" b="0" i="0" u="none" strike="noStrike" kern="1200">
                <a:solidFill>
                  <a:schemeClr val="tx1"/>
                </a:solidFill>
                <a:effectLst/>
                <a:latin typeface="+mn-lt"/>
                <a:ea typeface="ＭＳ Ｐゴシック" charset="0"/>
                <a:cs typeface="Arial" charset="0"/>
              </a:rPr>
              <a:t>United </a:t>
            </a:r>
            <a:r>
              <a:rPr lang="fr-FR" sz="1400" b="0" i="0" u="none" strike="noStrike" kern="1200" err="1">
                <a:solidFill>
                  <a:schemeClr val="tx1"/>
                </a:solidFill>
                <a:effectLst/>
                <a:latin typeface="+mn-lt"/>
                <a:ea typeface="ＭＳ Ｐゴシック" charset="0"/>
                <a:cs typeface="Arial" charset="0"/>
              </a:rPr>
              <a:t>Republic</a:t>
            </a:r>
            <a:r>
              <a:rPr lang="fr-FR" sz="1400" b="0" i="0" u="none" strike="noStrike" kern="1200">
                <a:solidFill>
                  <a:schemeClr val="tx1"/>
                </a:solidFill>
                <a:effectLst/>
                <a:latin typeface="+mn-lt"/>
                <a:ea typeface="ＭＳ Ｐゴシック" charset="0"/>
                <a:cs typeface="Arial" charset="0"/>
              </a:rPr>
              <a:t> of </a:t>
            </a:r>
            <a:r>
              <a:rPr lang="fr-FR" sz="1400" b="0" i="0" u="none" strike="noStrike" kern="1200" err="1">
                <a:solidFill>
                  <a:schemeClr val="tx1"/>
                </a:solidFill>
                <a:effectLst/>
                <a:latin typeface="+mn-lt"/>
                <a:ea typeface="ＭＳ Ｐゴシック" charset="0"/>
                <a:cs typeface="Arial" charset="0"/>
              </a:rPr>
              <a:t>Tanzania</a:t>
            </a:r>
            <a:r>
              <a:rPr lang="fr-FR" sz="1400" b="0" i="0" u="none" strike="noStrike" kern="1200">
                <a:solidFill>
                  <a:schemeClr val="tx1"/>
                </a:solidFill>
                <a:effectLst/>
                <a:latin typeface="+mn-lt"/>
                <a:ea typeface="ＭＳ Ｐゴシック" charset="0"/>
                <a:cs typeface="Arial" charset="0"/>
              </a:rPr>
              <a:t>,</a:t>
            </a:r>
            <a:r>
              <a:rPr lang="fr-FR"/>
              <a:t> </a:t>
            </a:r>
            <a:r>
              <a:rPr lang="fr-FR" sz="1400" b="0" i="0" u="none" strike="noStrike" kern="1200" err="1">
                <a:solidFill>
                  <a:schemeClr val="tx1"/>
                </a:solidFill>
                <a:effectLst/>
                <a:latin typeface="+mn-lt"/>
                <a:ea typeface="ＭＳ Ｐゴシック" charset="0"/>
                <a:cs typeface="Arial" charset="0"/>
              </a:rPr>
              <a:t>Zambia</a:t>
            </a:r>
            <a:r>
              <a:rPr lang="fr-FR"/>
              <a:t> </a:t>
            </a:r>
            <a:endParaRPr lang="en-US"/>
          </a:p>
          <a:p>
            <a:endParaRPr lang="fr-FR"/>
          </a:p>
        </p:txBody>
      </p:sp>
      <p:sp>
        <p:nvSpPr>
          <p:cNvPr id="4" name="Slide Number Placeholder 3"/>
          <p:cNvSpPr>
            <a:spLocks noGrp="1"/>
          </p:cNvSpPr>
          <p:nvPr>
            <p:ph type="sldNum" sz="quarter" idx="5"/>
          </p:nvPr>
        </p:nvSpPr>
        <p:spPr/>
        <p:txBody>
          <a:bodyPr/>
          <a:lstStyle/>
          <a:p>
            <a:pPr>
              <a:defRPr/>
            </a:pPr>
            <a:fld id="{1F8CB188-3BCF-E145-90C3-B097D63711F6}" type="slidenum">
              <a:rPr lang="fr-FR" smtClean="0"/>
              <a:pPr>
                <a:defRPr/>
              </a:pPr>
              <a:t>43</a:t>
            </a:fld>
            <a:endParaRPr lang="fr-FR"/>
          </a:p>
        </p:txBody>
      </p:sp>
    </p:spTree>
    <p:extLst>
      <p:ext uri="{BB962C8B-B14F-4D97-AF65-F5344CB8AC3E}">
        <p14:creationId xmlns:p14="http://schemas.microsoft.com/office/powerpoint/2010/main" val="31868421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lvl="0" indent="0" algn="l" defTabSz="1042988" rtl="0" eaLnBrk="0" fontAlgn="base" latinLnBrk="0" hangingPunct="0">
              <a:lnSpc>
                <a:spcPct val="100000"/>
              </a:lnSpc>
              <a:spcBef>
                <a:spcPct val="30000"/>
              </a:spcBef>
              <a:spcAft>
                <a:spcPct val="0"/>
              </a:spcAft>
              <a:buClrTx/>
              <a:buSzTx/>
              <a:buFontTx/>
              <a:buNone/>
              <a:tabLst/>
              <a:defRPr/>
            </a:pPr>
            <a:r>
              <a:rPr lang="en-US"/>
              <a:t>Most countries use both data from </a:t>
            </a:r>
            <a:r>
              <a:rPr lang="en-US" err="1"/>
              <a:t>MoF</a:t>
            </a:r>
            <a:r>
              <a:rPr lang="en-US"/>
              <a:t> and partners. </a:t>
            </a:r>
          </a:p>
          <a:p>
            <a:endParaRPr lang="fr-FR"/>
          </a:p>
          <a:p>
            <a:r>
              <a:rPr lang="fr-FR"/>
              <a:t>Mention the issue on double counting</a:t>
            </a:r>
          </a:p>
        </p:txBody>
      </p:sp>
      <p:sp>
        <p:nvSpPr>
          <p:cNvPr id="4" name="Espace réservé du numéro de diapositive 3"/>
          <p:cNvSpPr>
            <a:spLocks noGrp="1"/>
          </p:cNvSpPr>
          <p:nvPr>
            <p:ph type="sldNum" sz="quarter" idx="5"/>
          </p:nvPr>
        </p:nvSpPr>
        <p:spPr/>
        <p:txBody>
          <a:bodyPr/>
          <a:lstStyle/>
          <a:p>
            <a:pPr>
              <a:defRPr/>
            </a:pPr>
            <a:fld id="{1F8CB188-3BCF-E145-90C3-B097D63711F6}" type="slidenum">
              <a:rPr lang="fr-FR" smtClean="0"/>
              <a:pPr>
                <a:defRPr/>
              </a:pPr>
              <a:t>44</a:t>
            </a:fld>
            <a:endParaRPr lang="fr-FR"/>
          </a:p>
        </p:txBody>
      </p:sp>
    </p:spTree>
    <p:extLst>
      <p:ext uri="{BB962C8B-B14F-4D97-AF65-F5344CB8AC3E}">
        <p14:creationId xmlns:p14="http://schemas.microsoft.com/office/powerpoint/2010/main" val="306889273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400" b="0" i="0" u="none" strike="noStrike" kern="1200" baseline="0">
                <a:solidFill>
                  <a:schemeClr val="tx1"/>
                </a:solidFill>
                <a:latin typeface="+mn-lt"/>
                <a:ea typeface="ＭＳ Ｐゴシック" charset="0"/>
                <a:cs typeface="Arial" charset="0"/>
              </a:rPr>
              <a:t>The information provided by the upcoming reporting milestone will be used to report on progress towards related SDG indicators with the UN Department of Economic and Social Affairs (UN DESA). It will further serve as input to the SDG Report 2021, which will be presented at the High-Level Political Forum on Sustainable Development in July 2021. The data reported by Member States for indicators under Targets A-E will be submitted by UNDRR for reporting on the following SDG indicators: for SDG 1 (Indicators 1.5.1, 1.5.2, 1.5.3, and 1.5.4); SDG 11 (Indicators 11.5.1, 11.5.2, 11.b.1, and 11.b.2,) and SDG 13 (Indicators 13.1.1, 13.1.2, and 13.1.3). </a:t>
            </a:r>
            <a:endParaRPr lang="fr-FR"/>
          </a:p>
        </p:txBody>
      </p:sp>
      <p:sp>
        <p:nvSpPr>
          <p:cNvPr id="4" name="Slide Number Placeholder 3"/>
          <p:cNvSpPr>
            <a:spLocks noGrp="1"/>
          </p:cNvSpPr>
          <p:nvPr>
            <p:ph type="sldNum" sz="quarter" idx="5"/>
          </p:nvPr>
        </p:nvSpPr>
        <p:spPr/>
        <p:txBody>
          <a:bodyPr/>
          <a:lstStyle/>
          <a:p>
            <a:pPr>
              <a:defRPr/>
            </a:pPr>
            <a:fld id="{1F8CB188-3BCF-E145-90C3-B097D63711F6}" type="slidenum">
              <a:rPr lang="fr-FR" smtClean="0"/>
              <a:pPr>
                <a:defRPr/>
              </a:pPr>
              <a:t>10</a:t>
            </a:fld>
            <a:endParaRPr lang="fr-FR"/>
          </a:p>
        </p:txBody>
      </p:sp>
    </p:spTree>
    <p:extLst>
      <p:ext uri="{BB962C8B-B14F-4D97-AF65-F5344CB8AC3E}">
        <p14:creationId xmlns:p14="http://schemas.microsoft.com/office/powerpoint/2010/main" val="271266383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indent="0" algn="ctr">
              <a:buFont typeface="Wingdings" panose="05000000000000000000" pitchFamily="2" charset="2"/>
              <a:buNone/>
            </a:pPr>
            <a:r>
              <a:rPr lang="en-US" sz="1400" b="1" kern="0">
                <a:ea typeface="Calibri" panose="020F0502020204030204" pitchFamily="34" charset="0"/>
              </a:rPr>
              <a:t>Early warning systems</a:t>
            </a:r>
          </a:p>
          <a:p>
            <a:pPr marL="0" indent="0" algn="ctr">
              <a:buFont typeface="Wingdings" panose="05000000000000000000" pitchFamily="2" charset="2"/>
              <a:buNone/>
            </a:pPr>
            <a:endParaRPr lang="en-US" sz="1400" b="1" kern="0">
              <a:ea typeface="Calibri" panose="020F0502020204030204" pitchFamily="34" charset="0"/>
            </a:endParaRPr>
          </a:p>
          <a:p>
            <a:pPr marL="0" indent="0" algn="ctr">
              <a:buFont typeface="Wingdings" panose="05000000000000000000" pitchFamily="2" charset="2"/>
              <a:buNone/>
            </a:pPr>
            <a:r>
              <a:rPr lang="en-US" sz="1400" i="1" kern="0">
                <a:ea typeface="Calibri" panose="020F0502020204030204" pitchFamily="34" charset="0"/>
              </a:rPr>
              <a:t>“An integrated system of </a:t>
            </a:r>
            <a:r>
              <a:rPr lang="en-US" sz="1400" b="1" i="1" kern="0">
                <a:ea typeface="Calibri" panose="020F0502020204030204" pitchFamily="34" charset="0"/>
              </a:rPr>
              <a:t>hazard monitoring, forecasting and prediction, disaster risk assessment, communication and preparedness activities</a:t>
            </a:r>
            <a:r>
              <a:rPr lang="en-US" sz="1400" i="1" kern="0">
                <a:ea typeface="Calibri" panose="020F0502020204030204" pitchFamily="34" charset="0"/>
              </a:rPr>
              <a:t> systems and processes that enables individuals, communities, governments, businesses and others to </a:t>
            </a:r>
            <a:r>
              <a:rPr lang="en-US" sz="1400" b="1" i="1" kern="0">
                <a:ea typeface="Calibri" panose="020F0502020204030204" pitchFamily="34" charset="0"/>
              </a:rPr>
              <a:t>take timely action to reduce disaster risks in advance of hazardous events.</a:t>
            </a:r>
            <a:r>
              <a:rPr lang="en-US" sz="1400" i="1" kern="0">
                <a:ea typeface="Calibri" panose="020F0502020204030204" pitchFamily="34" charset="0"/>
              </a:rPr>
              <a:t>”</a:t>
            </a:r>
          </a:p>
          <a:p>
            <a:pPr marL="0" indent="0" algn="r">
              <a:buFont typeface="Wingdings" panose="05000000000000000000" pitchFamily="2" charset="2"/>
              <a:buNone/>
            </a:pPr>
            <a:r>
              <a:rPr lang="en-US" kern="0">
                <a:ea typeface="Calibri" panose="020F0502020204030204" pitchFamily="34" charset="0"/>
              </a:rPr>
              <a:t> 		- UNDRR, 2017</a:t>
            </a:r>
          </a:p>
        </p:txBody>
      </p:sp>
      <p:sp>
        <p:nvSpPr>
          <p:cNvPr id="4" name="Espace réservé du numéro de diapositive 3"/>
          <p:cNvSpPr>
            <a:spLocks noGrp="1"/>
          </p:cNvSpPr>
          <p:nvPr>
            <p:ph type="sldNum" sz="quarter" idx="5"/>
          </p:nvPr>
        </p:nvSpPr>
        <p:spPr/>
        <p:txBody>
          <a:bodyPr/>
          <a:lstStyle/>
          <a:p>
            <a:pPr>
              <a:defRPr/>
            </a:pPr>
            <a:fld id="{1F8CB188-3BCF-E145-90C3-B097D63711F6}" type="slidenum">
              <a:rPr lang="fr-FR" smtClean="0"/>
              <a:pPr>
                <a:defRPr/>
              </a:pPr>
              <a:t>46</a:t>
            </a:fld>
            <a:endParaRPr lang="fr-FR"/>
          </a:p>
        </p:txBody>
      </p:sp>
    </p:spTree>
    <p:extLst>
      <p:ext uri="{BB962C8B-B14F-4D97-AF65-F5344CB8AC3E}">
        <p14:creationId xmlns:p14="http://schemas.microsoft.com/office/powerpoint/2010/main" val="241262900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5"/>
          </p:nvPr>
        </p:nvSpPr>
        <p:spPr/>
        <p:txBody>
          <a:bodyPr/>
          <a:lstStyle/>
          <a:p>
            <a:pPr>
              <a:defRPr/>
            </a:pPr>
            <a:fld id="{1F8CB188-3BCF-E145-90C3-B097D63711F6}" type="slidenum">
              <a:rPr lang="fr-FR" smtClean="0"/>
              <a:pPr>
                <a:defRPr/>
              </a:pPr>
              <a:t>47</a:t>
            </a:fld>
            <a:endParaRPr lang="fr-FR"/>
          </a:p>
        </p:txBody>
      </p:sp>
    </p:spTree>
    <p:extLst>
      <p:ext uri="{BB962C8B-B14F-4D97-AF65-F5344CB8AC3E}">
        <p14:creationId xmlns:p14="http://schemas.microsoft.com/office/powerpoint/2010/main" val="16745766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a:p>
        </p:txBody>
      </p:sp>
      <p:sp>
        <p:nvSpPr>
          <p:cNvPr id="4" name="Slide Number Placeholder 3"/>
          <p:cNvSpPr>
            <a:spLocks noGrp="1"/>
          </p:cNvSpPr>
          <p:nvPr>
            <p:ph type="sldNum" sz="quarter" idx="5"/>
          </p:nvPr>
        </p:nvSpPr>
        <p:spPr/>
        <p:txBody>
          <a:bodyPr/>
          <a:lstStyle/>
          <a:p>
            <a:pPr>
              <a:defRPr/>
            </a:pPr>
            <a:fld id="{1F8CB188-3BCF-E145-90C3-B097D63711F6}" type="slidenum">
              <a:rPr lang="fr-FR" smtClean="0"/>
              <a:pPr>
                <a:defRPr/>
              </a:pPr>
              <a:t>48</a:t>
            </a:fld>
            <a:endParaRPr lang="fr-FR"/>
          </a:p>
        </p:txBody>
      </p:sp>
    </p:spTree>
    <p:extLst>
      <p:ext uri="{BB962C8B-B14F-4D97-AF65-F5344CB8AC3E}">
        <p14:creationId xmlns:p14="http://schemas.microsoft.com/office/powerpoint/2010/main" val="175066541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en-US" noProof="0"/>
          </a:p>
        </p:txBody>
      </p:sp>
      <p:sp>
        <p:nvSpPr>
          <p:cNvPr id="4" name="Espace réservé du numéro de diapositive 3"/>
          <p:cNvSpPr>
            <a:spLocks noGrp="1"/>
          </p:cNvSpPr>
          <p:nvPr>
            <p:ph type="sldNum" sz="quarter" idx="5"/>
          </p:nvPr>
        </p:nvSpPr>
        <p:spPr/>
        <p:txBody>
          <a:bodyPr/>
          <a:lstStyle/>
          <a:p>
            <a:pPr>
              <a:defRPr/>
            </a:pPr>
            <a:fld id="{1F8CB188-3BCF-E145-90C3-B097D63711F6}" type="slidenum">
              <a:rPr lang="fr-FR" smtClean="0"/>
              <a:pPr>
                <a:defRPr/>
              </a:pPr>
              <a:t>49</a:t>
            </a:fld>
            <a:endParaRPr lang="fr-FR"/>
          </a:p>
        </p:txBody>
      </p:sp>
    </p:spTree>
    <p:extLst>
      <p:ext uri="{BB962C8B-B14F-4D97-AF65-F5344CB8AC3E}">
        <p14:creationId xmlns:p14="http://schemas.microsoft.com/office/powerpoint/2010/main" val="160621252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5"/>
          </p:nvPr>
        </p:nvSpPr>
        <p:spPr/>
        <p:txBody>
          <a:bodyPr/>
          <a:lstStyle/>
          <a:p>
            <a:pPr>
              <a:defRPr/>
            </a:pPr>
            <a:fld id="{1F8CB188-3BCF-E145-90C3-B097D63711F6}" type="slidenum">
              <a:rPr lang="fr-FR" smtClean="0"/>
              <a:pPr>
                <a:defRPr/>
              </a:pPr>
              <a:t>52</a:t>
            </a:fld>
            <a:endParaRPr lang="fr-FR"/>
          </a:p>
        </p:txBody>
      </p:sp>
    </p:spTree>
    <p:extLst>
      <p:ext uri="{BB962C8B-B14F-4D97-AF65-F5344CB8AC3E}">
        <p14:creationId xmlns:p14="http://schemas.microsoft.com/office/powerpoint/2010/main" val="202857215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390525" indent="-390525">
              <a:lnSpc>
                <a:spcPct val="120000"/>
              </a:lnSpc>
              <a:spcBef>
                <a:spcPts val="1032"/>
              </a:spcBef>
              <a:buClr>
                <a:srgbClr val="FF9933"/>
              </a:buClr>
              <a:buFont typeface="Wingdings" panose="05000000000000000000" pitchFamily="2" charset="2"/>
              <a:buChar char="§"/>
            </a:pPr>
            <a:r>
              <a:rPr lang="fr-FR" sz="1800" kern="0" err="1">
                <a:solidFill>
                  <a:srgbClr val="004084"/>
                </a:solidFill>
                <a:latin typeface="Roboto" panose="02000000000000000000" pitchFamily="2" charset="0"/>
                <a:ea typeface="Roboto" panose="02000000000000000000" pitchFamily="2" charset="0"/>
              </a:rPr>
              <a:t>Quality</a:t>
            </a:r>
            <a:r>
              <a:rPr lang="fr-FR" sz="1800" kern="0">
                <a:solidFill>
                  <a:srgbClr val="004084"/>
                </a:solidFill>
                <a:latin typeface="Roboto" panose="02000000000000000000" pitchFamily="2" charset="0"/>
                <a:ea typeface="Roboto" panose="02000000000000000000" pitchFamily="2" charset="0"/>
              </a:rPr>
              <a:t> of </a:t>
            </a:r>
            <a:r>
              <a:rPr lang="fr-FR" sz="1800" kern="0" err="1">
                <a:solidFill>
                  <a:srgbClr val="004084"/>
                </a:solidFill>
                <a:latin typeface="Roboto" panose="02000000000000000000" pitchFamily="2" charset="0"/>
                <a:ea typeface="Roboto" panose="02000000000000000000" pitchFamily="2" charset="0"/>
              </a:rPr>
              <a:t>assessments</a:t>
            </a:r>
            <a:r>
              <a:rPr lang="fr-FR" sz="1800" kern="0">
                <a:solidFill>
                  <a:srgbClr val="004084"/>
                </a:solidFill>
                <a:latin typeface="Roboto" panose="02000000000000000000" pitchFamily="2" charset="0"/>
                <a:ea typeface="Roboto" panose="02000000000000000000" pitchFamily="2" charset="0"/>
              </a:rPr>
              <a:t> is </a:t>
            </a:r>
            <a:r>
              <a:rPr lang="fr-FR" sz="1800" kern="0" err="1">
                <a:solidFill>
                  <a:srgbClr val="004084"/>
                </a:solidFill>
                <a:latin typeface="Roboto" panose="02000000000000000000" pitchFamily="2" charset="0"/>
                <a:ea typeface="Roboto" panose="02000000000000000000" pitchFamily="2" charset="0"/>
              </a:rPr>
              <a:t>done</a:t>
            </a:r>
            <a:r>
              <a:rPr lang="fr-FR" sz="1800" kern="0">
                <a:solidFill>
                  <a:srgbClr val="004084"/>
                </a:solidFill>
                <a:latin typeface="Roboto" panose="02000000000000000000" pitchFamily="2" charset="0"/>
                <a:ea typeface="Roboto" panose="02000000000000000000" pitchFamily="2" charset="0"/>
              </a:rPr>
              <a:t> </a:t>
            </a:r>
            <a:r>
              <a:rPr lang="fr-FR" sz="1800" kern="0" err="1">
                <a:solidFill>
                  <a:srgbClr val="004084"/>
                </a:solidFill>
                <a:latin typeface="Roboto" panose="02000000000000000000" pitchFamily="2" charset="0"/>
                <a:ea typeface="Roboto" panose="02000000000000000000" pitchFamily="2" charset="0"/>
              </a:rPr>
              <a:t>considering</a:t>
            </a:r>
            <a:r>
              <a:rPr lang="fr-FR" sz="1800" kern="0">
                <a:solidFill>
                  <a:srgbClr val="004084"/>
                </a:solidFill>
                <a:latin typeface="Roboto" panose="02000000000000000000" pitchFamily="2" charset="0"/>
                <a:ea typeface="Roboto" panose="02000000000000000000" pitchFamily="2" charset="0"/>
              </a:rPr>
              <a:t> 4 </a:t>
            </a:r>
            <a:r>
              <a:rPr lang="fr-FR" sz="1800" kern="0" err="1">
                <a:solidFill>
                  <a:srgbClr val="004084"/>
                </a:solidFill>
                <a:latin typeface="Roboto" panose="02000000000000000000" pitchFamily="2" charset="0"/>
                <a:ea typeface="Roboto" panose="02000000000000000000" pitchFamily="2" charset="0"/>
              </a:rPr>
              <a:t>sub</a:t>
            </a:r>
            <a:r>
              <a:rPr lang="fr-FR" sz="1800" kern="0">
                <a:solidFill>
                  <a:srgbClr val="004084"/>
                </a:solidFill>
                <a:latin typeface="Roboto" panose="02000000000000000000" pitchFamily="2" charset="0"/>
                <a:ea typeface="Roboto" panose="02000000000000000000" pitchFamily="2" charset="0"/>
              </a:rPr>
              <a:t> </a:t>
            </a:r>
            <a:r>
              <a:rPr lang="fr-FR" sz="1800" kern="0" err="1">
                <a:solidFill>
                  <a:srgbClr val="004084"/>
                </a:solidFill>
                <a:latin typeface="Roboto" panose="02000000000000000000" pitchFamily="2" charset="0"/>
                <a:ea typeface="Roboto" panose="02000000000000000000" pitchFamily="2" charset="0"/>
              </a:rPr>
              <a:t>indicator</a:t>
            </a:r>
            <a:r>
              <a:rPr lang="fr-FR" sz="1800" kern="0">
                <a:solidFill>
                  <a:srgbClr val="004084"/>
                </a:solidFill>
                <a:latin typeface="Roboto" panose="02000000000000000000" pitchFamily="2" charset="0"/>
                <a:ea typeface="Roboto" panose="02000000000000000000" pitchFamily="2" charset="0"/>
              </a:rPr>
              <a:t>:</a:t>
            </a:r>
          </a:p>
          <a:p>
            <a:pPr marL="806450" lvl="1" indent="-285750">
              <a:lnSpc>
                <a:spcPct val="120000"/>
              </a:lnSpc>
              <a:spcBef>
                <a:spcPts val="1032"/>
              </a:spcBef>
              <a:buClr>
                <a:srgbClr val="FF9933"/>
              </a:buClr>
              <a:buFontTx/>
              <a:buChar char="-"/>
            </a:pPr>
            <a:r>
              <a:rPr lang="fr-FR" sz="1800" kern="0" err="1">
                <a:solidFill>
                  <a:srgbClr val="004084"/>
                </a:solidFill>
                <a:latin typeface="Roboto" panose="02000000000000000000" pitchFamily="2" charset="0"/>
                <a:ea typeface="Roboto" panose="02000000000000000000" pitchFamily="2" charset="0"/>
              </a:rPr>
              <a:t>accessibility</a:t>
            </a:r>
            <a:r>
              <a:rPr lang="fr-FR" sz="1800" kern="0">
                <a:solidFill>
                  <a:srgbClr val="004084"/>
                </a:solidFill>
                <a:latin typeface="Roboto" panose="02000000000000000000" pitchFamily="2" charset="0"/>
                <a:ea typeface="Roboto" panose="02000000000000000000" pitchFamily="2" charset="0"/>
              </a:rPr>
              <a:t> rate; </a:t>
            </a:r>
          </a:p>
          <a:p>
            <a:pPr marL="806450" lvl="1" indent="-285750">
              <a:lnSpc>
                <a:spcPct val="120000"/>
              </a:lnSpc>
              <a:spcBef>
                <a:spcPts val="1032"/>
              </a:spcBef>
              <a:buClr>
                <a:srgbClr val="FF9933"/>
              </a:buClr>
              <a:buFontTx/>
              <a:buChar char="-"/>
            </a:pPr>
            <a:r>
              <a:rPr lang="fr-FR" sz="1800" kern="0">
                <a:solidFill>
                  <a:srgbClr val="004084"/>
                </a:solidFill>
                <a:latin typeface="Roboto" panose="02000000000000000000" pitchFamily="2" charset="0"/>
                <a:ea typeface="Roboto" panose="02000000000000000000" pitchFamily="2" charset="0"/>
              </a:rPr>
              <a:t>are </a:t>
            </a:r>
            <a:r>
              <a:rPr lang="fr-FR" sz="1800" kern="0" err="1">
                <a:solidFill>
                  <a:srgbClr val="004084"/>
                </a:solidFill>
                <a:latin typeface="Roboto" panose="02000000000000000000" pitchFamily="2" charset="0"/>
                <a:ea typeface="Roboto" panose="02000000000000000000" pitchFamily="2" charset="0"/>
              </a:rPr>
              <a:t>they</a:t>
            </a:r>
            <a:r>
              <a:rPr lang="fr-FR" sz="1800" kern="0">
                <a:solidFill>
                  <a:srgbClr val="004084"/>
                </a:solidFill>
                <a:latin typeface="Roboto" panose="02000000000000000000" pitchFamily="2" charset="0"/>
                <a:ea typeface="Roboto" panose="02000000000000000000" pitchFamily="2" charset="0"/>
              </a:rPr>
              <a:t> </a:t>
            </a:r>
            <a:r>
              <a:rPr lang="fr-FR" sz="1800" kern="0" err="1">
                <a:solidFill>
                  <a:srgbClr val="004084"/>
                </a:solidFill>
                <a:latin typeface="Roboto" panose="02000000000000000000" pitchFamily="2" charset="0"/>
                <a:ea typeface="Roboto" panose="02000000000000000000" pitchFamily="2" charset="0"/>
              </a:rPr>
              <a:t>based</a:t>
            </a:r>
            <a:r>
              <a:rPr lang="fr-FR" sz="1800" kern="0">
                <a:solidFill>
                  <a:srgbClr val="004084"/>
                </a:solidFill>
                <a:latin typeface="Roboto" panose="02000000000000000000" pitchFamily="2" charset="0"/>
                <a:ea typeface="Roboto" panose="02000000000000000000" pitchFamily="2" charset="0"/>
              </a:rPr>
              <a:t> on the </a:t>
            </a:r>
            <a:r>
              <a:rPr lang="fr-FR" sz="1800" kern="0" err="1">
                <a:solidFill>
                  <a:srgbClr val="004084"/>
                </a:solidFill>
                <a:latin typeface="Roboto" panose="02000000000000000000" pitchFamily="2" charset="0"/>
                <a:ea typeface="Roboto" panose="02000000000000000000" pitchFamily="2" charset="0"/>
              </a:rPr>
              <a:t>most</a:t>
            </a:r>
            <a:r>
              <a:rPr lang="fr-FR" sz="1800" kern="0">
                <a:solidFill>
                  <a:srgbClr val="004084"/>
                </a:solidFill>
                <a:latin typeface="Roboto" panose="02000000000000000000" pitchFamily="2" charset="0"/>
                <a:ea typeface="Roboto" panose="02000000000000000000" pitchFamily="2" charset="0"/>
              </a:rPr>
              <a:t> </a:t>
            </a:r>
            <a:r>
              <a:rPr lang="fr-FR" sz="1800" kern="0" err="1">
                <a:solidFill>
                  <a:srgbClr val="004084"/>
                </a:solidFill>
                <a:latin typeface="Roboto" panose="02000000000000000000" pitchFamily="2" charset="0"/>
                <a:ea typeface="Roboto" panose="02000000000000000000" pitchFamily="2" charset="0"/>
              </a:rPr>
              <a:t>scientific</a:t>
            </a:r>
            <a:r>
              <a:rPr lang="fr-FR" sz="1800" kern="0">
                <a:solidFill>
                  <a:srgbClr val="004084"/>
                </a:solidFill>
                <a:latin typeface="Roboto" panose="02000000000000000000" pitchFamily="2" charset="0"/>
                <a:ea typeface="Roboto" panose="02000000000000000000" pitchFamily="2" charset="0"/>
              </a:rPr>
              <a:t> </a:t>
            </a:r>
            <a:r>
              <a:rPr lang="fr-FR" sz="1800" kern="0" err="1">
                <a:solidFill>
                  <a:srgbClr val="004084"/>
                </a:solidFill>
                <a:latin typeface="Roboto" panose="02000000000000000000" pitchFamily="2" charset="0"/>
                <a:ea typeface="Roboto" panose="02000000000000000000" pitchFamily="2" charset="0"/>
              </a:rPr>
              <a:t>approach</a:t>
            </a:r>
            <a:r>
              <a:rPr lang="fr-FR" sz="1800" kern="0">
                <a:solidFill>
                  <a:srgbClr val="004084"/>
                </a:solidFill>
                <a:latin typeface="Roboto" panose="02000000000000000000" pitchFamily="2" charset="0"/>
                <a:ea typeface="Roboto" panose="02000000000000000000" pitchFamily="2" charset="0"/>
              </a:rPr>
              <a:t>;</a:t>
            </a:r>
          </a:p>
          <a:p>
            <a:pPr marL="806450" lvl="1" indent="-285750">
              <a:lnSpc>
                <a:spcPct val="120000"/>
              </a:lnSpc>
              <a:spcBef>
                <a:spcPts val="1032"/>
              </a:spcBef>
              <a:buClr>
                <a:srgbClr val="FF9933"/>
              </a:buClr>
              <a:buFontTx/>
              <a:buChar char="-"/>
            </a:pPr>
            <a:r>
              <a:rPr lang="fr-FR" sz="1800" kern="0">
                <a:solidFill>
                  <a:srgbClr val="004084"/>
                </a:solidFill>
                <a:latin typeface="Roboto" panose="02000000000000000000" pitchFamily="2" charset="0"/>
                <a:ea typeface="Roboto" panose="02000000000000000000" pitchFamily="2" charset="0"/>
              </a:rPr>
              <a:t>are </a:t>
            </a:r>
            <a:r>
              <a:rPr lang="fr-FR" sz="1800" kern="0" err="1">
                <a:solidFill>
                  <a:srgbClr val="004084"/>
                </a:solidFill>
                <a:latin typeface="Roboto" panose="02000000000000000000" pitchFamily="2" charset="0"/>
                <a:ea typeface="Roboto" panose="02000000000000000000" pitchFamily="2" charset="0"/>
              </a:rPr>
              <a:t>they</a:t>
            </a:r>
            <a:r>
              <a:rPr lang="fr-FR" sz="1800" kern="0">
                <a:solidFill>
                  <a:srgbClr val="004084"/>
                </a:solidFill>
                <a:latin typeface="Roboto" panose="02000000000000000000" pitchFamily="2" charset="0"/>
                <a:ea typeface="Roboto" panose="02000000000000000000" pitchFamily="2" charset="0"/>
              </a:rPr>
              <a:t> the </a:t>
            </a:r>
            <a:r>
              <a:rPr lang="fr-FR" sz="1800" kern="0" err="1">
                <a:solidFill>
                  <a:srgbClr val="004084"/>
                </a:solidFill>
                <a:latin typeface="Roboto" panose="02000000000000000000" pitchFamily="2" charset="0"/>
                <a:ea typeface="Roboto" panose="02000000000000000000" pitchFamily="2" charset="0"/>
              </a:rPr>
              <a:t>product</a:t>
            </a:r>
            <a:r>
              <a:rPr lang="fr-FR" sz="1800" kern="0">
                <a:solidFill>
                  <a:srgbClr val="004084"/>
                </a:solidFill>
                <a:latin typeface="Roboto" panose="02000000000000000000" pitchFamily="2" charset="0"/>
                <a:ea typeface="Roboto" panose="02000000000000000000" pitchFamily="2" charset="0"/>
              </a:rPr>
              <a:t> of a national consultation; </a:t>
            </a:r>
          </a:p>
          <a:p>
            <a:pPr marL="806450" lvl="1" indent="-285750">
              <a:lnSpc>
                <a:spcPct val="120000"/>
              </a:lnSpc>
              <a:spcBef>
                <a:spcPts val="1032"/>
              </a:spcBef>
              <a:buClr>
                <a:srgbClr val="FF9933"/>
              </a:buClr>
              <a:buFontTx/>
              <a:buChar char="-"/>
            </a:pPr>
            <a:r>
              <a:rPr lang="fr-FR" sz="1800" kern="0">
                <a:solidFill>
                  <a:srgbClr val="004084"/>
                </a:solidFill>
                <a:latin typeface="Roboto" panose="02000000000000000000" pitchFamily="2" charset="0"/>
                <a:ea typeface="Roboto" panose="02000000000000000000" pitchFamily="2" charset="0"/>
              </a:rPr>
              <a:t>do </a:t>
            </a:r>
            <a:r>
              <a:rPr lang="fr-FR" sz="1800" kern="0" err="1">
                <a:solidFill>
                  <a:srgbClr val="004084"/>
                </a:solidFill>
                <a:latin typeface="Roboto" panose="02000000000000000000" pitchFamily="2" charset="0"/>
                <a:ea typeface="Roboto" panose="02000000000000000000" pitchFamily="2" charset="0"/>
              </a:rPr>
              <a:t>they</a:t>
            </a:r>
            <a:r>
              <a:rPr lang="fr-FR" sz="1800" kern="0">
                <a:solidFill>
                  <a:srgbClr val="004084"/>
                </a:solidFill>
                <a:latin typeface="Roboto" panose="02000000000000000000" pitchFamily="2" charset="0"/>
                <a:ea typeface="Roboto" panose="02000000000000000000" pitchFamily="2" charset="0"/>
              </a:rPr>
              <a:t> have </a:t>
            </a:r>
            <a:r>
              <a:rPr lang="fr-FR" sz="1800" kern="0" err="1">
                <a:solidFill>
                  <a:srgbClr val="004084"/>
                </a:solidFill>
                <a:latin typeface="Roboto" panose="02000000000000000000" pitchFamily="2" charset="0"/>
                <a:ea typeface="Roboto" panose="02000000000000000000" pitchFamily="2" charset="0"/>
              </a:rPr>
              <a:t>clear</a:t>
            </a:r>
            <a:r>
              <a:rPr lang="fr-FR" sz="1800" kern="0">
                <a:solidFill>
                  <a:srgbClr val="004084"/>
                </a:solidFill>
                <a:latin typeface="Roboto" panose="02000000000000000000" pitchFamily="2" charset="0"/>
                <a:ea typeface="Roboto" panose="02000000000000000000" pitchFamily="2" charset="0"/>
              </a:rPr>
              <a:t> </a:t>
            </a:r>
            <a:r>
              <a:rPr lang="fr-FR" sz="1800" kern="0" err="1">
                <a:solidFill>
                  <a:srgbClr val="004084"/>
                </a:solidFill>
                <a:latin typeface="Roboto" panose="02000000000000000000" pitchFamily="2" charset="0"/>
                <a:ea typeface="Roboto" panose="02000000000000000000" pitchFamily="2" charset="0"/>
              </a:rPr>
              <a:t>responsibilities</a:t>
            </a:r>
            <a:endParaRPr lang="fr-FR"/>
          </a:p>
        </p:txBody>
      </p:sp>
      <p:sp>
        <p:nvSpPr>
          <p:cNvPr id="4" name="Espace réservé du numéro de diapositive 3"/>
          <p:cNvSpPr>
            <a:spLocks noGrp="1"/>
          </p:cNvSpPr>
          <p:nvPr>
            <p:ph type="sldNum" sz="quarter" idx="5"/>
          </p:nvPr>
        </p:nvSpPr>
        <p:spPr/>
        <p:txBody>
          <a:bodyPr/>
          <a:lstStyle/>
          <a:p>
            <a:pPr>
              <a:defRPr/>
            </a:pPr>
            <a:fld id="{1F8CB188-3BCF-E145-90C3-B097D63711F6}" type="slidenum">
              <a:rPr lang="fr-FR" smtClean="0"/>
              <a:pPr>
                <a:defRPr/>
              </a:pPr>
              <a:t>54</a:t>
            </a:fld>
            <a:endParaRPr lang="fr-FR"/>
          </a:p>
        </p:txBody>
      </p:sp>
    </p:spTree>
    <p:extLst>
      <p:ext uri="{BB962C8B-B14F-4D97-AF65-F5344CB8AC3E}">
        <p14:creationId xmlns:p14="http://schemas.microsoft.com/office/powerpoint/2010/main" val="2932187674"/>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Espace réservé de l'image des diapositives 1"/>
          <p:cNvSpPr>
            <a:spLocks noGrp="1" noRot="1" noChangeAspect="1" noTextEdit="1"/>
          </p:cNvSpPr>
          <p:nvPr>
            <p:ph type="sldImg"/>
          </p:nvPr>
        </p:nvSpPr>
        <p:spPr bwMode="auto">
          <a:xfrm>
            <a:off x="766763" y="744538"/>
            <a:ext cx="5264150" cy="3722687"/>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9699" name="Espace réservé des commentaires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r>
              <a:rPr lang="en-US" altLang="en-US">
                <a:ea typeface="ＭＳ Ｐゴシック" pitchFamily="34" charset="-128"/>
              </a:rPr>
              <a:t>For the moment, only available in English </a:t>
            </a:r>
          </a:p>
        </p:txBody>
      </p:sp>
      <p:sp>
        <p:nvSpPr>
          <p:cNvPr id="29700" name="Espace réservé du numéro de diapositive 3"/>
          <p:cNvSpPr>
            <a:spLocks noGrp="1"/>
          </p:cNvSpPr>
          <p:nvPr>
            <p:ph type="sldNum" sz="quarter" idx="5"/>
          </p:nvPr>
        </p:nvSpPr>
        <p:spPr bwMode="auto">
          <a:xfrm>
            <a:off x="3850644" y="9430308"/>
            <a:ext cx="2945448" cy="496331"/>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400">
                <a:solidFill>
                  <a:schemeClr val="tx1"/>
                </a:solidFill>
                <a:latin typeface="Calibri" pitchFamily="34" charset="0"/>
                <a:ea typeface="ＭＳ Ｐゴシック" pitchFamily="34" charset="-128"/>
                <a:cs typeface="Arial" charset="0"/>
              </a:defRPr>
            </a:lvl1pPr>
            <a:lvl2pPr marL="749562" indent="-288293" eaLnBrk="0" hangingPunct="0">
              <a:spcBef>
                <a:spcPct val="30000"/>
              </a:spcBef>
              <a:defRPr sz="1400">
                <a:solidFill>
                  <a:schemeClr val="tx1"/>
                </a:solidFill>
                <a:latin typeface="Calibri" pitchFamily="34" charset="0"/>
                <a:ea typeface="Arial" charset="0"/>
                <a:cs typeface="Arial" charset="0"/>
              </a:defRPr>
            </a:lvl2pPr>
            <a:lvl3pPr marL="1153173" indent="-230635" eaLnBrk="0" hangingPunct="0">
              <a:spcBef>
                <a:spcPct val="30000"/>
              </a:spcBef>
              <a:defRPr sz="1400">
                <a:solidFill>
                  <a:schemeClr val="tx1"/>
                </a:solidFill>
                <a:latin typeface="Calibri" pitchFamily="34" charset="0"/>
                <a:ea typeface="Arial" charset="0"/>
                <a:cs typeface="Arial" charset="0"/>
              </a:defRPr>
            </a:lvl3pPr>
            <a:lvl4pPr marL="1614442" indent="-230635" eaLnBrk="0" hangingPunct="0">
              <a:spcBef>
                <a:spcPct val="30000"/>
              </a:spcBef>
              <a:defRPr sz="1400">
                <a:solidFill>
                  <a:schemeClr val="tx1"/>
                </a:solidFill>
                <a:latin typeface="Calibri" pitchFamily="34" charset="0"/>
                <a:ea typeface="Arial" charset="0"/>
                <a:cs typeface="Arial" charset="0"/>
              </a:defRPr>
            </a:lvl4pPr>
            <a:lvl5pPr marL="2075711" indent="-230635" eaLnBrk="0" hangingPunct="0">
              <a:spcBef>
                <a:spcPct val="30000"/>
              </a:spcBef>
              <a:defRPr sz="1400">
                <a:solidFill>
                  <a:schemeClr val="tx1"/>
                </a:solidFill>
                <a:latin typeface="Calibri" pitchFamily="34" charset="0"/>
                <a:ea typeface="Arial" charset="0"/>
                <a:cs typeface="Arial" charset="0"/>
              </a:defRPr>
            </a:lvl5pPr>
            <a:lvl6pPr marL="2536980" indent="-230635" defTabSz="1052271" eaLnBrk="0" fontAlgn="base" hangingPunct="0">
              <a:spcBef>
                <a:spcPct val="30000"/>
              </a:spcBef>
              <a:spcAft>
                <a:spcPct val="0"/>
              </a:spcAft>
              <a:defRPr sz="1400">
                <a:solidFill>
                  <a:schemeClr val="tx1"/>
                </a:solidFill>
                <a:latin typeface="Calibri" pitchFamily="34" charset="0"/>
                <a:ea typeface="Arial" charset="0"/>
                <a:cs typeface="Arial" charset="0"/>
              </a:defRPr>
            </a:lvl6pPr>
            <a:lvl7pPr marL="2998249" indent="-230635" defTabSz="1052271" eaLnBrk="0" fontAlgn="base" hangingPunct="0">
              <a:spcBef>
                <a:spcPct val="30000"/>
              </a:spcBef>
              <a:spcAft>
                <a:spcPct val="0"/>
              </a:spcAft>
              <a:defRPr sz="1400">
                <a:solidFill>
                  <a:schemeClr val="tx1"/>
                </a:solidFill>
                <a:latin typeface="Calibri" pitchFamily="34" charset="0"/>
                <a:ea typeface="Arial" charset="0"/>
                <a:cs typeface="Arial" charset="0"/>
              </a:defRPr>
            </a:lvl7pPr>
            <a:lvl8pPr marL="3459518" indent="-230635" defTabSz="1052271" eaLnBrk="0" fontAlgn="base" hangingPunct="0">
              <a:spcBef>
                <a:spcPct val="30000"/>
              </a:spcBef>
              <a:spcAft>
                <a:spcPct val="0"/>
              </a:spcAft>
              <a:defRPr sz="1400">
                <a:solidFill>
                  <a:schemeClr val="tx1"/>
                </a:solidFill>
                <a:latin typeface="Calibri" pitchFamily="34" charset="0"/>
                <a:ea typeface="Arial" charset="0"/>
                <a:cs typeface="Arial" charset="0"/>
              </a:defRPr>
            </a:lvl8pPr>
            <a:lvl9pPr marL="3920787" indent="-230635" defTabSz="1052271" eaLnBrk="0" fontAlgn="base" hangingPunct="0">
              <a:spcBef>
                <a:spcPct val="30000"/>
              </a:spcBef>
              <a:spcAft>
                <a:spcPct val="0"/>
              </a:spcAft>
              <a:defRPr sz="1400">
                <a:solidFill>
                  <a:schemeClr val="tx1"/>
                </a:solidFill>
                <a:latin typeface="Calibri" pitchFamily="34" charset="0"/>
                <a:ea typeface="Arial" charset="0"/>
                <a:cs typeface="Arial" charset="0"/>
              </a:defRPr>
            </a:lvl9pPr>
          </a:lstStyle>
          <a:p>
            <a:pPr eaLnBrk="1" hangingPunct="1">
              <a:spcBef>
                <a:spcPct val="0"/>
              </a:spcBef>
            </a:pPr>
            <a:fld id="{773681C5-CFAC-4845-A565-DD94C9227810}" type="slidenum">
              <a:rPr lang="fr-FR" altLang="en-US" sz="1200"/>
              <a:pPr eaLnBrk="1" hangingPunct="1">
                <a:spcBef>
                  <a:spcPct val="0"/>
                </a:spcBef>
              </a:pPr>
              <a:t>61</a:t>
            </a:fld>
            <a:endParaRPr lang="fr-FR" altLang="en-US" sz="1200"/>
          </a:p>
        </p:txBody>
      </p:sp>
    </p:spTree>
    <p:extLst>
      <p:ext uri="{BB962C8B-B14F-4D97-AF65-F5344CB8AC3E}">
        <p14:creationId xmlns:p14="http://schemas.microsoft.com/office/powerpoint/2010/main" val="296047887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Starting from next year the validator function will be removed and all date inserted will be </a:t>
            </a:r>
            <a:r>
              <a:rPr lang="en-US" dirty="0" err="1"/>
              <a:t>authomatically</a:t>
            </a:r>
            <a:r>
              <a:rPr lang="en-US" dirty="0"/>
              <a:t> validated. The coordinator normally is the SFM focal point that assigns responsibilities to other institutions when seeking additional data and metadata.</a:t>
            </a:r>
            <a:endParaRPr lang="en-GB" dirty="0"/>
          </a:p>
        </p:txBody>
      </p:sp>
      <p:sp>
        <p:nvSpPr>
          <p:cNvPr id="4" name="Slide Number Placeholder 3"/>
          <p:cNvSpPr>
            <a:spLocks noGrp="1"/>
          </p:cNvSpPr>
          <p:nvPr>
            <p:ph type="sldNum" sz="quarter" idx="5"/>
          </p:nvPr>
        </p:nvSpPr>
        <p:spPr/>
        <p:txBody>
          <a:bodyPr/>
          <a:lstStyle/>
          <a:p>
            <a:pPr>
              <a:defRPr/>
            </a:pPr>
            <a:fld id="{1F8CB188-3BCF-E145-90C3-B097D63711F6}" type="slidenum">
              <a:rPr lang="fr-FR" smtClean="0"/>
              <a:pPr>
                <a:defRPr/>
              </a:pPr>
              <a:t>11</a:t>
            </a:fld>
            <a:endParaRPr lang="fr-FR"/>
          </a:p>
        </p:txBody>
      </p:sp>
    </p:spTree>
    <p:extLst>
      <p:ext uri="{BB962C8B-B14F-4D97-AF65-F5344CB8AC3E}">
        <p14:creationId xmlns:p14="http://schemas.microsoft.com/office/powerpoint/2010/main" val="103907192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 order for SFM to work there is a need to have a cross sectoral approach</a:t>
            </a:r>
            <a:endParaRPr lang="en-GB" dirty="0"/>
          </a:p>
        </p:txBody>
      </p:sp>
      <p:sp>
        <p:nvSpPr>
          <p:cNvPr id="4" name="Slide Number Placeholder 3"/>
          <p:cNvSpPr>
            <a:spLocks noGrp="1"/>
          </p:cNvSpPr>
          <p:nvPr>
            <p:ph type="sldNum" sz="quarter" idx="5"/>
          </p:nvPr>
        </p:nvSpPr>
        <p:spPr/>
        <p:txBody>
          <a:bodyPr/>
          <a:lstStyle/>
          <a:p>
            <a:pPr>
              <a:defRPr/>
            </a:pPr>
            <a:fld id="{1F8CB188-3BCF-E145-90C3-B097D63711F6}" type="slidenum">
              <a:rPr lang="fr-FR" smtClean="0"/>
              <a:pPr>
                <a:defRPr/>
              </a:pPr>
              <a:t>12</a:t>
            </a:fld>
            <a:endParaRPr lang="fr-FR"/>
          </a:p>
        </p:txBody>
      </p:sp>
    </p:spTree>
    <p:extLst>
      <p:ext uri="{BB962C8B-B14F-4D97-AF65-F5344CB8AC3E}">
        <p14:creationId xmlns:p14="http://schemas.microsoft.com/office/powerpoint/2010/main" val="180630814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1F8CB188-3BCF-E145-90C3-B097D63711F6}" type="slidenum">
              <a:rPr lang="fr-FR" smtClean="0"/>
              <a:pPr>
                <a:defRPr/>
              </a:pPr>
              <a:t>13</a:t>
            </a:fld>
            <a:endParaRPr lang="fr-FR"/>
          </a:p>
        </p:txBody>
      </p:sp>
    </p:spTree>
    <p:extLst>
      <p:ext uri="{BB962C8B-B14F-4D97-AF65-F5344CB8AC3E}">
        <p14:creationId xmlns:p14="http://schemas.microsoft.com/office/powerpoint/2010/main" val="122838929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1F8CB188-3BCF-E145-90C3-B097D63711F6}" type="slidenum">
              <a:rPr lang="fr-FR" smtClean="0"/>
              <a:pPr>
                <a:defRPr/>
              </a:pPr>
              <a:t>14</a:t>
            </a:fld>
            <a:endParaRPr lang="fr-FR"/>
          </a:p>
        </p:txBody>
      </p:sp>
    </p:spTree>
    <p:extLst>
      <p:ext uri="{BB962C8B-B14F-4D97-AF65-F5344CB8AC3E}">
        <p14:creationId xmlns:p14="http://schemas.microsoft.com/office/powerpoint/2010/main" val="10664231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10000"/>
          </a:bodyPr>
          <a:lstStyle/>
          <a:p>
            <a:pPr algn="just" rtl="0" fontAlgn="base"/>
            <a:r>
              <a:rPr lang="en-CA" sz="1800" b="1" i="0" u="sng" dirty="0">
                <a:solidFill>
                  <a:srgbClr val="000000"/>
                </a:solidFill>
                <a:effectLst/>
                <a:latin typeface="Calibri" panose="020F0502020204030204" pitchFamily="34" charset="0"/>
              </a:rPr>
              <a:t>Key terms</a:t>
            </a:r>
            <a:r>
              <a:rPr lang="en-CA" sz="1800" b="0" i="0" dirty="0">
                <a:solidFill>
                  <a:srgbClr val="000000"/>
                </a:solidFill>
                <a:effectLst/>
                <a:latin typeface="Calibri" panose="020F0502020204030204" pitchFamily="34" charset="0"/>
              </a:rPr>
              <a:t>​</a:t>
            </a:r>
            <a:endParaRPr lang="en-CA" b="0" i="0" dirty="0">
              <a:solidFill>
                <a:srgbClr val="294A64"/>
              </a:solidFill>
              <a:effectLst/>
              <a:latin typeface="Segoe UI" panose="020B0502040204020203" pitchFamily="34" charset="0"/>
            </a:endParaRPr>
          </a:p>
          <a:p>
            <a:pPr algn="just" rtl="0" fontAlgn="base"/>
            <a:r>
              <a:rPr lang="en-GB" sz="1800" b="1" i="0" u="none" strike="noStrike" dirty="0">
                <a:solidFill>
                  <a:srgbClr val="000000"/>
                </a:solidFill>
                <a:effectLst/>
                <a:latin typeface="Calibri" panose="020F0502020204030204" pitchFamily="34" charset="0"/>
              </a:rPr>
              <a:t>Death: </a:t>
            </a:r>
            <a:r>
              <a:rPr lang="en-GB" sz="1800" b="0" i="0" u="none" strike="noStrike" dirty="0">
                <a:solidFill>
                  <a:srgbClr val="000000"/>
                </a:solidFill>
                <a:effectLst/>
                <a:latin typeface="Calibri" panose="020F0502020204030204" pitchFamily="34" charset="0"/>
              </a:rPr>
              <a:t>The number of people who died during the disaster, or directly after, as a direct result of the hazardous event</a:t>
            </a:r>
            <a:r>
              <a:rPr lang="en-CA" sz="1800" b="0" i="0" dirty="0">
                <a:solidFill>
                  <a:srgbClr val="000000"/>
                </a:solidFill>
                <a:effectLst/>
                <a:latin typeface="Calibri" panose="020F0502020204030204" pitchFamily="34" charset="0"/>
              </a:rPr>
              <a:t>​</a:t>
            </a:r>
            <a:endParaRPr lang="en-CA" b="0" i="0" dirty="0">
              <a:solidFill>
                <a:srgbClr val="294A64"/>
              </a:solidFill>
              <a:effectLst/>
              <a:latin typeface="Segoe UI" panose="020B0502040204020203" pitchFamily="34" charset="0"/>
            </a:endParaRPr>
          </a:p>
          <a:p>
            <a:pPr algn="just" rtl="0" fontAlgn="base"/>
            <a:r>
              <a:rPr lang="en-GB" sz="1800" b="1" i="0" u="none" strike="noStrike" dirty="0">
                <a:solidFill>
                  <a:srgbClr val="000000"/>
                </a:solidFill>
                <a:effectLst/>
                <a:latin typeface="Calibri" panose="020F0502020204030204" pitchFamily="34" charset="0"/>
              </a:rPr>
              <a:t>Missing: </a:t>
            </a:r>
            <a:r>
              <a:rPr lang="en-GB" sz="1800" b="0" i="0" u="none" strike="noStrike" dirty="0">
                <a:solidFill>
                  <a:srgbClr val="000000"/>
                </a:solidFill>
                <a:effectLst/>
                <a:latin typeface="Calibri" panose="020F0502020204030204" pitchFamily="34" charset="0"/>
              </a:rPr>
              <a:t>The number of people whose whereabouts is unknown since the hazardous event. It</a:t>
            </a:r>
            <a:r>
              <a:rPr lang="en-GB" sz="1800" b="1" i="0" u="none" strike="noStrike" dirty="0">
                <a:solidFill>
                  <a:srgbClr val="000000"/>
                </a:solidFill>
                <a:effectLst/>
                <a:latin typeface="Calibri" panose="020F0502020204030204" pitchFamily="34" charset="0"/>
              </a:rPr>
              <a:t> </a:t>
            </a:r>
            <a:r>
              <a:rPr lang="en-GB" sz="1800" b="0" i="0" u="none" strike="noStrike" dirty="0">
                <a:solidFill>
                  <a:srgbClr val="000000"/>
                </a:solidFill>
                <a:effectLst/>
                <a:latin typeface="Calibri" panose="020F0502020204030204" pitchFamily="34" charset="0"/>
              </a:rPr>
              <a:t>includes people who are presumed dead, for whom there is no physical evidence such as a body, and for which an official/legal report has been filed with competent authorities.</a:t>
            </a:r>
            <a:r>
              <a:rPr lang="en-CA" sz="1800" b="0" i="0" dirty="0">
                <a:solidFill>
                  <a:srgbClr val="000000"/>
                </a:solidFill>
                <a:effectLst/>
                <a:latin typeface="Calibri" panose="020F0502020204030204" pitchFamily="34" charset="0"/>
              </a:rPr>
              <a:t>​</a:t>
            </a:r>
            <a:endParaRPr lang="en-CA" b="0" i="0" dirty="0">
              <a:solidFill>
                <a:srgbClr val="294A64"/>
              </a:solidFill>
              <a:effectLst/>
              <a:latin typeface="Segoe UI" panose="020B0502040204020203" pitchFamily="34" charset="0"/>
            </a:endParaRPr>
          </a:p>
          <a:p>
            <a:pPr algn="just" rtl="0" fontAlgn="base"/>
            <a:r>
              <a:rPr lang="en-GB" sz="1800" b="1" i="1" u="none" strike="noStrike" dirty="0">
                <a:solidFill>
                  <a:srgbClr val="000000"/>
                </a:solidFill>
                <a:effectLst/>
                <a:latin typeface="Calibri" panose="020F0502020204030204" pitchFamily="34" charset="0"/>
              </a:rPr>
              <a:t>Note from the Secretariat:</a:t>
            </a:r>
            <a:r>
              <a:rPr lang="en-GB" sz="1800" b="0" i="1" u="none" strike="noStrike" dirty="0">
                <a:solidFill>
                  <a:srgbClr val="000000"/>
                </a:solidFill>
                <a:effectLst/>
                <a:latin typeface="Calibri" panose="020F0502020204030204" pitchFamily="34" charset="0"/>
              </a:rPr>
              <a:t> The data on number of deaths and number of missing/presumed dead are mutually exclusive, so no-one should be double counted. </a:t>
            </a:r>
            <a:r>
              <a:rPr lang="en-CA" sz="1800" b="0" i="0" dirty="0">
                <a:solidFill>
                  <a:srgbClr val="000000"/>
                </a:solidFill>
                <a:effectLst/>
                <a:latin typeface="Calibri" panose="020F0502020204030204" pitchFamily="34" charset="0"/>
              </a:rPr>
              <a:t>​</a:t>
            </a:r>
            <a:endParaRPr lang="en-CA" b="0" i="0" dirty="0">
              <a:solidFill>
                <a:srgbClr val="294A64"/>
              </a:solidFill>
              <a:effectLst/>
              <a:latin typeface="Segoe UI" panose="020B0502040204020203" pitchFamily="34" charset="0"/>
            </a:endParaRPr>
          </a:p>
          <a:p>
            <a:pPr algn="l" rtl="0" fontAlgn="base"/>
            <a:r>
              <a:rPr lang="en-GB" sz="1800" b="1" i="1" u="none" strike="noStrike" dirty="0">
                <a:solidFill>
                  <a:srgbClr val="294A64"/>
                </a:solidFill>
                <a:effectLst/>
                <a:latin typeface="Calibri" panose="020F0502020204030204" pitchFamily="34" charset="0"/>
              </a:rPr>
              <a:t>Note from the Secretariat: </a:t>
            </a:r>
            <a:r>
              <a:rPr lang="en-GB" sz="1800" b="0" i="1" u="none" strike="noStrike" dirty="0">
                <a:solidFill>
                  <a:srgbClr val="294A64"/>
                </a:solidFill>
                <a:effectLst/>
                <a:latin typeface="Calibri" panose="020F0502020204030204" pitchFamily="34" charset="0"/>
              </a:rPr>
              <a:t>According to the definition of "Missing" the Secretariat suggests that the data is contingent upon the existence of legal reports or declarations. </a:t>
            </a:r>
            <a:endParaRPr lang="en-CA" b="0" i="0" dirty="0">
              <a:solidFill>
                <a:srgbClr val="294A64"/>
              </a:solidFill>
              <a:effectLst/>
              <a:latin typeface="Segoe UI" panose="020B0502040204020203" pitchFamily="34" charset="0"/>
            </a:endParaRPr>
          </a:p>
          <a:p>
            <a:endParaRPr lang="en-US" dirty="0"/>
          </a:p>
        </p:txBody>
      </p:sp>
      <p:sp>
        <p:nvSpPr>
          <p:cNvPr id="4" name="Slide Number Placeholder 3"/>
          <p:cNvSpPr>
            <a:spLocks noGrp="1"/>
          </p:cNvSpPr>
          <p:nvPr>
            <p:ph type="sldNum" sz="quarter" idx="5"/>
          </p:nvPr>
        </p:nvSpPr>
        <p:spPr/>
        <p:txBody>
          <a:bodyPr/>
          <a:lstStyle/>
          <a:p>
            <a:pPr>
              <a:defRPr/>
            </a:pPr>
            <a:fld id="{1F8CB188-3BCF-E145-90C3-B097D63711F6}" type="slidenum">
              <a:rPr lang="fr-FR" smtClean="0"/>
              <a:pPr>
                <a:defRPr/>
              </a:pPr>
              <a:t>22</a:t>
            </a:fld>
            <a:endParaRPr lang="fr-FR"/>
          </a:p>
        </p:txBody>
      </p:sp>
    </p:spTree>
    <p:extLst>
      <p:ext uri="{BB962C8B-B14F-4D97-AF65-F5344CB8AC3E}">
        <p14:creationId xmlns:p14="http://schemas.microsoft.com/office/powerpoint/2010/main" val="295677986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62500" lnSpcReduction="20000"/>
          </a:bodyPr>
          <a:lstStyle/>
          <a:p>
            <a:pPr marL="0" marR="0" lvl="0" indent="0" algn="l" defTabSz="1042988" rtl="0" eaLnBrk="0" fontAlgn="base" latinLnBrk="0" hangingPunct="0">
              <a:lnSpc>
                <a:spcPct val="100000"/>
              </a:lnSpc>
              <a:spcBef>
                <a:spcPct val="30000"/>
              </a:spcBef>
              <a:spcAft>
                <a:spcPct val="0"/>
              </a:spcAft>
              <a:buClrTx/>
              <a:buSzTx/>
              <a:buFontTx/>
              <a:buNone/>
              <a:tabLst/>
              <a:defRPr/>
            </a:pPr>
            <a:r>
              <a:rPr lang="en-US" sz="1400" b="1" kern="0" dirty="0"/>
              <a:t>B-1 compound indicator of B-2, B-3, B-4 and B-5.</a:t>
            </a:r>
          </a:p>
          <a:p>
            <a:pPr marL="0" marR="0" lvl="0" indent="0" algn="l" defTabSz="1042988" rtl="0" eaLnBrk="0" fontAlgn="base" latinLnBrk="0" hangingPunct="0">
              <a:lnSpc>
                <a:spcPct val="100000"/>
              </a:lnSpc>
              <a:spcBef>
                <a:spcPct val="30000"/>
              </a:spcBef>
              <a:spcAft>
                <a:spcPct val="0"/>
              </a:spcAft>
              <a:buClrTx/>
              <a:buSzTx/>
              <a:buFontTx/>
              <a:buNone/>
              <a:tabLst/>
              <a:defRPr/>
            </a:pPr>
            <a:endParaRPr lang="en-US" sz="1400" b="1" kern="0" dirty="0"/>
          </a:p>
          <a:p>
            <a:pPr algn="just">
              <a:lnSpc>
                <a:spcPct val="115000"/>
              </a:lnSpc>
              <a:spcBef>
                <a:spcPts val="611"/>
              </a:spcBef>
              <a:spcAft>
                <a:spcPts val="1222"/>
              </a:spcAft>
            </a:pPr>
            <a:r>
              <a:rPr lang="en-CA" sz="2400" b="1" u="sng" dirty="0">
                <a:solidFill>
                  <a:srgbClr val="000000"/>
                </a:solidFill>
                <a:latin typeface="Calibri" panose="020F0502020204030204" pitchFamily="34" charset="0"/>
                <a:ea typeface="MS Mincho" panose="02020609040205080304" pitchFamily="49" charset="-128"/>
                <a:cs typeface="Times New Roman" panose="02020603050405020304" pitchFamily="18" charset="0"/>
              </a:rPr>
              <a:t>Key terms</a:t>
            </a:r>
            <a:endParaRPr lang="en-CA" sz="2800" dirty="0">
              <a:solidFill>
                <a:srgbClr val="000000"/>
              </a:solidFill>
              <a:latin typeface="Segoe UI" panose="020B0502040204020203" pitchFamily="34" charset="0"/>
              <a:ea typeface="MS Mincho" panose="02020609040205080304" pitchFamily="49" charset="-128"/>
            </a:endParaRPr>
          </a:p>
          <a:p>
            <a:r>
              <a:rPr lang="en-GB" sz="2000" b="1" i="1" dirty="0"/>
              <a:t>Directly affected: </a:t>
            </a:r>
            <a:r>
              <a:rPr lang="en-GB" sz="2000" i="1" dirty="0"/>
              <a:t>People who have suffered injury, illness or other health effects; who were evacuated, displaced, relocated; or have suffered direct damage to their livelihoods, economic, physical, social, cultural and environmental assets.</a:t>
            </a:r>
          </a:p>
          <a:p>
            <a:endParaRPr lang="en-CA" sz="2000" dirty="0"/>
          </a:p>
          <a:p>
            <a:endParaRPr lang="en-GB" sz="2000" b="1" i="1" dirty="0"/>
          </a:p>
          <a:p>
            <a:r>
              <a:rPr lang="en-GB" sz="2000" b="1" i="1" dirty="0"/>
              <a:t>Indirectly affected</a:t>
            </a:r>
            <a:r>
              <a:rPr lang="en-GB" sz="2000" i="1" dirty="0"/>
              <a:t>: People who have suffered consequences, other than or in addition to direct effects, over time due to disruption or changes in economy, critical infrastructures, basic services, commerce, work or social, health and physiological consequences.</a:t>
            </a:r>
          </a:p>
          <a:p>
            <a:endParaRPr lang="en-GB" sz="1800" i="1" dirty="0"/>
          </a:p>
          <a:p>
            <a:endParaRPr lang="en-GB" sz="1800" i="1" dirty="0"/>
          </a:p>
          <a:p>
            <a:endParaRPr lang="en-GB" sz="1800" i="1" dirty="0"/>
          </a:p>
          <a:p>
            <a:r>
              <a:rPr lang="en-GB" sz="1400" dirty="0"/>
              <a:t>** Given the large number of variables eligible for consideration in ‘Affected’, it is important to emphasize that no single indicator will provide an absolutely precise, accurate and exhaustive measure of affected population. The OIEWG indicators will provide a proxy of those directly affected. Double counting will occur between the current indicators. Indicators B-3 and B-4 (people living in damaged or destroyed dwellings will be an estimation and includes those evacuated, displaced and relocated, avoiding additional double counting.  </a:t>
            </a:r>
            <a:endParaRPr lang="en-CA" sz="1400" dirty="0"/>
          </a:p>
          <a:p>
            <a:pPr marL="0" marR="0" lvl="0" indent="0" algn="l" defTabSz="1042988" rtl="0" eaLnBrk="0" fontAlgn="base" latinLnBrk="0" hangingPunct="0">
              <a:lnSpc>
                <a:spcPct val="100000"/>
              </a:lnSpc>
              <a:spcBef>
                <a:spcPct val="30000"/>
              </a:spcBef>
              <a:spcAft>
                <a:spcPct val="0"/>
              </a:spcAft>
              <a:buClrTx/>
              <a:buSzTx/>
              <a:buFontTx/>
              <a:buNone/>
              <a:tabLst/>
              <a:defRPr/>
            </a:pPr>
            <a:endParaRPr lang="en-US" sz="1400" b="1" kern="0" dirty="0"/>
          </a:p>
          <a:p>
            <a:pPr marL="0" marR="0" lvl="0" indent="0" algn="l" defTabSz="1042988" rtl="0" eaLnBrk="0" fontAlgn="base" latinLnBrk="0" hangingPunct="0">
              <a:lnSpc>
                <a:spcPct val="100000"/>
              </a:lnSpc>
              <a:spcBef>
                <a:spcPct val="30000"/>
              </a:spcBef>
              <a:spcAft>
                <a:spcPct val="0"/>
              </a:spcAft>
              <a:buClrTx/>
              <a:buSzTx/>
              <a:buFontTx/>
              <a:buNone/>
              <a:tabLst/>
              <a:defRPr/>
            </a:pPr>
            <a:endParaRPr lang="en-US" sz="1400" b="1" kern="0" dirty="0"/>
          </a:p>
          <a:p>
            <a:endParaRPr lang="fr-FR" dirty="0"/>
          </a:p>
        </p:txBody>
      </p:sp>
      <p:sp>
        <p:nvSpPr>
          <p:cNvPr id="4" name="Slide Number Placeholder 3"/>
          <p:cNvSpPr>
            <a:spLocks noGrp="1"/>
          </p:cNvSpPr>
          <p:nvPr>
            <p:ph type="sldNum" sz="quarter" idx="5"/>
          </p:nvPr>
        </p:nvSpPr>
        <p:spPr/>
        <p:txBody>
          <a:bodyPr/>
          <a:lstStyle/>
          <a:p>
            <a:pPr>
              <a:defRPr/>
            </a:pPr>
            <a:fld id="{1F8CB188-3BCF-E145-90C3-B097D63711F6}" type="slidenum">
              <a:rPr lang="fr-FR" smtClean="0"/>
              <a:pPr>
                <a:defRPr/>
              </a:pPr>
              <a:t>26</a:t>
            </a:fld>
            <a:endParaRPr lang="fr-FR"/>
          </a:p>
        </p:txBody>
      </p:sp>
    </p:spTree>
    <p:extLst>
      <p:ext uri="{BB962C8B-B14F-4D97-AF65-F5344CB8AC3E}">
        <p14:creationId xmlns:p14="http://schemas.microsoft.com/office/powerpoint/2010/main" val="90841645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20000"/>
          </a:bodyPr>
          <a:lstStyle/>
          <a:p>
            <a:pPr marL="285750" marR="0" lvl="0" indent="-285750" algn="l" defTabSz="1042988" rtl="0" eaLnBrk="0" fontAlgn="base" latinLnBrk="0" hangingPunct="0">
              <a:lnSpc>
                <a:spcPct val="100000"/>
              </a:lnSpc>
              <a:spcBef>
                <a:spcPct val="30000"/>
              </a:spcBef>
              <a:spcAft>
                <a:spcPct val="0"/>
              </a:spcAft>
              <a:buClrTx/>
              <a:buSzTx/>
              <a:buFont typeface="Arial" panose="020B0604020202020204" pitchFamily="34" charset="0"/>
              <a:buChar char="•"/>
              <a:tabLst/>
              <a:defRPr/>
            </a:pPr>
            <a:r>
              <a:rPr lang="en-US" sz="1400" dirty="0">
                <a:solidFill>
                  <a:srgbClr val="002060"/>
                </a:solidFill>
                <a:latin typeface="Roboto Slab" pitchFamily="2" charset="0"/>
                <a:ea typeface="Roboto Slab" pitchFamily="2" charset="0"/>
              </a:rPr>
              <a:t>Without data disaggregation more difficult to understand what caused very high levels of ill or injured people and more difficult to use it for better planning and policy making. </a:t>
            </a:r>
          </a:p>
          <a:p>
            <a:endParaRPr lang="fr-FR" dirty="0"/>
          </a:p>
          <a:p>
            <a:pPr marL="290813" indent="-290813">
              <a:buFont typeface="Arial" panose="020B0604020202020204" pitchFamily="34" charset="0"/>
              <a:buChar char="•"/>
            </a:pPr>
            <a:r>
              <a:rPr lang="en-CA" sz="1400" dirty="0">
                <a:solidFill>
                  <a:srgbClr val="C00000"/>
                </a:solidFill>
              </a:rPr>
              <a:t>The source of data and methodology used by each Member State will be determined  depending on the laws, the health and emergency management system of each country, and the type of hazard.</a:t>
            </a:r>
          </a:p>
          <a:p>
            <a:pPr marL="290813" indent="-290813">
              <a:buFont typeface="Arial" panose="020B0604020202020204" pitchFamily="34" charset="0"/>
              <a:buChar char="•"/>
            </a:pPr>
            <a:endParaRPr lang="en-CA" sz="1400" dirty="0"/>
          </a:p>
          <a:p>
            <a:pPr marL="290813" indent="-290813">
              <a:buFont typeface="Arial" panose="020B0604020202020204" pitchFamily="34" charset="0"/>
              <a:buChar char="•"/>
            </a:pPr>
            <a:r>
              <a:rPr lang="en-CA" sz="1400" dirty="0"/>
              <a:t>It is strongly recommended that the number of injure/ill persons should be backed up by official health statistics or by an official report stating these numbers.</a:t>
            </a:r>
          </a:p>
          <a:p>
            <a:pPr marL="290813" indent="-290813">
              <a:buFont typeface="Arial" panose="020B0604020202020204" pitchFamily="34" charset="0"/>
              <a:buChar char="•"/>
            </a:pPr>
            <a:endParaRPr lang="en-CA" sz="1400" dirty="0"/>
          </a:p>
          <a:p>
            <a:pPr marL="290813" indent="-290813">
              <a:buFont typeface="Arial" panose="020B0604020202020204" pitchFamily="34" charset="0"/>
              <a:buChar char="•"/>
            </a:pPr>
            <a:r>
              <a:rPr lang="en-CA" sz="1400" dirty="0"/>
              <a:t>In most sudden-onset disasters morbidity figures are collected initially during the Response, and Search and Rescues phases.  However, some illnesses will occur some time after the event (for example mental health issues).</a:t>
            </a:r>
          </a:p>
          <a:p>
            <a:endParaRPr lang="en-CA" sz="1400" dirty="0"/>
          </a:p>
          <a:p>
            <a:pPr marL="290813" indent="-290813">
              <a:buFont typeface="Arial" panose="020B0604020202020204" pitchFamily="34" charset="0"/>
              <a:buChar char="•"/>
            </a:pPr>
            <a:r>
              <a:rPr lang="en-CA" sz="1400" dirty="0"/>
              <a:t>Slow onset disasters and events associated to certain hazards require different methodologies, such as Excess Morbidity calculation.   Examples are Droughts, heat waves, epidemics and biological hazards. (WHO presentation)</a:t>
            </a:r>
          </a:p>
          <a:p>
            <a:pPr marL="285750" indent="-285750">
              <a:buFontTx/>
              <a:buChar char="-"/>
            </a:pPr>
            <a:endParaRPr lang="fr-FR" b="0" dirty="0"/>
          </a:p>
          <a:p>
            <a:endParaRPr lang="fr-FR" dirty="0"/>
          </a:p>
        </p:txBody>
      </p:sp>
      <p:sp>
        <p:nvSpPr>
          <p:cNvPr id="4" name="Slide Number Placeholder 3"/>
          <p:cNvSpPr>
            <a:spLocks noGrp="1"/>
          </p:cNvSpPr>
          <p:nvPr>
            <p:ph type="sldNum" sz="quarter" idx="5"/>
          </p:nvPr>
        </p:nvSpPr>
        <p:spPr/>
        <p:txBody>
          <a:bodyPr/>
          <a:lstStyle/>
          <a:p>
            <a:pPr>
              <a:defRPr/>
            </a:pPr>
            <a:fld id="{1F8CB188-3BCF-E145-90C3-B097D63711F6}" type="slidenum">
              <a:rPr lang="fr-FR" smtClean="0"/>
              <a:pPr>
                <a:defRPr/>
              </a:pPr>
              <a:t>27</a:t>
            </a:fld>
            <a:endParaRPr lang="fr-FR"/>
          </a:p>
        </p:txBody>
      </p:sp>
    </p:spTree>
    <p:extLst>
      <p:ext uri="{BB962C8B-B14F-4D97-AF65-F5344CB8AC3E}">
        <p14:creationId xmlns:p14="http://schemas.microsoft.com/office/powerpoint/2010/main" val="3393828568"/>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 Id="rId5" Type="http://schemas.openxmlformats.org/officeDocument/2006/relationships/image" Target="../media/image5.png"/><Relationship Id="rId4" Type="http://schemas.openxmlformats.org/officeDocument/2006/relationships/image" Target="../media/image4.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3.jpeg"/><Relationship Id="rId1" Type="http://schemas.openxmlformats.org/officeDocument/2006/relationships/slideMaster" Target="../slideMasters/slideMaster1.xml"/><Relationship Id="rId4" Type="http://schemas.openxmlformats.org/officeDocument/2006/relationships/image" Target="../media/image14.jpe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 Id="rId5" Type="http://schemas.openxmlformats.org/officeDocument/2006/relationships/image" Target="../media/image7.png"/><Relationship Id="rId4" Type="http://schemas.openxmlformats.org/officeDocument/2006/relationships/image" Target="../media/image6.png"/></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Master" Target="../slideMasters/slideMaster2.xml"/><Relationship Id="rId6" Type="http://schemas.openxmlformats.org/officeDocument/2006/relationships/image" Target="../media/image3.png"/><Relationship Id="rId5" Type="http://schemas.openxmlformats.org/officeDocument/2006/relationships/image" Target="../media/image17.png"/><Relationship Id="rId4" Type="http://schemas.openxmlformats.org/officeDocument/2006/relationships/image" Target="../media/image6.png"/></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Master" Target="../slideMasters/slideMaster2.xml"/><Relationship Id="rId5" Type="http://schemas.openxmlformats.org/officeDocument/2006/relationships/image" Target="../media/image17.png"/><Relationship Id="rId4" Type="http://schemas.openxmlformats.org/officeDocument/2006/relationships/image" Target="../media/image6.png"/></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jpeg"/><Relationship Id="rId1" Type="http://schemas.openxmlformats.org/officeDocument/2006/relationships/slideMaster" Target="../slideMasters/slideMaster2.xml"/><Relationship Id="rId5" Type="http://schemas.openxmlformats.org/officeDocument/2006/relationships/image" Target="../media/image17.png"/><Relationship Id="rId4" Type="http://schemas.openxmlformats.org/officeDocument/2006/relationships/image" Target="../media/image6.png"/></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Master" Target="../slideMasters/slideMaster1.xml"/><Relationship Id="rId5" Type="http://schemas.openxmlformats.org/officeDocument/2006/relationships/image" Target="../media/image7.png"/><Relationship Id="rId4" Type="http://schemas.openxmlformats.org/officeDocument/2006/relationships/image" Target="../media/image6.png"/></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slideMaster" Target="../slideMasters/slideMaster2.xml"/><Relationship Id="rId4" Type="http://schemas.openxmlformats.org/officeDocument/2006/relationships/image" Target="../media/image12.jpeg"/></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2.jpeg"/><Relationship Id="rId1" Type="http://schemas.openxmlformats.org/officeDocument/2006/relationships/slideMaster" Target="../slideMasters/slideMaster2.xml"/><Relationship Id="rId4" Type="http://schemas.openxmlformats.org/officeDocument/2006/relationships/image" Target="../media/image19.jpeg"/></Relationships>
</file>

<file path=ppt/slideLayouts/_rels/slideLayout36.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3.jpeg"/><Relationship Id="rId1" Type="http://schemas.openxmlformats.org/officeDocument/2006/relationships/slideMaster" Target="../slideMasters/slideMaster2.xml"/><Relationship Id="rId4" Type="http://schemas.openxmlformats.org/officeDocument/2006/relationships/image" Target="../media/image14.jpeg"/></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0.jpeg"/><Relationship Id="rId1" Type="http://schemas.openxmlformats.org/officeDocument/2006/relationships/slideMaster" Target="../slideMasters/slideMaster3.xml"/><Relationship Id="rId5" Type="http://schemas.openxmlformats.org/officeDocument/2006/relationships/image" Target="../media/image7.png"/><Relationship Id="rId4" Type="http://schemas.openxmlformats.org/officeDocument/2006/relationships/image" Target="../media/image6.pn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jpeg"/><Relationship Id="rId1" Type="http://schemas.openxmlformats.org/officeDocument/2006/relationships/slideMaster" Target="../slideMasters/slideMaster1.xml"/><Relationship Id="rId5" Type="http://schemas.openxmlformats.org/officeDocument/2006/relationships/image" Target="../media/image7.png"/><Relationship Id="rId4" Type="http://schemas.openxmlformats.org/officeDocument/2006/relationships/image" Target="../media/image6.png"/></Relationships>
</file>

<file path=ppt/slideLayouts/_rels/slideLayout40.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Master" Target="../slideMasters/slideMaster3.xml"/><Relationship Id="rId5" Type="http://schemas.openxmlformats.org/officeDocument/2006/relationships/image" Target="../media/image7.png"/><Relationship Id="rId4" Type="http://schemas.openxmlformats.org/officeDocument/2006/relationships/image" Target="../media/image6.png"/></Relationships>
</file>

<file path=ppt/slideLayouts/_rels/slideLayout4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jpeg"/><Relationship Id="rId1" Type="http://schemas.openxmlformats.org/officeDocument/2006/relationships/slideMaster" Target="../slideMasters/slideMaster3.xml"/><Relationship Id="rId5" Type="http://schemas.openxmlformats.org/officeDocument/2006/relationships/image" Target="../media/image7.png"/><Relationship Id="rId4" Type="http://schemas.openxmlformats.org/officeDocument/2006/relationships/image" Target="../media/image6.png"/></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3.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1.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21.jpeg"/><Relationship Id="rId1" Type="http://schemas.openxmlformats.org/officeDocument/2006/relationships/slideMaster" Target="../slideMasters/slideMaster3.xml"/></Relationships>
</file>

<file path=ppt/slideLayouts/_rels/slideLayout52.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22.jpeg"/><Relationship Id="rId1" Type="http://schemas.openxmlformats.org/officeDocument/2006/relationships/slideMaster" Target="../slideMasters/slideMaster3.xml"/><Relationship Id="rId4" Type="http://schemas.openxmlformats.org/officeDocument/2006/relationships/image" Target="../media/image14.jpeg"/></Relationships>
</file>

<file path=ppt/slideLayouts/_rels/slideLayout53.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Master" Target="../slideMasters/slideMaster3.xml"/></Relationships>
</file>

<file path=ppt/slideLayouts/_rels/slideLayout5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3.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1_Title Slide with image 1">
    <p:spTree>
      <p:nvGrpSpPr>
        <p:cNvPr id="1" name=""/>
        <p:cNvGrpSpPr/>
        <p:nvPr/>
      </p:nvGrpSpPr>
      <p:grpSpPr>
        <a:xfrm>
          <a:off x="0" y="0"/>
          <a:ext cx="0" cy="0"/>
          <a:chOff x="0" y="0"/>
          <a:chExt cx="0" cy="0"/>
        </a:xfrm>
      </p:grpSpPr>
      <p:pic>
        <p:nvPicPr>
          <p:cNvPr id="27" name="Picture 26" descr="A person riding a bike down a dirt road&#10;&#10;Description automatically generated">
            <a:extLst>
              <a:ext uri="{FF2B5EF4-FFF2-40B4-BE49-F238E27FC236}">
                <a16:creationId xmlns:a16="http://schemas.microsoft.com/office/drawing/2014/main" id="{4ED434B6-E5C8-4B87-9246-77439CB3DE63}"/>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92761" y="1548384"/>
            <a:ext cx="10848011" cy="6012880"/>
          </a:xfrm>
          <a:prstGeom prst="rect">
            <a:avLst/>
          </a:prstGeom>
        </p:spPr>
      </p:pic>
      <p:sp>
        <p:nvSpPr>
          <p:cNvPr id="8" name="Rectangle 6"/>
          <p:cNvSpPr/>
          <p:nvPr/>
        </p:nvSpPr>
        <p:spPr>
          <a:xfrm rot="10800000">
            <a:off x="-6883" y="-35793"/>
            <a:ext cx="10700281" cy="5400600"/>
          </a:xfrm>
          <a:custGeom>
            <a:avLst/>
            <a:gdLst>
              <a:gd name="connsiteX0" fmla="*/ 0 w 10693400"/>
              <a:gd name="connsiteY0" fmla="*/ 0 h 1116013"/>
              <a:gd name="connsiteX1" fmla="*/ 10693400 w 10693400"/>
              <a:gd name="connsiteY1" fmla="*/ 0 h 1116013"/>
              <a:gd name="connsiteX2" fmla="*/ 10693400 w 10693400"/>
              <a:gd name="connsiteY2" fmla="*/ 1116013 h 1116013"/>
              <a:gd name="connsiteX3" fmla="*/ 0 w 10693400"/>
              <a:gd name="connsiteY3" fmla="*/ 1116013 h 1116013"/>
              <a:gd name="connsiteX4" fmla="*/ 0 w 10693400"/>
              <a:gd name="connsiteY4" fmla="*/ 0 h 1116013"/>
              <a:gd name="connsiteX0" fmla="*/ 8193 w 10693400"/>
              <a:gd name="connsiteY0" fmla="*/ 0 h 3705052"/>
              <a:gd name="connsiteX1" fmla="*/ 10693400 w 10693400"/>
              <a:gd name="connsiteY1" fmla="*/ 2589039 h 3705052"/>
              <a:gd name="connsiteX2" fmla="*/ 10693400 w 10693400"/>
              <a:gd name="connsiteY2" fmla="*/ 3705052 h 3705052"/>
              <a:gd name="connsiteX3" fmla="*/ 0 w 10693400"/>
              <a:gd name="connsiteY3" fmla="*/ 3705052 h 3705052"/>
              <a:gd name="connsiteX4" fmla="*/ 8193 w 10693400"/>
              <a:gd name="connsiteY4" fmla="*/ 0 h 3705052"/>
              <a:gd name="connsiteX0" fmla="*/ 8193 w 10693400"/>
              <a:gd name="connsiteY0" fmla="*/ 0 h 3705052"/>
              <a:gd name="connsiteX1" fmla="*/ 10660627 w 10693400"/>
              <a:gd name="connsiteY1" fmla="*/ 2130222 h 3705052"/>
              <a:gd name="connsiteX2" fmla="*/ 10693400 w 10693400"/>
              <a:gd name="connsiteY2" fmla="*/ 3705052 h 3705052"/>
              <a:gd name="connsiteX3" fmla="*/ 0 w 10693400"/>
              <a:gd name="connsiteY3" fmla="*/ 3705052 h 3705052"/>
              <a:gd name="connsiteX4" fmla="*/ 8193 w 10693400"/>
              <a:gd name="connsiteY4" fmla="*/ 0 h 3705052"/>
              <a:gd name="connsiteX0" fmla="*/ 8193 w 10693400"/>
              <a:gd name="connsiteY0" fmla="*/ 2613617 h 6318669"/>
              <a:gd name="connsiteX1" fmla="*/ 10685207 w 10693400"/>
              <a:gd name="connsiteY1" fmla="*/ 0 h 6318669"/>
              <a:gd name="connsiteX2" fmla="*/ 10693400 w 10693400"/>
              <a:gd name="connsiteY2" fmla="*/ 6318669 h 6318669"/>
              <a:gd name="connsiteX3" fmla="*/ 0 w 10693400"/>
              <a:gd name="connsiteY3" fmla="*/ 6318669 h 6318669"/>
              <a:gd name="connsiteX4" fmla="*/ 8193 w 10693400"/>
              <a:gd name="connsiteY4" fmla="*/ 2613617 h 6318669"/>
              <a:gd name="connsiteX0" fmla="*/ 1310942 w 10693400"/>
              <a:gd name="connsiteY0" fmla="*/ 3916329 h 6318669"/>
              <a:gd name="connsiteX1" fmla="*/ 10685207 w 10693400"/>
              <a:gd name="connsiteY1" fmla="*/ 0 h 6318669"/>
              <a:gd name="connsiteX2" fmla="*/ 10693400 w 10693400"/>
              <a:gd name="connsiteY2" fmla="*/ 6318669 h 6318669"/>
              <a:gd name="connsiteX3" fmla="*/ 0 w 10693400"/>
              <a:gd name="connsiteY3" fmla="*/ 6318669 h 6318669"/>
              <a:gd name="connsiteX4" fmla="*/ 1310942 w 10693400"/>
              <a:gd name="connsiteY4" fmla="*/ 3916329 h 6318669"/>
              <a:gd name="connsiteX0" fmla="*/ 0 w 10701594"/>
              <a:gd name="connsiteY0" fmla="*/ 4219476 h 6318669"/>
              <a:gd name="connsiteX1" fmla="*/ 10693401 w 10701594"/>
              <a:gd name="connsiteY1" fmla="*/ 0 h 6318669"/>
              <a:gd name="connsiteX2" fmla="*/ 10701594 w 10701594"/>
              <a:gd name="connsiteY2" fmla="*/ 6318669 h 6318669"/>
              <a:gd name="connsiteX3" fmla="*/ 8194 w 10701594"/>
              <a:gd name="connsiteY3" fmla="*/ 6318669 h 6318669"/>
              <a:gd name="connsiteX4" fmla="*/ 0 w 10701594"/>
              <a:gd name="connsiteY4" fmla="*/ 4219476 h 63186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701594" h="6318669">
                <a:moveTo>
                  <a:pt x="0" y="4219476"/>
                </a:moveTo>
                <a:lnTo>
                  <a:pt x="10693401" y="0"/>
                </a:lnTo>
                <a:lnTo>
                  <a:pt x="10701594" y="6318669"/>
                </a:lnTo>
                <a:lnTo>
                  <a:pt x="8194" y="6318669"/>
                </a:lnTo>
                <a:cubicBezTo>
                  <a:pt x="5463" y="5618938"/>
                  <a:pt x="2731" y="4919207"/>
                  <a:pt x="0" y="4219476"/>
                </a:cubicBezTo>
                <a:close/>
              </a:path>
            </a:pathLst>
          </a:cu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a:t> </a:t>
            </a:r>
          </a:p>
        </p:txBody>
      </p:sp>
      <p:sp>
        <p:nvSpPr>
          <p:cNvPr id="7" name="Rectangle 6"/>
          <p:cNvSpPr/>
          <p:nvPr/>
        </p:nvSpPr>
        <p:spPr>
          <a:xfrm>
            <a:off x="-6877" y="3849861"/>
            <a:ext cx="10700277" cy="3711402"/>
          </a:xfrm>
          <a:custGeom>
            <a:avLst/>
            <a:gdLst>
              <a:gd name="connsiteX0" fmla="*/ 0 w 10693400"/>
              <a:gd name="connsiteY0" fmla="*/ 0 h 1116013"/>
              <a:gd name="connsiteX1" fmla="*/ 10693400 w 10693400"/>
              <a:gd name="connsiteY1" fmla="*/ 0 h 1116013"/>
              <a:gd name="connsiteX2" fmla="*/ 10693400 w 10693400"/>
              <a:gd name="connsiteY2" fmla="*/ 1116013 h 1116013"/>
              <a:gd name="connsiteX3" fmla="*/ 0 w 10693400"/>
              <a:gd name="connsiteY3" fmla="*/ 1116013 h 1116013"/>
              <a:gd name="connsiteX4" fmla="*/ 0 w 10693400"/>
              <a:gd name="connsiteY4" fmla="*/ 0 h 1116013"/>
              <a:gd name="connsiteX0" fmla="*/ 8193 w 10693400"/>
              <a:gd name="connsiteY0" fmla="*/ 0 h 3705052"/>
              <a:gd name="connsiteX1" fmla="*/ 10693400 w 10693400"/>
              <a:gd name="connsiteY1" fmla="*/ 2589039 h 3705052"/>
              <a:gd name="connsiteX2" fmla="*/ 10693400 w 10693400"/>
              <a:gd name="connsiteY2" fmla="*/ 3705052 h 3705052"/>
              <a:gd name="connsiteX3" fmla="*/ 0 w 10693400"/>
              <a:gd name="connsiteY3" fmla="*/ 3705052 h 3705052"/>
              <a:gd name="connsiteX4" fmla="*/ 8193 w 10693400"/>
              <a:gd name="connsiteY4" fmla="*/ 0 h 3705052"/>
              <a:gd name="connsiteX0" fmla="*/ 8193 w 10693400"/>
              <a:gd name="connsiteY0" fmla="*/ 0 h 3705052"/>
              <a:gd name="connsiteX1" fmla="*/ 10660627 w 10693400"/>
              <a:gd name="connsiteY1" fmla="*/ 2130222 h 3705052"/>
              <a:gd name="connsiteX2" fmla="*/ 10693400 w 10693400"/>
              <a:gd name="connsiteY2" fmla="*/ 3705052 h 3705052"/>
              <a:gd name="connsiteX3" fmla="*/ 0 w 10693400"/>
              <a:gd name="connsiteY3" fmla="*/ 3705052 h 3705052"/>
              <a:gd name="connsiteX4" fmla="*/ 8193 w 10693400"/>
              <a:gd name="connsiteY4" fmla="*/ 0 h 3705052"/>
              <a:gd name="connsiteX0" fmla="*/ 8193 w 10693401"/>
              <a:gd name="connsiteY0" fmla="*/ 0 h 3705052"/>
              <a:gd name="connsiteX1" fmla="*/ 10693401 w 10693401"/>
              <a:gd name="connsiteY1" fmla="*/ 2154801 h 3705052"/>
              <a:gd name="connsiteX2" fmla="*/ 10693400 w 10693401"/>
              <a:gd name="connsiteY2" fmla="*/ 3705052 h 3705052"/>
              <a:gd name="connsiteX3" fmla="*/ 0 w 10693401"/>
              <a:gd name="connsiteY3" fmla="*/ 3705052 h 3705052"/>
              <a:gd name="connsiteX4" fmla="*/ 8193 w 10693401"/>
              <a:gd name="connsiteY4" fmla="*/ 0 h 3705052"/>
              <a:gd name="connsiteX0" fmla="*/ 8193 w 10693401"/>
              <a:gd name="connsiteY0" fmla="*/ 0 h 3705052"/>
              <a:gd name="connsiteX1" fmla="*/ 3175 w 10693401"/>
              <a:gd name="connsiteY1" fmla="*/ 4589 h 3705052"/>
              <a:gd name="connsiteX2" fmla="*/ 10693401 w 10693401"/>
              <a:gd name="connsiteY2" fmla="*/ 2154801 h 3705052"/>
              <a:gd name="connsiteX3" fmla="*/ 10693400 w 10693401"/>
              <a:gd name="connsiteY3" fmla="*/ 3705052 h 3705052"/>
              <a:gd name="connsiteX4" fmla="*/ 0 w 10693401"/>
              <a:gd name="connsiteY4" fmla="*/ 3705052 h 3705052"/>
              <a:gd name="connsiteX5" fmla="*/ 8193 w 10693401"/>
              <a:gd name="connsiteY5" fmla="*/ 0 h 3705052"/>
              <a:gd name="connsiteX0" fmla="*/ 1843 w 10693401"/>
              <a:gd name="connsiteY0" fmla="*/ 0 h 3711402"/>
              <a:gd name="connsiteX1" fmla="*/ 3175 w 10693401"/>
              <a:gd name="connsiteY1" fmla="*/ 10939 h 3711402"/>
              <a:gd name="connsiteX2" fmla="*/ 10693401 w 10693401"/>
              <a:gd name="connsiteY2" fmla="*/ 2161151 h 3711402"/>
              <a:gd name="connsiteX3" fmla="*/ 10693400 w 10693401"/>
              <a:gd name="connsiteY3" fmla="*/ 3711402 h 3711402"/>
              <a:gd name="connsiteX4" fmla="*/ 0 w 10693401"/>
              <a:gd name="connsiteY4" fmla="*/ 3711402 h 3711402"/>
              <a:gd name="connsiteX5" fmla="*/ 1843 w 10693401"/>
              <a:gd name="connsiteY5" fmla="*/ 0 h 3711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693401" h="3711402">
                <a:moveTo>
                  <a:pt x="1843" y="0"/>
                </a:moveTo>
                <a:cubicBezTo>
                  <a:pt x="5462" y="1530"/>
                  <a:pt x="-444" y="9409"/>
                  <a:pt x="3175" y="10939"/>
                </a:cubicBezTo>
                <a:lnTo>
                  <a:pt x="10693401" y="2161151"/>
                </a:lnTo>
                <a:cubicBezTo>
                  <a:pt x="10693401" y="2677901"/>
                  <a:pt x="10693400" y="3194652"/>
                  <a:pt x="10693400" y="3711402"/>
                </a:cubicBezTo>
                <a:lnTo>
                  <a:pt x="0" y="3711402"/>
                </a:lnTo>
                <a:cubicBezTo>
                  <a:pt x="614" y="2474268"/>
                  <a:pt x="1229" y="1237134"/>
                  <a:pt x="1843" y="0"/>
                </a:cubicBezTo>
                <a:close/>
              </a:path>
            </a:pathLst>
          </a:custGeom>
          <a:solidFill>
            <a:schemeClr val="tx1">
              <a:alpha val="81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a:t> </a:t>
            </a:r>
          </a:p>
        </p:txBody>
      </p:sp>
      <p:cxnSp>
        <p:nvCxnSpPr>
          <p:cNvPr id="19" name="Straight Connector 18">
            <a:extLst>
              <a:ext uri="{FF2B5EF4-FFF2-40B4-BE49-F238E27FC236}">
                <a16:creationId xmlns:a16="http://schemas.microsoft.com/office/drawing/2014/main" id="{FCB66B94-C877-4044-B876-FF4AAD4F5EA5}"/>
              </a:ext>
            </a:extLst>
          </p:cNvPr>
          <p:cNvCxnSpPr>
            <a:cxnSpLocks/>
          </p:cNvCxnSpPr>
          <p:nvPr/>
        </p:nvCxnSpPr>
        <p:spPr>
          <a:xfrm>
            <a:off x="544837" y="2169023"/>
            <a:ext cx="1561503" cy="0"/>
          </a:xfrm>
          <a:prstGeom prst="line">
            <a:avLst/>
          </a:prstGeom>
          <a:ln w="57150" cap="rnd">
            <a:solidFill>
              <a:srgbClr val="004084"/>
            </a:solidFill>
          </a:ln>
          <a:effectLst/>
        </p:spPr>
        <p:style>
          <a:lnRef idx="2">
            <a:schemeClr val="accent1"/>
          </a:lnRef>
          <a:fillRef idx="0">
            <a:schemeClr val="accent1"/>
          </a:fillRef>
          <a:effectRef idx="1">
            <a:schemeClr val="accent1"/>
          </a:effectRef>
          <a:fontRef idx="minor">
            <a:schemeClr val="tx1"/>
          </a:fontRef>
        </p:style>
      </p:cxnSp>
      <p:sp>
        <p:nvSpPr>
          <p:cNvPr id="13" name="Rectangle 6">
            <a:extLst>
              <a:ext uri="{FF2B5EF4-FFF2-40B4-BE49-F238E27FC236}">
                <a16:creationId xmlns:a16="http://schemas.microsoft.com/office/drawing/2014/main" id="{59389535-DF29-43CF-AD8B-3ACEDD3DEBF5}"/>
              </a:ext>
            </a:extLst>
          </p:cNvPr>
          <p:cNvSpPr/>
          <p:nvPr userDrawn="1"/>
        </p:nvSpPr>
        <p:spPr>
          <a:xfrm rot="10800000">
            <a:off x="-92765" y="-35793"/>
            <a:ext cx="10848013" cy="5400600"/>
          </a:xfrm>
          <a:custGeom>
            <a:avLst/>
            <a:gdLst>
              <a:gd name="connsiteX0" fmla="*/ 0 w 10693400"/>
              <a:gd name="connsiteY0" fmla="*/ 0 h 1116013"/>
              <a:gd name="connsiteX1" fmla="*/ 10693400 w 10693400"/>
              <a:gd name="connsiteY1" fmla="*/ 0 h 1116013"/>
              <a:gd name="connsiteX2" fmla="*/ 10693400 w 10693400"/>
              <a:gd name="connsiteY2" fmla="*/ 1116013 h 1116013"/>
              <a:gd name="connsiteX3" fmla="*/ 0 w 10693400"/>
              <a:gd name="connsiteY3" fmla="*/ 1116013 h 1116013"/>
              <a:gd name="connsiteX4" fmla="*/ 0 w 10693400"/>
              <a:gd name="connsiteY4" fmla="*/ 0 h 1116013"/>
              <a:gd name="connsiteX0" fmla="*/ 8193 w 10693400"/>
              <a:gd name="connsiteY0" fmla="*/ 0 h 3705052"/>
              <a:gd name="connsiteX1" fmla="*/ 10693400 w 10693400"/>
              <a:gd name="connsiteY1" fmla="*/ 2589039 h 3705052"/>
              <a:gd name="connsiteX2" fmla="*/ 10693400 w 10693400"/>
              <a:gd name="connsiteY2" fmla="*/ 3705052 h 3705052"/>
              <a:gd name="connsiteX3" fmla="*/ 0 w 10693400"/>
              <a:gd name="connsiteY3" fmla="*/ 3705052 h 3705052"/>
              <a:gd name="connsiteX4" fmla="*/ 8193 w 10693400"/>
              <a:gd name="connsiteY4" fmla="*/ 0 h 3705052"/>
              <a:gd name="connsiteX0" fmla="*/ 8193 w 10693400"/>
              <a:gd name="connsiteY0" fmla="*/ 0 h 3705052"/>
              <a:gd name="connsiteX1" fmla="*/ 10660627 w 10693400"/>
              <a:gd name="connsiteY1" fmla="*/ 2130222 h 3705052"/>
              <a:gd name="connsiteX2" fmla="*/ 10693400 w 10693400"/>
              <a:gd name="connsiteY2" fmla="*/ 3705052 h 3705052"/>
              <a:gd name="connsiteX3" fmla="*/ 0 w 10693400"/>
              <a:gd name="connsiteY3" fmla="*/ 3705052 h 3705052"/>
              <a:gd name="connsiteX4" fmla="*/ 8193 w 10693400"/>
              <a:gd name="connsiteY4" fmla="*/ 0 h 3705052"/>
              <a:gd name="connsiteX0" fmla="*/ 8193 w 10693400"/>
              <a:gd name="connsiteY0" fmla="*/ 2613617 h 6318669"/>
              <a:gd name="connsiteX1" fmla="*/ 10685207 w 10693400"/>
              <a:gd name="connsiteY1" fmla="*/ 0 h 6318669"/>
              <a:gd name="connsiteX2" fmla="*/ 10693400 w 10693400"/>
              <a:gd name="connsiteY2" fmla="*/ 6318669 h 6318669"/>
              <a:gd name="connsiteX3" fmla="*/ 0 w 10693400"/>
              <a:gd name="connsiteY3" fmla="*/ 6318669 h 6318669"/>
              <a:gd name="connsiteX4" fmla="*/ 8193 w 10693400"/>
              <a:gd name="connsiteY4" fmla="*/ 2613617 h 6318669"/>
              <a:gd name="connsiteX0" fmla="*/ 1310942 w 10693400"/>
              <a:gd name="connsiteY0" fmla="*/ 3916329 h 6318669"/>
              <a:gd name="connsiteX1" fmla="*/ 10685207 w 10693400"/>
              <a:gd name="connsiteY1" fmla="*/ 0 h 6318669"/>
              <a:gd name="connsiteX2" fmla="*/ 10693400 w 10693400"/>
              <a:gd name="connsiteY2" fmla="*/ 6318669 h 6318669"/>
              <a:gd name="connsiteX3" fmla="*/ 0 w 10693400"/>
              <a:gd name="connsiteY3" fmla="*/ 6318669 h 6318669"/>
              <a:gd name="connsiteX4" fmla="*/ 1310942 w 10693400"/>
              <a:gd name="connsiteY4" fmla="*/ 3916329 h 6318669"/>
              <a:gd name="connsiteX0" fmla="*/ 0 w 10701594"/>
              <a:gd name="connsiteY0" fmla="*/ 4219476 h 6318669"/>
              <a:gd name="connsiteX1" fmla="*/ 10693401 w 10701594"/>
              <a:gd name="connsiteY1" fmla="*/ 0 h 6318669"/>
              <a:gd name="connsiteX2" fmla="*/ 10701594 w 10701594"/>
              <a:gd name="connsiteY2" fmla="*/ 6318669 h 6318669"/>
              <a:gd name="connsiteX3" fmla="*/ 8194 w 10701594"/>
              <a:gd name="connsiteY3" fmla="*/ 6318669 h 6318669"/>
              <a:gd name="connsiteX4" fmla="*/ 0 w 10701594"/>
              <a:gd name="connsiteY4" fmla="*/ 4219476 h 63186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701594" h="6318669">
                <a:moveTo>
                  <a:pt x="0" y="4219476"/>
                </a:moveTo>
                <a:lnTo>
                  <a:pt x="10693401" y="0"/>
                </a:lnTo>
                <a:lnTo>
                  <a:pt x="10701594" y="6318669"/>
                </a:lnTo>
                <a:lnTo>
                  <a:pt x="8194" y="6318669"/>
                </a:lnTo>
                <a:cubicBezTo>
                  <a:pt x="5463" y="5618938"/>
                  <a:pt x="2731" y="4919207"/>
                  <a:pt x="0" y="4219476"/>
                </a:cubicBezTo>
                <a:close/>
              </a:path>
            </a:pathLst>
          </a:cu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a:t> </a:t>
            </a:r>
          </a:p>
        </p:txBody>
      </p:sp>
      <p:sp>
        <p:nvSpPr>
          <p:cNvPr id="15" name="Rectangle 6">
            <a:extLst>
              <a:ext uri="{FF2B5EF4-FFF2-40B4-BE49-F238E27FC236}">
                <a16:creationId xmlns:a16="http://schemas.microsoft.com/office/drawing/2014/main" id="{B98D6954-A659-46FC-BD3B-3B4758E64D85}"/>
              </a:ext>
            </a:extLst>
          </p:cNvPr>
          <p:cNvSpPr/>
          <p:nvPr userDrawn="1"/>
        </p:nvSpPr>
        <p:spPr>
          <a:xfrm>
            <a:off x="-92761" y="3849861"/>
            <a:ext cx="10848012" cy="3711402"/>
          </a:xfrm>
          <a:custGeom>
            <a:avLst/>
            <a:gdLst>
              <a:gd name="connsiteX0" fmla="*/ 0 w 10693400"/>
              <a:gd name="connsiteY0" fmla="*/ 0 h 1116013"/>
              <a:gd name="connsiteX1" fmla="*/ 10693400 w 10693400"/>
              <a:gd name="connsiteY1" fmla="*/ 0 h 1116013"/>
              <a:gd name="connsiteX2" fmla="*/ 10693400 w 10693400"/>
              <a:gd name="connsiteY2" fmla="*/ 1116013 h 1116013"/>
              <a:gd name="connsiteX3" fmla="*/ 0 w 10693400"/>
              <a:gd name="connsiteY3" fmla="*/ 1116013 h 1116013"/>
              <a:gd name="connsiteX4" fmla="*/ 0 w 10693400"/>
              <a:gd name="connsiteY4" fmla="*/ 0 h 1116013"/>
              <a:gd name="connsiteX0" fmla="*/ 8193 w 10693400"/>
              <a:gd name="connsiteY0" fmla="*/ 0 h 3705052"/>
              <a:gd name="connsiteX1" fmla="*/ 10693400 w 10693400"/>
              <a:gd name="connsiteY1" fmla="*/ 2589039 h 3705052"/>
              <a:gd name="connsiteX2" fmla="*/ 10693400 w 10693400"/>
              <a:gd name="connsiteY2" fmla="*/ 3705052 h 3705052"/>
              <a:gd name="connsiteX3" fmla="*/ 0 w 10693400"/>
              <a:gd name="connsiteY3" fmla="*/ 3705052 h 3705052"/>
              <a:gd name="connsiteX4" fmla="*/ 8193 w 10693400"/>
              <a:gd name="connsiteY4" fmla="*/ 0 h 3705052"/>
              <a:gd name="connsiteX0" fmla="*/ 8193 w 10693400"/>
              <a:gd name="connsiteY0" fmla="*/ 0 h 3705052"/>
              <a:gd name="connsiteX1" fmla="*/ 10660627 w 10693400"/>
              <a:gd name="connsiteY1" fmla="*/ 2130222 h 3705052"/>
              <a:gd name="connsiteX2" fmla="*/ 10693400 w 10693400"/>
              <a:gd name="connsiteY2" fmla="*/ 3705052 h 3705052"/>
              <a:gd name="connsiteX3" fmla="*/ 0 w 10693400"/>
              <a:gd name="connsiteY3" fmla="*/ 3705052 h 3705052"/>
              <a:gd name="connsiteX4" fmla="*/ 8193 w 10693400"/>
              <a:gd name="connsiteY4" fmla="*/ 0 h 3705052"/>
              <a:gd name="connsiteX0" fmla="*/ 8193 w 10693401"/>
              <a:gd name="connsiteY0" fmla="*/ 0 h 3705052"/>
              <a:gd name="connsiteX1" fmla="*/ 10693401 w 10693401"/>
              <a:gd name="connsiteY1" fmla="*/ 2154801 h 3705052"/>
              <a:gd name="connsiteX2" fmla="*/ 10693400 w 10693401"/>
              <a:gd name="connsiteY2" fmla="*/ 3705052 h 3705052"/>
              <a:gd name="connsiteX3" fmla="*/ 0 w 10693401"/>
              <a:gd name="connsiteY3" fmla="*/ 3705052 h 3705052"/>
              <a:gd name="connsiteX4" fmla="*/ 8193 w 10693401"/>
              <a:gd name="connsiteY4" fmla="*/ 0 h 3705052"/>
              <a:gd name="connsiteX0" fmla="*/ 8193 w 10693401"/>
              <a:gd name="connsiteY0" fmla="*/ 0 h 3705052"/>
              <a:gd name="connsiteX1" fmla="*/ 3175 w 10693401"/>
              <a:gd name="connsiteY1" fmla="*/ 4589 h 3705052"/>
              <a:gd name="connsiteX2" fmla="*/ 10693401 w 10693401"/>
              <a:gd name="connsiteY2" fmla="*/ 2154801 h 3705052"/>
              <a:gd name="connsiteX3" fmla="*/ 10693400 w 10693401"/>
              <a:gd name="connsiteY3" fmla="*/ 3705052 h 3705052"/>
              <a:gd name="connsiteX4" fmla="*/ 0 w 10693401"/>
              <a:gd name="connsiteY4" fmla="*/ 3705052 h 3705052"/>
              <a:gd name="connsiteX5" fmla="*/ 8193 w 10693401"/>
              <a:gd name="connsiteY5" fmla="*/ 0 h 3705052"/>
              <a:gd name="connsiteX0" fmla="*/ 1843 w 10693401"/>
              <a:gd name="connsiteY0" fmla="*/ 0 h 3711402"/>
              <a:gd name="connsiteX1" fmla="*/ 3175 w 10693401"/>
              <a:gd name="connsiteY1" fmla="*/ 10939 h 3711402"/>
              <a:gd name="connsiteX2" fmla="*/ 10693401 w 10693401"/>
              <a:gd name="connsiteY2" fmla="*/ 2161151 h 3711402"/>
              <a:gd name="connsiteX3" fmla="*/ 10693400 w 10693401"/>
              <a:gd name="connsiteY3" fmla="*/ 3711402 h 3711402"/>
              <a:gd name="connsiteX4" fmla="*/ 0 w 10693401"/>
              <a:gd name="connsiteY4" fmla="*/ 3711402 h 3711402"/>
              <a:gd name="connsiteX5" fmla="*/ 1843 w 10693401"/>
              <a:gd name="connsiteY5" fmla="*/ 0 h 3711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693401" h="3711402">
                <a:moveTo>
                  <a:pt x="1843" y="0"/>
                </a:moveTo>
                <a:cubicBezTo>
                  <a:pt x="5462" y="1530"/>
                  <a:pt x="-444" y="9409"/>
                  <a:pt x="3175" y="10939"/>
                </a:cubicBezTo>
                <a:lnTo>
                  <a:pt x="10693401" y="2161151"/>
                </a:lnTo>
                <a:cubicBezTo>
                  <a:pt x="10693401" y="2677901"/>
                  <a:pt x="10693400" y="3194652"/>
                  <a:pt x="10693400" y="3711402"/>
                </a:cubicBezTo>
                <a:lnTo>
                  <a:pt x="0" y="3711402"/>
                </a:lnTo>
                <a:cubicBezTo>
                  <a:pt x="614" y="2474268"/>
                  <a:pt x="1229" y="1237134"/>
                  <a:pt x="1843" y="0"/>
                </a:cubicBezTo>
                <a:close/>
              </a:path>
            </a:pathLst>
          </a:custGeom>
          <a:solidFill>
            <a:schemeClr val="accent1">
              <a:alpha val="81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a:t> </a:t>
            </a:r>
          </a:p>
        </p:txBody>
      </p:sp>
      <p:cxnSp>
        <p:nvCxnSpPr>
          <p:cNvPr id="17" name="Straight Connector 16">
            <a:extLst>
              <a:ext uri="{FF2B5EF4-FFF2-40B4-BE49-F238E27FC236}">
                <a16:creationId xmlns:a16="http://schemas.microsoft.com/office/drawing/2014/main" id="{BBE91A68-2DA0-4E92-9F63-DD5E502E8E5B}"/>
              </a:ext>
            </a:extLst>
          </p:cNvPr>
          <p:cNvCxnSpPr>
            <a:cxnSpLocks/>
          </p:cNvCxnSpPr>
          <p:nvPr userDrawn="1"/>
        </p:nvCxnSpPr>
        <p:spPr>
          <a:xfrm>
            <a:off x="544837" y="2169023"/>
            <a:ext cx="1561503" cy="0"/>
          </a:xfrm>
          <a:prstGeom prst="line">
            <a:avLst/>
          </a:prstGeom>
          <a:ln w="57150" cap="rnd">
            <a:solidFill>
              <a:srgbClr val="004084"/>
            </a:solidFill>
          </a:ln>
          <a:effectLst/>
        </p:spPr>
        <p:style>
          <a:lnRef idx="2">
            <a:schemeClr val="accent1"/>
          </a:lnRef>
          <a:fillRef idx="0">
            <a:schemeClr val="accent1"/>
          </a:fillRef>
          <a:effectRef idx="1">
            <a:schemeClr val="accent1"/>
          </a:effectRef>
          <a:fontRef idx="minor">
            <a:schemeClr val="tx1"/>
          </a:fontRef>
        </p:style>
      </p:cxnSp>
      <p:sp>
        <p:nvSpPr>
          <p:cNvPr id="3" name="Subtitle 2"/>
          <p:cNvSpPr>
            <a:spLocks noGrp="1"/>
          </p:cNvSpPr>
          <p:nvPr>
            <p:ph type="subTitle" idx="1" hasCustomPrompt="1"/>
          </p:nvPr>
        </p:nvSpPr>
        <p:spPr>
          <a:xfrm>
            <a:off x="522164" y="1361409"/>
            <a:ext cx="9001000" cy="565938"/>
          </a:xfrm>
        </p:spPr>
        <p:txBody>
          <a:bodyPr lIns="0"/>
          <a:lstStyle>
            <a:lvl1pPr marL="0" indent="0" algn="l">
              <a:buNone/>
              <a:defRPr sz="4000">
                <a:solidFill>
                  <a:srgbClr val="004084"/>
                </a:solidFill>
                <a:latin typeface="+mj-lt"/>
                <a:ea typeface="Roboto" panose="02000000000000000000" pitchFamily="2" charset="0"/>
                <a:cs typeface="Roboto" panose="02000000000000000000" pitchFamily="2" charset="0"/>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noProof="0"/>
              <a:t>Click to edit Master sub title style</a:t>
            </a:r>
          </a:p>
        </p:txBody>
      </p:sp>
      <p:sp>
        <p:nvSpPr>
          <p:cNvPr id="25" name="Text Placeholder 24">
            <a:extLst>
              <a:ext uri="{FF2B5EF4-FFF2-40B4-BE49-F238E27FC236}">
                <a16:creationId xmlns:a16="http://schemas.microsoft.com/office/drawing/2014/main" id="{9D506E1F-D43F-4BC0-B6C5-83FE34B4DC33}"/>
              </a:ext>
            </a:extLst>
          </p:cNvPr>
          <p:cNvSpPr>
            <a:spLocks noGrp="1"/>
          </p:cNvSpPr>
          <p:nvPr>
            <p:ph type="body" sz="quarter" idx="10" hasCustomPrompt="1"/>
          </p:nvPr>
        </p:nvSpPr>
        <p:spPr>
          <a:xfrm>
            <a:off x="522164" y="3181002"/>
            <a:ext cx="6026323" cy="455613"/>
          </a:xfrm>
        </p:spPr>
        <p:txBody>
          <a:bodyPr/>
          <a:lstStyle>
            <a:lvl1pPr marL="0" indent="0">
              <a:buNone/>
              <a:defRPr sz="1600"/>
            </a:lvl1pPr>
          </a:lstStyle>
          <a:p>
            <a:pPr lvl="0"/>
            <a:r>
              <a:rPr lang="en-US"/>
              <a:t>Click to add date and location</a:t>
            </a:r>
            <a:endParaRPr lang="en-GB"/>
          </a:p>
        </p:txBody>
      </p:sp>
      <p:sp>
        <p:nvSpPr>
          <p:cNvPr id="29" name="Text Placeholder 28">
            <a:extLst>
              <a:ext uri="{FF2B5EF4-FFF2-40B4-BE49-F238E27FC236}">
                <a16:creationId xmlns:a16="http://schemas.microsoft.com/office/drawing/2014/main" id="{9705A334-CBC2-402C-960C-D114601DD6F6}"/>
              </a:ext>
            </a:extLst>
          </p:cNvPr>
          <p:cNvSpPr>
            <a:spLocks noGrp="1"/>
          </p:cNvSpPr>
          <p:nvPr>
            <p:ph type="body" sz="quarter" idx="11" hasCustomPrompt="1"/>
          </p:nvPr>
        </p:nvSpPr>
        <p:spPr>
          <a:xfrm>
            <a:off x="522164" y="2412479"/>
            <a:ext cx="7632700" cy="455612"/>
          </a:xfrm>
        </p:spPr>
        <p:txBody>
          <a:bodyPr/>
          <a:lstStyle>
            <a:lvl1pPr marL="0" indent="0">
              <a:buNone/>
              <a:defRPr sz="2000"/>
            </a:lvl1pPr>
          </a:lstStyle>
          <a:p>
            <a:pPr lvl="0"/>
            <a:r>
              <a:rPr lang="en-US"/>
              <a:t>Click to add sub title</a:t>
            </a:r>
            <a:endParaRPr lang="en-GB"/>
          </a:p>
        </p:txBody>
      </p:sp>
      <p:pic>
        <p:nvPicPr>
          <p:cNvPr id="31" name="Picture 30">
            <a:extLst>
              <a:ext uri="{FF2B5EF4-FFF2-40B4-BE49-F238E27FC236}">
                <a16:creationId xmlns:a16="http://schemas.microsoft.com/office/drawing/2014/main" id="{0D6C33C9-ABE4-43A5-B0FF-13A62E979CE4}"/>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rot="675375">
            <a:off x="-194755" y="4906645"/>
            <a:ext cx="11052000" cy="44094"/>
          </a:xfrm>
          <a:prstGeom prst="rect">
            <a:avLst/>
          </a:prstGeom>
        </p:spPr>
      </p:pic>
      <p:pic>
        <p:nvPicPr>
          <p:cNvPr id="16" name="Picture 15">
            <a:extLst>
              <a:ext uri="{FF2B5EF4-FFF2-40B4-BE49-F238E27FC236}">
                <a16:creationId xmlns:a16="http://schemas.microsoft.com/office/drawing/2014/main" id="{3BECCFEA-6503-E643-87D0-F9E8119EB165}"/>
              </a:ext>
            </a:extLst>
          </p:cNvPr>
          <p:cNvPicPr>
            <a:picLocks noChangeAspect="1"/>
          </p:cNvPicPr>
          <p:nvPr userDrawn="1"/>
        </p:nvPicPr>
        <p:blipFill>
          <a:blip r:embed="rId4" cstate="screen">
            <a:extLst>
              <a:ext uri="{28A0092B-C50C-407E-A947-70E740481C1C}">
                <a14:useLocalDpi xmlns:a14="http://schemas.microsoft.com/office/drawing/2010/main" val="0"/>
              </a:ext>
            </a:extLst>
          </a:blip>
          <a:stretch>
            <a:fillRect/>
          </a:stretch>
        </p:blipFill>
        <p:spPr>
          <a:xfrm>
            <a:off x="90116" y="6097145"/>
            <a:ext cx="1728192" cy="635147"/>
          </a:xfrm>
          <a:prstGeom prst="rect">
            <a:avLst/>
          </a:prstGeom>
        </p:spPr>
      </p:pic>
      <p:pic>
        <p:nvPicPr>
          <p:cNvPr id="18" name="Picture 17">
            <a:extLst>
              <a:ext uri="{FF2B5EF4-FFF2-40B4-BE49-F238E27FC236}">
                <a16:creationId xmlns:a16="http://schemas.microsoft.com/office/drawing/2014/main" id="{693DE04C-0088-4344-9218-C912EF0585A7}"/>
              </a:ext>
            </a:extLst>
          </p:cNvPr>
          <p:cNvPicPr>
            <a:picLocks noChangeAspect="1"/>
          </p:cNvPicPr>
          <p:nvPr userDrawn="1"/>
        </p:nvPicPr>
        <p:blipFill>
          <a:blip r:embed="rId5" cstate="screen">
            <a:extLst>
              <a:ext uri="{28A0092B-C50C-407E-A947-70E740481C1C}">
                <a14:useLocalDpi xmlns:a14="http://schemas.microsoft.com/office/drawing/2010/main" val="0"/>
              </a:ext>
            </a:extLst>
          </a:blip>
          <a:stretch>
            <a:fillRect/>
          </a:stretch>
        </p:blipFill>
        <p:spPr>
          <a:xfrm>
            <a:off x="82145" y="6836878"/>
            <a:ext cx="1785073" cy="420017"/>
          </a:xfrm>
          <a:prstGeom prst="rect">
            <a:avLst/>
          </a:prstGeom>
        </p:spPr>
      </p:pic>
    </p:spTree>
    <p:extLst>
      <p:ext uri="{BB962C8B-B14F-4D97-AF65-F5344CB8AC3E}">
        <p14:creationId xmlns:p14="http://schemas.microsoft.com/office/powerpoint/2010/main" val="47398946"/>
      </p:ext>
    </p:extLst>
  </p:cSld>
  <p:clrMapOvr>
    <a:masterClrMapping/>
  </p:clrMapOvr>
  <p:transition spd="slow">
    <p:push/>
  </p:transition>
  <p:extLst>
    <p:ext uri="{DCECCB84-F9BA-43D5-87BE-67443E8EF086}">
      <p15:sldGuideLst xmlns:p15="http://schemas.microsoft.com/office/powerpoint/2012/main">
        <p15:guide id="4" orient="horz" pos="4105" userDrawn="1">
          <p15:clr>
            <a:srgbClr val="FBAE40"/>
          </p15:clr>
        </p15:guide>
        <p15:guide id="5" orient="horz" pos="4468" userDrawn="1">
          <p15:clr>
            <a:srgbClr val="FBAE40"/>
          </p15:clr>
        </p15:guide>
        <p15:guide id="6" pos="329"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Leeg">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410EB3C3-6AB0-4A5B-A95B-D8185DB5F033}"/>
              </a:ext>
            </a:extLst>
          </p:cNvPr>
          <p:cNvSpPr/>
          <p:nvPr userDrawn="1"/>
        </p:nvSpPr>
        <p:spPr>
          <a:xfrm>
            <a:off x="306140" y="828303"/>
            <a:ext cx="1872208" cy="432048"/>
          </a:xfrm>
          <a:prstGeom prst="rect">
            <a:avLst/>
          </a:prstGeom>
          <a:solidFill>
            <a:schemeClr val="bg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570357869"/>
      </p:ext>
    </p:extLst>
  </p:cSld>
  <p:clrMapOvr>
    <a:masterClrMapping/>
  </p:clrMapOvr>
  <p:transition spd="slow">
    <p:push/>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Vide">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410EB3C3-6AB0-4A5B-A95B-D8185DB5F033}"/>
              </a:ext>
            </a:extLst>
          </p:cNvPr>
          <p:cNvSpPr/>
          <p:nvPr userDrawn="1"/>
        </p:nvSpPr>
        <p:spPr>
          <a:xfrm>
            <a:off x="306140" y="828303"/>
            <a:ext cx="1872208" cy="432048"/>
          </a:xfrm>
          <a:prstGeom prst="rect">
            <a:avLst/>
          </a:prstGeom>
          <a:solidFill>
            <a:schemeClr val="bg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570357869"/>
      </p:ext>
    </p:extLst>
  </p:cSld>
  <p:clrMapOvr>
    <a:masterClrMapping/>
  </p:clrMapOvr>
  <p:transition spd="slow">
    <p:push/>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woObj" preserve="1">
  <p:cSld name="Two columns">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a:t>Click to edit slide title</a:t>
            </a:r>
          </a:p>
        </p:txBody>
      </p:sp>
      <p:sp>
        <p:nvSpPr>
          <p:cNvPr id="3" name="Content Placeholder 2"/>
          <p:cNvSpPr>
            <a:spLocks noGrp="1"/>
          </p:cNvSpPr>
          <p:nvPr>
            <p:ph sz="half" idx="1" hasCustomPrompt="1"/>
          </p:nvPr>
        </p:nvSpPr>
        <p:spPr>
          <a:xfrm>
            <a:off x="534988" y="1476375"/>
            <a:ext cx="4735512" cy="5329286"/>
          </a:xfrm>
        </p:spPr>
        <p:txBody>
          <a:bodyPr/>
          <a:lstStyle>
            <a:lvl1pPr>
              <a:defRPr sz="2000"/>
            </a:lvl1pPr>
            <a:lvl2pPr>
              <a:defRPr sz="1600"/>
            </a:lvl2pPr>
            <a:lvl3pPr>
              <a:defRPr sz="1500"/>
            </a:lvl3pPr>
            <a:lvl4pPr>
              <a:defRPr sz="1800"/>
            </a:lvl4pPr>
            <a:lvl5pPr>
              <a:defRPr sz="1800"/>
            </a:lvl5pPr>
            <a:lvl6pPr>
              <a:defRPr sz="1800"/>
            </a:lvl6pPr>
            <a:lvl7pPr>
              <a:defRPr sz="1800"/>
            </a:lvl7pPr>
            <a:lvl8pPr>
              <a:defRPr sz="1800"/>
            </a:lvl8pPr>
            <a:lvl9pPr>
              <a:defRPr sz="1800"/>
            </a:lvl9pPr>
          </a:lstStyle>
          <a:p>
            <a:pPr lvl="0"/>
            <a:r>
              <a:rPr lang="fr-CH"/>
              <a:t>Click to </a:t>
            </a:r>
            <a:r>
              <a:rPr lang="fr-CH" err="1"/>
              <a:t>edit</a:t>
            </a:r>
            <a:r>
              <a:rPr lang="fr-CH"/>
              <a:t> Master </a:t>
            </a:r>
            <a:r>
              <a:rPr lang="fr-CH" err="1"/>
              <a:t>text</a:t>
            </a:r>
            <a:r>
              <a:rPr lang="fr-CH"/>
              <a:t> styles</a:t>
            </a:r>
          </a:p>
          <a:p>
            <a:pPr lvl="1"/>
            <a:r>
              <a:rPr lang="fr-CH"/>
              <a:t>Second </a:t>
            </a:r>
            <a:r>
              <a:rPr lang="fr-CH" err="1"/>
              <a:t>level</a:t>
            </a:r>
            <a:endParaRPr lang="fr-CH"/>
          </a:p>
        </p:txBody>
      </p:sp>
      <p:sp>
        <p:nvSpPr>
          <p:cNvPr id="4" name="Content Placeholder 3"/>
          <p:cNvSpPr>
            <a:spLocks noGrp="1"/>
          </p:cNvSpPr>
          <p:nvPr>
            <p:ph sz="half" idx="2" hasCustomPrompt="1"/>
          </p:nvPr>
        </p:nvSpPr>
        <p:spPr>
          <a:xfrm>
            <a:off x="5422900" y="1476375"/>
            <a:ext cx="4735513" cy="5329286"/>
          </a:xfrm>
        </p:spPr>
        <p:txBody>
          <a:bodyPr/>
          <a:lstStyle>
            <a:lvl1pPr>
              <a:defRPr sz="2000"/>
            </a:lvl1pPr>
            <a:lvl2pPr>
              <a:defRPr sz="1600"/>
            </a:lvl2pPr>
            <a:lvl3pPr>
              <a:defRPr sz="1500"/>
            </a:lvl3pPr>
            <a:lvl4pPr>
              <a:defRPr sz="1800"/>
            </a:lvl4pPr>
            <a:lvl5pPr>
              <a:defRPr sz="1800"/>
            </a:lvl5pPr>
            <a:lvl6pPr>
              <a:defRPr sz="1800"/>
            </a:lvl6pPr>
            <a:lvl7pPr>
              <a:defRPr sz="1800"/>
            </a:lvl7pPr>
            <a:lvl8pPr>
              <a:defRPr sz="1800"/>
            </a:lvl8pPr>
            <a:lvl9pPr>
              <a:defRPr sz="1800"/>
            </a:lvl9pPr>
          </a:lstStyle>
          <a:p>
            <a:pPr lvl="0"/>
            <a:r>
              <a:rPr lang="fr-CH"/>
              <a:t>Click to </a:t>
            </a:r>
            <a:r>
              <a:rPr lang="fr-CH" err="1"/>
              <a:t>edit</a:t>
            </a:r>
            <a:r>
              <a:rPr lang="fr-CH"/>
              <a:t> Master </a:t>
            </a:r>
            <a:r>
              <a:rPr lang="fr-CH" err="1"/>
              <a:t>text</a:t>
            </a:r>
            <a:r>
              <a:rPr lang="fr-CH"/>
              <a:t> styles</a:t>
            </a:r>
          </a:p>
          <a:p>
            <a:pPr lvl="1"/>
            <a:r>
              <a:rPr lang="fr-CH"/>
              <a:t>Second </a:t>
            </a:r>
            <a:r>
              <a:rPr lang="fr-CH" err="1"/>
              <a:t>level</a:t>
            </a:r>
            <a:endParaRPr lang="fr-CH"/>
          </a:p>
        </p:txBody>
      </p:sp>
    </p:spTree>
    <p:extLst>
      <p:ext uri="{BB962C8B-B14F-4D97-AF65-F5344CB8AC3E}">
        <p14:creationId xmlns:p14="http://schemas.microsoft.com/office/powerpoint/2010/main" val="3898050894"/>
      </p:ext>
    </p:extLst>
  </p:cSld>
  <p:clrMapOvr>
    <a:masterClrMapping/>
  </p:clrMapOvr>
  <p:transition spd="slow">
    <p:push/>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_Two column with headers">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a:t>Click to edit slide title</a:t>
            </a:r>
          </a:p>
        </p:txBody>
      </p:sp>
      <p:sp>
        <p:nvSpPr>
          <p:cNvPr id="3" name="Content Placeholder 2"/>
          <p:cNvSpPr>
            <a:spLocks noGrp="1"/>
          </p:cNvSpPr>
          <p:nvPr>
            <p:ph sz="half" idx="1" hasCustomPrompt="1"/>
          </p:nvPr>
        </p:nvSpPr>
        <p:spPr>
          <a:xfrm>
            <a:off x="534988" y="2124447"/>
            <a:ext cx="4608388" cy="4681214"/>
          </a:xfrm>
        </p:spPr>
        <p:txBody>
          <a:bodyPr/>
          <a:lstStyle>
            <a:lvl1pPr>
              <a:defRPr sz="1800"/>
            </a:lvl1pPr>
            <a:lvl2pPr>
              <a:defRPr sz="1400"/>
            </a:lvl2pPr>
            <a:lvl3pPr>
              <a:defRPr sz="1500"/>
            </a:lvl3pPr>
            <a:lvl4pPr>
              <a:defRPr sz="1800"/>
            </a:lvl4pPr>
            <a:lvl5pPr>
              <a:defRPr sz="1800"/>
            </a:lvl5pPr>
            <a:lvl6pPr>
              <a:defRPr sz="1800"/>
            </a:lvl6pPr>
            <a:lvl7pPr>
              <a:defRPr sz="1800"/>
            </a:lvl7pPr>
            <a:lvl8pPr>
              <a:defRPr sz="1800"/>
            </a:lvl8pPr>
            <a:lvl9pPr>
              <a:defRPr sz="1800"/>
            </a:lvl9pPr>
          </a:lstStyle>
          <a:p>
            <a:pPr lvl="0"/>
            <a:r>
              <a:rPr lang="fr-CH"/>
              <a:t>Click to </a:t>
            </a:r>
            <a:r>
              <a:rPr lang="fr-CH" err="1"/>
              <a:t>edit</a:t>
            </a:r>
            <a:r>
              <a:rPr lang="fr-CH"/>
              <a:t> Master </a:t>
            </a:r>
            <a:r>
              <a:rPr lang="fr-CH" err="1"/>
              <a:t>text</a:t>
            </a:r>
            <a:r>
              <a:rPr lang="fr-CH"/>
              <a:t> styles</a:t>
            </a:r>
          </a:p>
          <a:p>
            <a:pPr lvl="1"/>
            <a:r>
              <a:rPr lang="fr-CH"/>
              <a:t>Second </a:t>
            </a:r>
            <a:r>
              <a:rPr lang="fr-CH" err="1"/>
              <a:t>level</a:t>
            </a:r>
            <a:endParaRPr lang="fr-CH"/>
          </a:p>
        </p:txBody>
      </p:sp>
      <p:sp>
        <p:nvSpPr>
          <p:cNvPr id="4" name="Content Placeholder 3"/>
          <p:cNvSpPr>
            <a:spLocks noGrp="1"/>
          </p:cNvSpPr>
          <p:nvPr>
            <p:ph sz="half" idx="2" hasCustomPrompt="1"/>
          </p:nvPr>
        </p:nvSpPr>
        <p:spPr>
          <a:xfrm>
            <a:off x="5550025" y="2124447"/>
            <a:ext cx="4608388" cy="4681214"/>
          </a:xfrm>
        </p:spPr>
        <p:txBody>
          <a:bodyPr/>
          <a:lstStyle>
            <a:lvl1pPr>
              <a:defRPr sz="1800"/>
            </a:lvl1pPr>
            <a:lvl2pPr>
              <a:defRPr sz="1400"/>
            </a:lvl2pPr>
            <a:lvl3pPr>
              <a:defRPr sz="1500"/>
            </a:lvl3pPr>
            <a:lvl4pPr>
              <a:defRPr sz="1800"/>
            </a:lvl4pPr>
            <a:lvl5pPr>
              <a:defRPr sz="1800"/>
            </a:lvl5pPr>
            <a:lvl6pPr>
              <a:defRPr sz="1800"/>
            </a:lvl6pPr>
            <a:lvl7pPr>
              <a:defRPr sz="1800"/>
            </a:lvl7pPr>
            <a:lvl8pPr>
              <a:defRPr sz="1800"/>
            </a:lvl8pPr>
            <a:lvl9pPr>
              <a:defRPr sz="1800"/>
            </a:lvl9pPr>
          </a:lstStyle>
          <a:p>
            <a:pPr lvl="0"/>
            <a:r>
              <a:rPr lang="fr-CH"/>
              <a:t>Click to </a:t>
            </a:r>
            <a:r>
              <a:rPr lang="fr-CH" err="1"/>
              <a:t>edit</a:t>
            </a:r>
            <a:r>
              <a:rPr lang="fr-CH"/>
              <a:t> Master </a:t>
            </a:r>
            <a:r>
              <a:rPr lang="fr-CH" err="1"/>
              <a:t>text</a:t>
            </a:r>
            <a:r>
              <a:rPr lang="fr-CH"/>
              <a:t> styles</a:t>
            </a:r>
          </a:p>
          <a:p>
            <a:pPr lvl="1"/>
            <a:r>
              <a:rPr lang="fr-CH"/>
              <a:t>Second </a:t>
            </a:r>
            <a:r>
              <a:rPr lang="fr-CH" err="1"/>
              <a:t>level</a:t>
            </a:r>
            <a:endParaRPr lang="fr-CH"/>
          </a:p>
        </p:txBody>
      </p:sp>
      <p:sp>
        <p:nvSpPr>
          <p:cNvPr id="5" name="Text Placeholder 6">
            <a:extLst>
              <a:ext uri="{FF2B5EF4-FFF2-40B4-BE49-F238E27FC236}">
                <a16:creationId xmlns:a16="http://schemas.microsoft.com/office/drawing/2014/main" id="{80EC4B88-2B9B-4B17-8EB4-8D6A873AC988}"/>
              </a:ext>
            </a:extLst>
          </p:cNvPr>
          <p:cNvSpPr>
            <a:spLocks noGrp="1"/>
          </p:cNvSpPr>
          <p:nvPr>
            <p:ph type="body" sz="quarter" idx="11"/>
          </p:nvPr>
        </p:nvSpPr>
        <p:spPr>
          <a:xfrm>
            <a:off x="534987" y="1476375"/>
            <a:ext cx="4595689" cy="576263"/>
          </a:xfrm>
          <a:solidFill>
            <a:schemeClr val="accent6">
              <a:lumMod val="40000"/>
              <a:lumOff val="60000"/>
            </a:schemeClr>
          </a:solidFill>
        </p:spPr>
        <p:txBody>
          <a:bodyPr anchor="ctr"/>
          <a:lstStyle>
            <a:lvl1pPr marL="0" indent="0" algn="ctr">
              <a:buNone/>
              <a:defRPr sz="1800">
                <a:latin typeface="Roboto Black" panose="02000000000000000000" pitchFamily="2" charset="0"/>
                <a:ea typeface="Roboto Black" panose="02000000000000000000" pitchFamily="2" charset="0"/>
                <a:cs typeface="Roboto Black" panose="02000000000000000000" pitchFamily="2" charset="0"/>
              </a:defRPr>
            </a:lvl1pPr>
          </a:lstStyle>
          <a:p>
            <a:pPr lvl="0"/>
            <a:r>
              <a:rPr lang="nl-NL"/>
              <a:t>Klikken om de tekststijl van het model te bewerken</a:t>
            </a:r>
          </a:p>
        </p:txBody>
      </p:sp>
      <p:sp>
        <p:nvSpPr>
          <p:cNvPr id="6" name="Text Placeholder 6">
            <a:extLst>
              <a:ext uri="{FF2B5EF4-FFF2-40B4-BE49-F238E27FC236}">
                <a16:creationId xmlns:a16="http://schemas.microsoft.com/office/drawing/2014/main" id="{2569BACE-1B3A-4C7D-81B9-7CF8A9937B32}"/>
              </a:ext>
            </a:extLst>
          </p:cNvPr>
          <p:cNvSpPr>
            <a:spLocks noGrp="1"/>
          </p:cNvSpPr>
          <p:nvPr>
            <p:ph type="body" sz="quarter" idx="12"/>
          </p:nvPr>
        </p:nvSpPr>
        <p:spPr>
          <a:xfrm>
            <a:off x="5562724" y="1489710"/>
            <a:ext cx="4608388" cy="576263"/>
          </a:xfrm>
          <a:solidFill>
            <a:schemeClr val="accent6">
              <a:lumMod val="40000"/>
              <a:lumOff val="60000"/>
            </a:schemeClr>
          </a:solidFill>
        </p:spPr>
        <p:txBody>
          <a:bodyPr anchor="ctr"/>
          <a:lstStyle>
            <a:lvl1pPr marL="0" indent="0" algn="ctr">
              <a:buNone/>
              <a:defRPr sz="1800">
                <a:latin typeface="Roboto Black" panose="02000000000000000000" pitchFamily="2" charset="0"/>
                <a:ea typeface="Roboto Black" panose="02000000000000000000" pitchFamily="2" charset="0"/>
                <a:cs typeface="Roboto Black" panose="02000000000000000000" pitchFamily="2" charset="0"/>
              </a:defRPr>
            </a:lvl1pPr>
          </a:lstStyle>
          <a:p>
            <a:pPr lvl="0"/>
            <a:r>
              <a:rPr lang="nl-NL"/>
              <a:t>Klikken om de tekststijl van het model te bewerken</a:t>
            </a:r>
          </a:p>
        </p:txBody>
      </p:sp>
    </p:spTree>
    <p:extLst>
      <p:ext uri="{BB962C8B-B14F-4D97-AF65-F5344CB8AC3E}">
        <p14:creationId xmlns:p14="http://schemas.microsoft.com/office/powerpoint/2010/main" val="397174786"/>
      </p:ext>
    </p:extLst>
  </p:cSld>
  <p:clrMapOvr>
    <a:masterClrMapping/>
  </p:clrMapOvr>
  <p:transition spd="slow">
    <p:push/>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wo column with headers">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a:t>Click to edit slide title</a:t>
            </a:r>
          </a:p>
        </p:txBody>
      </p:sp>
      <p:sp>
        <p:nvSpPr>
          <p:cNvPr id="3" name="Content Placeholder 2"/>
          <p:cNvSpPr>
            <a:spLocks noGrp="1"/>
          </p:cNvSpPr>
          <p:nvPr>
            <p:ph sz="half" idx="1" hasCustomPrompt="1"/>
          </p:nvPr>
        </p:nvSpPr>
        <p:spPr>
          <a:xfrm>
            <a:off x="534988" y="2124447"/>
            <a:ext cx="4608388" cy="4681214"/>
          </a:xfrm>
        </p:spPr>
        <p:txBody>
          <a:bodyPr/>
          <a:lstStyle>
            <a:lvl1pPr>
              <a:defRPr sz="1800"/>
            </a:lvl1pPr>
            <a:lvl2pPr>
              <a:defRPr sz="1400"/>
            </a:lvl2pPr>
            <a:lvl3pPr>
              <a:defRPr sz="1500"/>
            </a:lvl3pPr>
            <a:lvl4pPr>
              <a:defRPr sz="1800"/>
            </a:lvl4pPr>
            <a:lvl5pPr>
              <a:defRPr sz="1800"/>
            </a:lvl5pPr>
            <a:lvl6pPr>
              <a:defRPr sz="1800"/>
            </a:lvl6pPr>
            <a:lvl7pPr>
              <a:defRPr sz="1800"/>
            </a:lvl7pPr>
            <a:lvl8pPr>
              <a:defRPr sz="1800"/>
            </a:lvl8pPr>
            <a:lvl9pPr>
              <a:defRPr sz="1800"/>
            </a:lvl9pPr>
          </a:lstStyle>
          <a:p>
            <a:pPr lvl="0"/>
            <a:r>
              <a:rPr lang="fr-CH"/>
              <a:t>Click to </a:t>
            </a:r>
            <a:r>
              <a:rPr lang="fr-CH" err="1"/>
              <a:t>edit</a:t>
            </a:r>
            <a:r>
              <a:rPr lang="fr-CH"/>
              <a:t> Master </a:t>
            </a:r>
            <a:r>
              <a:rPr lang="fr-CH" err="1"/>
              <a:t>text</a:t>
            </a:r>
            <a:r>
              <a:rPr lang="fr-CH"/>
              <a:t> styles</a:t>
            </a:r>
          </a:p>
          <a:p>
            <a:pPr lvl="1"/>
            <a:r>
              <a:rPr lang="fr-CH"/>
              <a:t>Second </a:t>
            </a:r>
            <a:r>
              <a:rPr lang="fr-CH" err="1"/>
              <a:t>level</a:t>
            </a:r>
            <a:endParaRPr lang="fr-CH"/>
          </a:p>
        </p:txBody>
      </p:sp>
      <p:sp>
        <p:nvSpPr>
          <p:cNvPr id="4" name="Content Placeholder 3"/>
          <p:cNvSpPr>
            <a:spLocks noGrp="1"/>
          </p:cNvSpPr>
          <p:nvPr>
            <p:ph sz="half" idx="2" hasCustomPrompt="1"/>
          </p:nvPr>
        </p:nvSpPr>
        <p:spPr>
          <a:xfrm>
            <a:off x="5550025" y="2124447"/>
            <a:ext cx="4608388" cy="4681214"/>
          </a:xfrm>
        </p:spPr>
        <p:txBody>
          <a:bodyPr/>
          <a:lstStyle>
            <a:lvl1pPr>
              <a:defRPr sz="1800"/>
            </a:lvl1pPr>
            <a:lvl2pPr>
              <a:defRPr sz="1400"/>
            </a:lvl2pPr>
            <a:lvl3pPr>
              <a:defRPr sz="1500"/>
            </a:lvl3pPr>
            <a:lvl4pPr>
              <a:defRPr sz="1800"/>
            </a:lvl4pPr>
            <a:lvl5pPr>
              <a:defRPr sz="1800"/>
            </a:lvl5pPr>
            <a:lvl6pPr>
              <a:defRPr sz="1800"/>
            </a:lvl6pPr>
            <a:lvl7pPr>
              <a:defRPr sz="1800"/>
            </a:lvl7pPr>
            <a:lvl8pPr>
              <a:defRPr sz="1800"/>
            </a:lvl8pPr>
            <a:lvl9pPr>
              <a:defRPr sz="1800"/>
            </a:lvl9pPr>
          </a:lstStyle>
          <a:p>
            <a:pPr lvl="0"/>
            <a:r>
              <a:rPr lang="fr-CH"/>
              <a:t>Click to </a:t>
            </a:r>
            <a:r>
              <a:rPr lang="fr-CH" err="1"/>
              <a:t>edit</a:t>
            </a:r>
            <a:r>
              <a:rPr lang="fr-CH"/>
              <a:t> Master </a:t>
            </a:r>
            <a:r>
              <a:rPr lang="fr-CH" err="1"/>
              <a:t>text</a:t>
            </a:r>
            <a:r>
              <a:rPr lang="fr-CH"/>
              <a:t> styles</a:t>
            </a:r>
          </a:p>
          <a:p>
            <a:pPr lvl="1"/>
            <a:r>
              <a:rPr lang="fr-CH"/>
              <a:t>Second </a:t>
            </a:r>
            <a:r>
              <a:rPr lang="fr-CH" err="1"/>
              <a:t>level</a:t>
            </a:r>
            <a:endParaRPr lang="fr-CH"/>
          </a:p>
        </p:txBody>
      </p:sp>
      <p:sp>
        <p:nvSpPr>
          <p:cNvPr id="5" name="Text Placeholder 6">
            <a:extLst>
              <a:ext uri="{FF2B5EF4-FFF2-40B4-BE49-F238E27FC236}">
                <a16:creationId xmlns:a16="http://schemas.microsoft.com/office/drawing/2014/main" id="{80EC4B88-2B9B-4B17-8EB4-8D6A873AC988}"/>
              </a:ext>
            </a:extLst>
          </p:cNvPr>
          <p:cNvSpPr>
            <a:spLocks noGrp="1"/>
          </p:cNvSpPr>
          <p:nvPr>
            <p:ph type="body" sz="quarter" idx="11"/>
          </p:nvPr>
        </p:nvSpPr>
        <p:spPr>
          <a:xfrm>
            <a:off x="534987" y="1476375"/>
            <a:ext cx="4595689" cy="576263"/>
          </a:xfrm>
          <a:solidFill>
            <a:schemeClr val="accent6">
              <a:lumMod val="40000"/>
              <a:lumOff val="60000"/>
            </a:schemeClr>
          </a:solidFill>
        </p:spPr>
        <p:txBody>
          <a:bodyPr anchor="ctr"/>
          <a:lstStyle>
            <a:lvl1pPr marL="0" indent="0" algn="ctr">
              <a:buNone/>
              <a:defRPr sz="1800">
                <a:latin typeface="Roboto Black" panose="02000000000000000000" pitchFamily="2" charset="0"/>
                <a:ea typeface="Roboto Black" panose="02000000000000000000" pitchFamily="2" charset="0"/>
                <a:cs typeface="Roboto Black" panose="02000000000000000000" pitchFamily="2" charset="0"/>
              </a:defRPr>
            </a:lvl1pPr>
          </a:lstStyle>
          <a:p>
            <a:pPr lvl="0"/>
            <a:r>
              <a:rPr lang="fr-FR"/>
              <a:t>Cliquez pour modifier les styles du texte du masque</a:t>
            </a:r>
          </a:p>
        </p:txBody>
      </p:sp>
      <p:sp>
        <p:nvSpPr>
          <p:cNvPr id="6" name="Text Placeholder 6">
            <a:extLst>
              <a:ext uri="{FF2B5EF4-FFF2-40B4-BE49-F238E27FC236}">
                <a16:creationId xmlns:a16="http://schemas.microsoft.com/office/drawing/2014/main" id="{2569BACE-1B3A-4C7D-81B9-7CF8A9937B32}"/>
              </a:ext>
            </a:extLst>
          </p:cNvPr>
          <p:cNvSpPr>
            <a:spLocks noGrp="1"/>
          </p:cNvSpPr>
          <p:nvPr>
            <p:ph type="body" sz="quarter" idx="12"/>
          </p:nvPr>
        </p:nvSpPr>
        <p:spPr>
          <a:xfrm>
            <a:off x="5562724" y="1489710"/>
            <a:ext cx="4608388" cy="576263"/>
          </a:xfrm>
          <a:solidFill>
            <a:schemeClr val="accent6">
              <a:lumMod val="40000"/>
              <a:lumOff val="60000"/>
            </a:schemeClr>
          </a:solidFill>
        </p:spPr>
        <p:txBody>
          <a:bodyPr anchor="ctr"/>
          <a:lstStyle>
            <a:lvl1pPr marL="0" indent="0" algn="ctr">
              <a:buNone/>
              <a:defRPr sz="1800">
                <a:latin typeface="Roboto Black" panose="02000000000000000000" pitchFamily="2" charset="0"/>
                <a:ea typeface="Roboto Black" panose="02000000000000000000" pitchFamily="2" charset="0"/>
                <a:cs typeface="Roboto Black" panose="02000000000000000000" pitchFamily="2" charset="0"/>
              </a:defRPr>
            </a:lvl1pPr>
          </a:lstStyle>
          <a:p>
            <a:pPr lvl="0"/>
            <a:r>
              <a:rPr lang="fr-FR"/>
              <a:t>Cliquez pour modifier les styles du texte du masque</a:t>
            </a:r>
          </a:p>
        </p:txBody>
      </p:sp>
    </p:spTree>
    <p:extLst>
      <p:ext uri="{BB962C8B-B14F-4D97-AF65-F5344CB8AC3E}">
        <p14:creationId xmlns:p14="http://schemas.microsoft.com/office/powerpoint/2010/main" val="397174786"/>
      </p:ext>
    </p:extLst>
  </p:cSld>
  <p:clrMapOvr>
    <a:masterClrMapping/>
  </p:clrMapOvr>
  <p:transition spd="slow">
    <p:push/>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wo columns with quote">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a:t>Click to edit slide title</a:t>
            </a:r>
          </a:p>
        </p:txBody>
      </p:sp>
      <p:sp>
        <p:nvSpPr>
          <p:cNvPr id="3" name="Content Placeholder 2"/>
          <p:cNvSpPr>
            <a:spLocks noGrp="1"/>
          </p:cNvSpPr>
          <p:nvPr>
            <p:ph sz="half" idx="1" hasCustomPrompt="1"/>
          </p:nvPr>
        </p:nvSpPr>
        <p:spPr>
          <a:xfrm>
            <a:off x="534988" y="1476375"/>
            <a:ext cx="5099744" cy="5329286"/>
          </a:xfrm>
        </p:spPr>
        <p:txBody>
          <a:bodyPr/>
          <a:lstStyle>
            <a:lvl1pPr>
              <a:defRPr sz="2000"/>
            </a:lvl1pPr>
            <a:lvl2pPr>
              <a:defRPr sz="1600"/>
            </a:lvl2pPr>
            <a:lvl3pPr>
              <a:defRPr sz="1500"/>
            </a:lvl3pPr>
            <a:lvl4pPr>
              <a:defRPr sz="1800"/>
            </a:lvl4pPr>
            <a:lvl5pPr>
              <a:defRPr sz="1800"/>
            </a:lvl5pPr>
            <a:lvl6pPr>
              <a:defRPr sz="1800"/>
            </a:lvl6pPr>
            <a:lvl7pPr>
              <a:defRPr sz="1800"/>
            </a:lvl7pPr>
            <a:lvl8pPr>
              <a:defRPr sz="1800"/>
            </a:lvl8pPr>
            <a:lvl9pPr>
              <a:defRPr sz="1800"/>
            </a:lvl9pPr>
          </a:lstStyle>
          <a:p>
            <a:pPr lvl="0"/>
            <a:r>
              <a:rPr lang="fr-CH"/>
              <a:t>Click to </a:t>
            </a:r>
            <a:r>
              <a:rPr lang="fr-CH" err="1"/>
              <a:t>edit</a:t>
            </a:r>
            <a:r>
              <a:rPr lang="fr-CH"/>
              <a:t> Master </a:t>
            </a:r>
            <a:r>
              <a:rPr lang="fr-CH" err="1"/>
              <a:t>text</a:t>
            </a:r>
            <a:r>
              <a:rPr lang="fr-CH"/>
              <a:t> styles</a:t>
            </a:r>
          </a:p>
          <a:p>
            <a:pPr lvl="1"/>
            <a:r>
              <a:rPr lang="fr-CH"/>
              <a:t>Second </a:t>
            </a:r>
            <a:r>
              <a:rPr lang="fr-CH" err="1"/>
              <a:t>level</a:t>
            </a:r>
            <a:endParaRPr lang="fr-CH"/>
          </a:p>
        </p:txBody>
      </p:sp>
      <p:sp>
        <p:nvSpPr>
          <p:cNvPr id="5" name="Text Placeholder 6">
            <a:extLst>
              <a:ext uri="{FF2B5EF4-FFF2-40B4-BE49-F238E27FC236}">
                <a16:creationId xmlns:a16="http://schemas.microsoft.com/office/drawing/2014/main" id="{857C79FE-5112-4BC6-8CBC-E4199CDA919A}"/>
              </a:ext>
            </a:extLst>
          </p:cNvPr>
          <p:cNvSpPr>
            <a:spLocks noGrp="1"/>
          </p:cNvSpPr>
          <p:nvPr>
            <p:ph type="body" sz="quarter" idx="11" hasCustomPrompt="1"/>
          </p:nvPr>
        </p:nvSpPr>
        <p:spPr>
          <a:xfrm>
            <a:off x="6097711" y="1476375"/>
            <a:ext cx="4595689" cy="6084888"/>
          </a:xfrm>
          <a:solidFill>
            <a:schemeClr val="accent6">
              <a:lumMod val="40000"/>
              <a:lumOff val="60000"/>
            </a:schemeClr>
          </a:solidFill>
        </p:spPr>
        <p:txBody>
          <a:bodyPr anchor="ctr"/>
          <a:lstStyle>
            <a:lvl1pPr marL="0" indent="0" algn="ctr">
              <a:buNone/>
              <a:defRPr sz="2800">
                <a:latin typeface="Roboto Slab" pitchFamily="2" charset="0"/>
                <a:ea typeface="Roboto Slab" pitchFamily="2" charset="0"/>
                <a:cs typeface="Roboto Black" panose="02000000000000000000" pitchFamily="2" charset="0"/>
              </a:defRPr>
            </a:lvl1pPr>
          </a:lstStyle>
          <a:p>
            <a:pPr lvl="0"/>
            <a:r>
              <a:rPr lang="en-US">
                <a:latin typeface="Roboto Slab" pitchFamily="2" charset="0"/>
                <a:ea typeface="Roboto Slab" pitchFamily="2" charset="0"/>
              </a:rPr>
              <a:t>Insert quote here</a:t>
            </a:r>
            <a:endParaRPr lang="en-GB"/>
          </a:p>
        </p:txBody>
      </p:sp>
    </p:spTree>
    <p:extLst>
      <p:ext uri="{BB962C8B-B14F-4D97-AF65-F5344CB8AC3E}">
        <p14:creationId xmlns:p14="http://schemas.microsoft.com/office/powerpoint/2010/main" val="3213444645"/>
      </p:ext>
    </p:extLst>
  </p:cSld>
  <p:clrMapOvr>
    <a:masterClrMapping/>
  </p:clrMapOvr>
  <p:transition spd="slow">
    <p:push/>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2_Three column forma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a:t>Click to edit slide title</a:t>
            </a:r>
          </a:p>
        </p:txBody>
      </p:sp>
      <p:sp>
        <p:nvSpPr>
          <p:cNvPr id="3" name="Content Placeholder 2"/>
          <p:cNvSpPr>
            <a:spLocks noGrp="1"/>
          </p:cNvSpPr>
          <p:nvPr>
            <p:ph sz="half" idx="1" hasCustomPrompt="1"/>
          </p:nvPr>
        </p:nvSpPr>
        <p:spPr>
          <a:xfrm>
            <a:off x="522164" y="2191071"/>
            <a:ext cx="3060000" cy="4614590"/>
          </a:xfrm>
        </p:spPr>
        <p:txBody>
          <a:bodyPr/>
          <a:lstStyle>
            <a:lvl1pPr>
              <a:defRPr sz="1500"/>
            </a:lvl1pPr>
            <a:lvl2pPr>
              <a:defRPr sz="1600"/>
            </a:lvl2pPr>
            <a:lvl3pPr>
              <a:defRPr sz="1500"/>
            </a:lvl3pPr>
            <a:lvl4pPr>
              <a:defRPr sz="1800"/>
            </a:lvl4pPr>
            <a:lvl5pPr>
              <a:defRPr sz="1800"/>
            </a:lvl5pPr>
            <a:lvl6pPr>
              <a:defRPr sz="1800"/>
            </a:lvl6pPr>
            <a:lvl7pPr>
              <a:defRPr sz="1800"/>
            </a:lvl7pPr>
            <a:lvl8pPr>
              <a:defRPr sz="1800"/>
            </a:lvl8pPr>
            <a:lvl9pPr>
              <a:defRPr sz="1800"/>
            </a:lvl9pPr>
          </a:lstStyle>
          <a:p>
            <a:pPr lvl="0"/>
            <a:r>
              <a:rPr lang="fr-CH"/>
              <a:t>Click to </a:t>
            </a:r>
            <a:r>
              <a:rPr lang="fr-CH" err="1"/>
              <a:t>edit</a:t>
            </a:r>
            <a:r>
              <a:rPr lang="fr-CH"/>
              <a:t> Master </a:t>
            </a:r>
            <a:r>
              <a:rPr lang="fr-CH" err="1"/>
              <a:t>text</a:t>
            </a:r>
            <a:r>
              <a:rPr lang="fr-CH"/>
              <a:t> styles</a:t>
            </a:r>
          </a:p>
        </p:txBody>
      </p:sp>
      <p:sp>
        <p:nvSpPr>
          <p:cNvPr id="4" name="Content Placeholder 3"/>
          <p:cNvSpPr>
            <a:spLocks noGrp="1"/>
          </p:cNvSpPr>
          <p:nvPr>
            <p:ph sz="half" idx="2" hasCustomPrompt="1"/>
          </p:nvPr>
        </p:nvSpPr>
        <p:spPr>
          <a:xfrm>
            <a:off x="3906700" y="2196455"/>
            <a:ext cx="3060000" cy="4614590"/>
          </a:xfrm>
        </p:spPr>
        <p:txBody>
          <a:bodyPr/>
          <a:lstStyle>
            <a:lvl1pPr>
              <a:defRPr sz="1500"/>
            </a:lvl1pPr>
            <a:lvl2pPr marL="457200" indent="0">
              <a:buNone/>
              <a:defRPr sz="1600"/>
            </a:lvl2pPr>
            <a:lvl3pPr>
              <a:defRPr sz="1500"/>
            </a:lvl3pPr>
            <a:lvl4pPr>
              <a:defRPr sz="1800"/>
            </a:lvl4pPr>
            <a:lvl5pPr>
              <a:defRPr sz="1800"/>
            </a:lvl5pPr>
            <a:lvl6pPr>
              <a:defRPr sz="1800"/>
            </a:lvl6pPr>
            <a:lvl7pPr>
              <a:defRPr sz="1800"/>
            </a:lvl7pPr>
            <a:lvl8pPr>
              <a:defRPr sz="1800"/>
            </a:lvl8pPr>
            <a:lvl9pPr>
              <a:defRPr sz="1800"/>
            </a:lvl9pPr>
          </a:lstStyle>
          <a:p>
            <a:pPr lvl="0"/>
            <a:r>
              <a:rPr lang="fr-CH"/>
              <a:t>Click to </a:t>
            </a:r>
            <a:r>
              <a:rPr lang="fr-CH" err="1"/>
              <a:t>edit</a:t>
            </a:r>
            <a:r>
              <a:rPr lang="fr-CH"/>
              <a:t> Master </a:t>
            </a:r>
            <a:r>
              <a:rPr lang="fr-CH" err="1"/>
              <a:t>text</a:t>
            </a:r>
            <a:r>
              <a:rPr lang="fr-CH"/>
              <a:t> styles</a:t>
            </a:r>
          </a:p>
        </p:txBody>
      </p:sp>
      <p:sp>
        <p:nvSpPr>
          <p:cNvPr id="5" name="Content Placeholder 3">
            <a:extLst>
              <a:ext uri="{FF2B5EF4-FFF2-40B4-BE49-F238E27FC236}">
                <a16:creationId xmlns:a16="http://schemas.microsoft.com/office/drawing/2014/main" id="{9A3925FA-44EE-4ADB-B5D7-7A494E500196}"/>
              </a:ext>
            </a:extLst>
          </p:cNvPr>
          <p:cNvSpPr>
            <a:spLocks noGrp="1"/>
          </p:cNvSpPr>
          <p:nvPr>
            <p:ph sz="half" idx="10" hasCustomPrompt="1"/>
          </p:nvPr>
        </p:nvSpPr>
        <p:spPr>
          <a:xfrm>
            <a:off x="7291236" y="2191071"/>
            <a:ext cx="3060000" cy="4614590"/>
          </a:xfrm>
        </p:spPr>
        <p:txBody>
          <a:bodyPr/>
          <a:lstStyle>
            <a:lvl1pPr>
              <a:defRPr sz="1500"/>
            </a:lvl1pPr>
            <a:lvl2pPr marL="457200" indent="0">
              <a:buNone/>
              <a:defRPr sz="1600"/>
            </a:lvl2pPr>
            <a:lvl3pPr>
              <a:defRPr sz="1500"/>
            </a:lvl3pPr>
            <a:lvl4pPr>
              <a:defRPr sz="1800"/>
            </a:lvl4pPr>
            <a:lvl5pPr>
              <a:defRPr sz="1800"/>
            </a:lvl5pPr>
            <a:lvl6pPr>
              <a:defRPr sz="1800"/>
            </a:lvl6pPr>
            <a:lvl7pPr>
              <a:defRPr sz="1800"/>
            </a:lvl7pPr>
            <a:lvl8pPr>
              <a:defRPr sz="1800"/>
            </a:lvl8pPr>
            <a:lvl9pPr>
              <a:defRPr sz="1800"/>
            </a:lvl9pPr>
          </a:lstStyle>
          <a:p>
            <a:pPr lvl="0"/>
            <a:r>
              <a:rPr lang="fr-CH"/>
              <a:t>Click to </a:t>
            </a:r>
            <a:r>
              <a:rPr lang="fr-CH" err="1"/>
              <a:t>edit</a:t>
            </a:r>
            <a:r>
              <a:rPr lang="fr-CH"/>
              <a:t> Master </a:t>
            </a:r>
            <a:r>
              <a:rPr lang="fr-CH" err="1"/>
              <a:t>text</a:t>
            </a:r>
            <a:r>
              <a:rPr lang="fr-CH"/>
              <a:t> styles</a:t>
            </a:r>
          </a:p>
        </p:txBody>
      </p:sp>
      <p:sp>
        <p:nvSpPr>
          <p:cNvPr id="7" name="Text Placeholder 6">
            <a:extLst>
              <a:ext uri="{FF2B5EF4-FFF2-40B4-BE49-F238E27FC236}">
                <a16:creationId xmlns:a16="http://schemas.microsoft.com/office/drawing/2014/main" id="{23D783F8-FF0B-4DA0-BF47-29142C7C6E2F}"/>
              </a:ext>
            </a:extLst>
          </p:cNvPr>
          <p:cNvSpPr>
            <a:spLocks noGrp="1"/>
          </p:cNvSpPr>
          <p:nvPr>
            <p:ph type="body" sz="quarter" idx="11"/>
          </p:nvPr>
        </p:nvSpPr>
        <p:spPr>
          <a:xfrm>
            <a:off x="534988" y="1476375"/>
            <a:ext cx="3060700" cy="576263"/>
          </a:xfrm>
          <a:solidFill>
            <a:schemeClr val="accent6">
              <a:lumMod val="40000"/>
              <a:lumOff val="60000"/>
            </a:schemeClr>
          </a:solidFill>
        </p:spPr>
        <p:txBody>
          <a:bodyPr anchor="ctr"/>
          <a:lstStyle>
            <a:lvl1pPr marL="0" indent="0" algn="ctr">
              <a:buNone/>
              <a:defRPr sz="1600">
                <a:latin typeface="Roboto Black" panose="02000000000000000000" pitchFamily="2" charset="0"/>
                <a:ea typeface="Roboto Black" panose="02000000000000000000" pitchFamily="2" charset="0"/>
                <a:cs typeface="Roboto Black" panose="02000000000000000000" pitchFamily="2" charset="0"/>
              </a:defRPr>
            </a:lvl1pPr>
          </a:lstStyle>
          <a:p>
            <a:pPr lvl="0"/>
            <a:r>
              <a:rPr lang="nl-NL"/>
              <a:t>Klikken om de tekststijl van het model te bewerken</a:t>
            </a:r>
          </a:p>
        </p:txBody>
      </p:sp>
      <p:sp>
        <p:nvSpPr>
          <p:cNvPr id="8" name="Text Placeholder 6">
            <a:extLst>
              <a:ext uri="{FF2B5EF4-FFF2-40B4-BE49-F238E27FC236}">
                <a16:creationId xmlns:a16="http://schemas.microsoft.com/office/drawing/2014/main" id="{CB23BBB6-5F90-4910-BE9A-C5B89E8D5141}"/>
              </a:ext>
            </a:extLst>
          </p:cNvPr>
          <p:cNvSpPr>
            <a:spLocks noGrp="1"/>
          </p:cNvSpPr>
          <p:nvPr>
            <p:ph type="body" sz="quarter" idx="12"/>
          </p:nvPr>
        </p:nvSpPr>
        <p:spPr>
          <a:xfrm>
            <a:off x="3906000" y="1476375"/>
            <a:ext cx="3060700" cy="576263"/>
          </a:xfrm>
          <a:solidFill>
            <a:schemeClr val="accent6">
              <a:lumMod val="40000"/>
              <a:lumOff val="60000"/>
            </a:schemeClr>
          </a:solidFill>
        </p:spPr>
        <p:txBody>
          <a:bodyPr anchor="ctr"/>
          <a:lstStyle>
            <a:lvl1pPr marL="0" indent="0" algn="ctr">
              <a:buNone/>
              <a:defRPr sz="1600">
                <a:latin typeface="Roboto Black" panose="02000000000000000000" pitchFamily="2" charset="0"/>
                <a:ea typeface="Roboto Black" panose="02000000000000000000" pitchFamily="2" charset="0"/>
                <a:cs typeface="Roboto Black" panose="02000000000000000000" pitchFamily="2" charset="0"/>
              </a:defRPr>
            </a:lvl1pPr>
          </a:lstStyle>
          <a:p>
            <a:pPr lvl="0"/>
            <a:r>
              <a:rPr lang="nl-NL"/>
              <a:t>Klikken om de tekststijl van het model te bewerken</a:t>
            </a:r>
          </a:p>
        </p:txBody>
      </p:sp>
      <p:sp>
        <p:nvSpPr>
          <p:cNvPr id="9" name="Text Placeholder 6">
            <a:extLst>
              <a:ext uri="{FF2B5EF4-FFF2-40B4-BE49-F238E27FC236}">
                <a16:creationId xmlns:a16="http://schemas.microsoft.com/office/drawing/2014/main" id="{C2765F02-3919-47A4-9F73-67C270302092}"/>
              </a:ext>
            </a:extLst>
          </p:cNvPr>
          <p:cNvSpPr>
            <a:spLocks noGrp="1"/>
          </p:cNvSpPr>
          <p:nvPr>
            <p:ph type="body" sz="quarter" idx="13"/>
          </p:nvPr>
        </p:nvSpPr>
        <p:spPr>
          <a:xfrm>
            <a:off x="7241936" y="1476375"/>
            <a:ext cx="3060700" cy="576263"/>
          </a:xfrm>
          <a:solidFill>
            <a:schemeClr val="accent6">
              <a:lumMod val="40000"/>
              <a:lumOff val="60000"/>
            </a:schemeClr>
          </a:solidFill>
        </p:spPr>
        <p:txBody>
          <a:bodyPr anchor="ctr"/>
          <a:lstStyle>
            <a:lvl1pPr marL="0" indent="0" algn="ctr">
              <a:buNone/>
              <a:defRPr sz="1600">
                <a:latin typeface="Roboto Black" panose="02000000000000000000" pitchFamily="2" charset="0"/>
                <a:ea typeface="Roboto Black" panose="02000000000000000000" pitchFamily="2" charset="0"/>
                <a:cs typeface="Roboto Black" panose="02000000000000000000" pitchFamily="2" charset="0"/>
              </a:defRPr>
            </a:lvl1pPr>
          </a:lstStyle>
          <a:p>
            <a:pPr lvl="0"/>
            <a:r>
              <a:rPr lang="nl-NL"/>
              <a:t>Klikken om de tekststijl van het model te bewerken</a:t>
            </a:r>
          </a:p>
        </p:txBody>
      </p:sp>
    </p:spTree>
    <p:extLst>
      <p:ext uri="{BB962C8B-B14F-4D97-AF65-F5344CB8AC3E}">
        <p14:creationId xmlns:p14="http://schemas.microsoft.com/office/powerpoint/2010/main" val="4189051965"/>
      </p:ext>
    </p:extLst>
  </p:cSld>
  <p:clrMapOvr>
    <a:masterClrMapping/>
  </p:clrMapOvr>
  <p:transition spd="slow">
    <p:push/>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_Three column forma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a:t>Click to edit slide title</a:t>
            </a:r>
          </a:p>
        </p:txBody>
      </p:sp>
      <p:sp>
        <p:nvSpPr>
          <p:cNvPr id="3" name="Content Placeholder 2"/>
          <p:cNvSpPr>
            <a:spLocks noGrp="1"/>
          </p:cNvSpPr>
          <p:nvPr>
            <p:ph sz="half" idx="1" hasCustomPrompt="1"/>
          </p:nvPr>
        </p:nvSpPr>
        <p:spPr>
          <a:xfrm>
            <a:off x="522164" y="2191071"/>
            <a:ext cx="3060000" cy="4614590"/>
          </a:xfrm>
        </p:spPr>
        <p:txBody>
          <a:bodyPr/>
          <a:lstStyle>
            <a:lvl1pPr>
              <a:defRPr sz="1500"/>
            </a:lvl1pPr>
            <a:lvl2pPr>
              <a:defRPr sz="1600"/>
            </a:lvl2pPr>
            <a:lvl3pPr>
              <a:defRPr sz="1500"/>
            </a:lvl3pPr>
            <a:lvl4pPr>
              <a:defRPr sz="1800"/>
            </a:lvl4pPr>
            <a:lvl5pPr>
              <a:defRPr sz="1800"/>
            </a:lvl5pPr>
            <a:lvl6pPr>
              <a:defRPr sz="1800"/>
            </a:lvl6pPr>
            <a:lvl7pPr>
              <a:defRPr sz="1800"/>
            </a:lvl7pPr>
            <a:lvl8pPr>
              <a:defRPr sz="1800"/>
            </a:lvl8pPr>
            <a:lvl9pPr>
              <a:defRPr sz="1800"/>
            </a:lvl9pPr>
          </a:lstStyle>
          <a:p>
            <a:pPr lvl="0"/>
            <a:r>
              <a:rPr lang="fr-CH"/>
              <a:t>Click to </a:t>
            </a:r>
            <a:r>
              <a:rPr lang="fr-CH" err="1"/>
              <a:t>edit</a:t>
            </a:r>
            <a:r>
              <a:rPr lang="fr-CH"/>
              <a:t> Master </a:t>
            </a:r>
            <a:r>
              <a:rPr lang="fr-CH" err="1"/>
              <a:t>text</a:t>
            </a:r>
            <a:r>
              <a:rPr lang="fr-CH"/>
              <a:t> styles</a:t>
            </a:r>
          </a:p>
        </p:txBody>
      </p:sp>
      <p:sp>
        <p:nvSpPr>
          <p:cNvPr id="4" name="Content Placeholder 3"/>
          <p:cNvSpPr>
            <a:spLocks noGrp="1"/>
          </p:cNvSpPr>
          <p:nvPr>
            <p:ph sz="half" idx="2" hasCustomPrompt="1"/>
          </p:nvPr>
        </p:nvSpPr>
        <p:spPr>
          <a:xfrm>
            <a:off x="3906700" y="2196455"/>
            <a:ext cx="3060000" cy="4614590"/>
          </a:xfrm>
        </p:spPr>
        <p:txBody>
          <a:bodyPr/>
          <a:lstStyle>
            <a:lvl1pPr>
              <a:defRPr sz="1500"/>
            </a:lvl1pPr>
            <a:lvl2pPr marL="457200" indent="0">
              <a:buNone/>
              <a:defRPr sz="1600"/>
            </a:lvl2pPr>
            <a:lvl3pPr>
              <a:defRPr sz="1500"/>
            </a:lvl3pPr>
            <a:lvl4pPr>
              <a:defRPr sz="1800"/>
            </a:lvl4pPr>
            <a:lvl5pPr>
              <a:defRPr sz="1800"/>
            </a:lvl5pPr>
            <a:lvl6pPr>
              <a:defRPr sz="1800"/>
            </a:lvl6pPr>
            <a:lvl7pPr>
              <a:defRPr sz="1800"/>
            </a:lvl7pPr>
            <a:lvl8pPr>
              <a:defRPr sz="1800"/>
            </a:lvl8pPr>
            <a:lvl9pPr>
              <a:defRPr sz="1800"/>
            </a:lvl9pPr>
          </a:lstStyle>
          <a:p>
            <a:pPr lvl="0"/>
            <a:r>
              <a:rPr lang="fr-CH"/>
              <a:t>Click to </a:t>
            </a:r>
            <a:r>
              <a:rPr lang="fr-CH" err="1"/>
              <a:t>edit</a:t>
            </a:r>
            <a:r>
              <a:rPr lang="fr-CH"/>
              <a:t> Master </a:t>
            </a:r>
            <a:r>
              <a:rPr lang="fr-CH" err="1"/>
              <a:t>text</a:t>
            </a:r>
            <a:r>
              <a:rPr lang="fr-CH"/>
              <a:t> styles</a:t>
            </a:r>
          </a:p>
        </p:txBody>
      </p:sp>
      <p:sp>
        <p:nvSpPr>
          <p:cNvPr id="5" name="Content Placeholder 3">
            <a:extLst>
              <a:ext uri="{FF2B5EF4-FFF2-40B4-BE49-F238E27FC236}">
                <a16:creationId xmlns:a16="http://schemas.microsoft.com/office/drawing/2014/main" id="{9A3925FA-44EE-4ADB-B5D7-7A494E500196}"/>
              </a:ext>
            </a:extLst>
          </p:cNvPr>
          <p:cNvSpPr>
            <a:spLocks noGrp="1"/>
          </p:cNvSpPr>
          <p:nvPr>
            <p:ph sz="half" idx="10" hasCustomPrompt="1"/>
          </p:nvPr>
        </p:nvSpPr>
        <p:spPr>
          <a:xfrm>
            <a:off x="7291236" y="2191071"/>
            <a:ext cx="3060000" cy="4614590"/>
          </a:xfrm>
        </p:spPr>
        <p:txBody>
          <a:bodyPr/>
          <a:lstStyle>
            <a:lvl1pPr>
              <a:defRPr sz="1500"/>
            </a:lvl1pPr>
            <a:lvl2pPr marL="457200" indent="0">
              <a:buNone/>
              <a:defRPr sz="1600"/>
            </a:lvl2pPr>
            <a:lvl3pPr>
              <a:defRPr sz="1500"/>
            </a:lvl3pPr>
            <a:lvl4pPr>
              <a:defRPr sz="1800"/>
            </a:lvl4pPr>
            <a:lvl5pPr>
              <a:defRPr sz="1800"/>
            </a:lvl5pPr>
            <a:lvl6pPr>
              <a:defRPr sz="1800"/>
            </a:lvl6pPr>
            <a:lvl7pPr>
              <a:defRPr sz="1800"/>
            </a:lvl7pPr>
            <a:lvl8pPr>
              <a:defRPr sz="1800"/>
            </a:lvl8pPr>
            <a:lvl9pPr>
              <a:defRPr sz="1800"/>
            </a:lvl9pPr>
          </a:lstStyle>
          <a:p>
            <a:pPr lvl="0"/>
            <a:r>
              <a:rPr lang="fr-CH"/>
              <a:t>Click to </a:t>
            </a:r>
            <a:r>
              <a:rPr lang="fr-CH" err="1"/>
              <a:t>edit</a:t>
            </a:r>
            <a:r>
              <a:rPr lang="fr-CH"/>
              <a:t> Master </a:t>
            </a:r>
            <a:r>
              <a:rPr lang="fr-CH" err="1"/>
              <a:t>text</a:t>
            </a:r>
            <a:r>
              <a:rPr lang="fr-CH"/>
              <a:t> styles</a:t>
            </a:r>
          </a:p>
        </p:txBody>
      </p:sp>
      <p:sp>
        <p:nvSpPr>
          <p:cNvPr id="7" name="Text Placeholder 6">
            <a:extLst>
              <a:ext uri="{FF2B5EF4-FFF2-40B4-BE49-F238E27FC236}">
                <a16:creationId xmlns:a16="http://schemas.microsoft.com/office/drawing/2014/main" id="{23D783F8-FF0B-4DA0-BF47-29142C7C6E2F}"/>
              </a:ext>
            </a:extLst>
          </p:cNvPr>
          <p:cNvSpPr>
            <a:spLocks noGrp="1"/>
          </p:cNvSpPr>
          <p:nvPr>
            <p:ph type="body" sz="quarter" idx="11"/>
          </p:nvPr>
        </p:nvSpPr>
        <p:spPr>
          <a:xfrm>
            <a:off x="534988" y="1476375"/>
            <a:ext cx="3060700" cy="576263"/>
          </a:xfrm>
          <a:solidFill>
            <a:schemeClr val="accent6">
              <a:lumMod val="40000"/>
              <a:lumOff val="60000"/>
            </a:schemeClr>
          </a:solidFill>
        </p:spPr>
        <p:txBody>
          <a:bodyPr anchor="ctr"/>
          <a:lstStyle>
            <a:lvl1pPr marL="0" indent="0" algn="ctr">
              <a:buNone/>
              <a:defRPr sz="1600">
                <a:latin typeface="Roboto Black" panose="02000000000000000000" pitchFamily="2" charset="0"/>
                <a:ea typeface="Roboto Black" panose="02000000000000000000" pitchFamily="2" charset="0"/>
                <a:cs typeface="Roboto Black" panose="02000000000000000000" pitchFamily="2" charset="0"/>
              </a:defRPr>
            </a:lvl1pPr>
          </a:lstStyle>
          <a:p>
            <a:pPr lvl="0"/>
            <a:r>
              <a:rPr lang="fr-FR"/>
              <a:t>Cliquez pour modifier les styles du texte du masque</a:t>
            </a:r>
          </a:p>
        </p:txBody>
      </p:sp>
      <p:sp>
        <p:nvSpPr>
          <p:cNvPr id="8" name="Text Placeholder 6">
            <a:extLst>
              <a:ext uri="{FF2B5EF4-FFF2-40B4-BE49-F238E27FC236}">
                <a16:creationId xmlns:a16="http://schemas.microsoft.com/office/drawing/2014/main" id="{CB23BBB6-5F90-4910-BE9A-C5B89E8D5141}"/>
              </a:ext>
            </a:extLst>
          </p:cNvPr>
          <p:cNvSpPr>
            <a:spLocks noGrp="1"/>
          </p:cNvSpPr>
          <p:nvPr>
            <p:ph type="body" sz="quarter" idx="12"/>
          </p:nvPr>
        </p:nvSpPr>
        <p:spPr>
          <a:xfrm>
            <a:off x="3906000" y="1476375"/>
            <a:ext cx="3060700" cy="576263"/>
          </a:xfrm>
          <a:solidFill>
            <a:schemeClr val="accent6">
              <a:lumMod val="40000"/>
              <a:lumOff val="60000"/>
            </a:schemeClr>
          </a:solidFill>
        </p:spPr>
        <p:txBody>
          <a:bodyPr anchor="ctr"/>
          <a:lstStyle>
            <a:lvl1pPr marL="0" indent="0" algn="ctr">
              <a:buNone/>
              <a:defRPr sz="1600">
                <a:latin typeface="Roboto Black" panose="02000000000000000000" pitchFamily="2" charset="0"/>
                <a:ea typeface="Roboto Black" panose="02000000000000000000" pitchFamily="2" charset="0"/>
                <a:cs typeface="Roboto Black" panose="02000000000000000000" pitchFamily="2" charset="0"/>
              </a:defRPr>
            </a:lvl1pPr>
          </a:lstStyle>
          <a:p>
            <a:pPr lvl="0"/>
            <a:r>
              <a:rPr lang="fr-FR"/>
              <a:t>Cliquez pour modifier les styles du texte du masque</a:t>
            </a:r>
          </a:p>
        </p:txBody>
      </p:sp>
      <p:sp>
        <p:nvSpPr>
          <p:cNvPr id="9" name="Text Placeholder 6">
            <a:extLst>
              <a:ext uri="{FF2B5EF4-FFF2-40B4-BE49-F238E27FC236}">
                <a16:creationId xmlns:a16="http://schemas.microsoft.com/office/drawing/2014/main" id="{C2765F02-3919-47A4-9F73-67C270302092}"/>
              </a:ext>
            </a:extLst>
          </p:cNvPr>
          <p:cNvSpPr>
            <a:spLocks noGrp="1"/>
          </p:cNvSpPr>
          <p:nvPr>
            <p:ph type="body" sz="quarter" idx="13"/>
          </p:nvPr>
        </p:nvSpPr>
        <p:spPr>
          <a:xfrm>
            <a:off x="7241936" y="1476375"/>
            <a:ext cx="3060700" cy="576263"/>
          </a:xfrm>
          <a:solidFill>
            <a:schemeClr val="accent6">
              <a:lumMod val="40000"/>
              <a:lumOff val="60000"/>
            </a:schemeClr>
          </a:solidFill>
        </p:spPr>
        <p:txBody>
          <a:bodyPr anchor="ctr"/>
          <a:lstStyle>
            <a:lvl1pPr marL="0" indent="0" algn="ctr">
              <a:buNone/>
              <a:defRPr sz="1600">
                <a:latin typeface="Roboto Black" panose="02000000000000000000" pitchFamily="2" charset="0"/>
                <a:ea typeface="Roboto Black" panose="02000000000000000000" pitchFamily="2" charset="0"/>
                <a:cs typeface="Roboto Black" panose="02000000000000000000" pitchFamily="2" charset="0"/>
              </a:defRPr>
            </a:lvl1pPr>
          </a:lstStyle>
          <a:p>
            <a:pPr lvl="0"/>
            <a:r>
              <a:rPr lang="fr-FR"/>
              <a:t>Cliquez pour modifier les styles du texte du masque</a:t>
            </a:r>
          </a:p>
        </p:txBody>
      </p:sp>
    </p:spTree>
    <p:extLst>
      <p:ext uri="{BB962C8B-B14F-4D97-AF65-F5344CB8AC3E}">
        <p14:creationId xmlns:p14="http://schemas.microsoft.com/office/powerpoint/2010/main" val="4189051965"/>
      </p:ext>
    </p:extLst>
  </p:cSld>
  <p:clrMapOvr>
    <a:masterClrMapping/>
  </p:clrMapOvr>
  <p:transition spd="slow">
    <p:push/>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Section slide">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CE992CED-45C5-47F1-8030-AC279E8CED98}"/>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1" y="-35793"/>
            <a:ext cx="11035333" cy="7704855"/>
          </a:xfrm>
          <a:prstGeom prst="rect">
            <a:avLst/>
          </a:prstGeom>
        </p:spPr>
      </p:pic>
      <p:sp>
        <p:nvSpPr>
          <p:cNvPr id="5" name="Rectangle 4">
            <a:extLst>
              <a:ext uri="{FF2B5EF4-FFF2-40B4-BE49-F238E27FC236}">
                <a16:creationId xmlns:a16="http://schemas.microsoft.com/office/drawing/2014/main" id="{B3F4EECD-8067-49C8-9133-E1043E92CDAC}"/>
              </a:ext>
            </a:extLst>
          </p:cNvPr>
          <p:cNvSpPr/>
          <p:nvPr/>
        </p:nvSpPr>
        <p:spPr>
          <a:xfrm>
            <a:off x="6210796" y="-35794"/>
            <a:ext cx="4842644" cy="7704855"/>
          </a:xfrm>
          <a:prstGeom prst="rect">
            <a:avLst/>
          </a:prstGeom>
          <a:solidFill>
            <a:schemeClr val="tx1">
              <a:alpha val="74902"/>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pic>
        <p:nvPicPr>
          <p:cNvPr id="6" name="Picture 2" descr="Barre.jpg">
            <a:extLst>
              <a:ext uri="{FF2B5EF4-FFF2-40B4-BE49-F238E27FC236}">
                <a16:creationId xmlns:a16="http://schemas.microsoft.com/office/drawing/2014/main" id="{FF105D64-14DC-4DAB-8124-E32C97FFD34A}"/>
              </a:ext>
            </a:extLst>
          </p:cNvPr>
          <p:cNvPicPr preferRelativeResize="0">
            <a:picLocks/>
          </p:cNvPicPr>
          <p:nvPr/>
        </p:nvPicPr>
        <p:blipFill>
          <a:blip r:embed="rId3" cstate="email">
            <a:extLst>
              <a:ext uri="{28A0092B-C50C-407E-A947-70E740481C1C}">
                <a14:useLocalDpi xmlns:a14="http://schemas.microsoft.com/office/drawing/2010/main"/>
              </a:ext>
            </a:extLst>
          </a:blip>
          <a:srcRect/>
          <a:stretch>
            <a:fillRect/>
          </a:stretch>
        </p:blipFill>
        <p:spPr bwMode="auto">
          <a:xfrm rot="5400000">
            <a:off x="2322368" y="3780635"/>
            <a:ext cx="7704855" cy="72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7" name="Picture 6">
            <a:extLst>
              <a:ext uri="{FF2B5EF4-FFF2-40B4-BE49-F238E27FC236}">
                <a16:creationId xmlns:a16="http://schemas.microsoft.com/office/drawing/2014/main" id="{105AE78F-BCA2-41E8-83EC-5342FE7AB90E}"/>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1" y="-35793"/>
            <a:ext cx="11035333" cy="7704855"/>
          </a:xfrm>
          <a:prstGeom prst="rect">
            <a:avLst/>
          </a:prstGeom>
        </p:spPr>
      </p:pic>
      <p:sp>
        <p:nvSpPr>
          <p:cNvPr id="8" name="Rectangle 7">
            <a:extLst>
              <a:ext uri="{FF2B5EF4-FFF2-40B4-BE49-F238E27FC236}">
                <a16:creationId xmlns:a16="http://schemas.microsoft.com/office/drawing/2014/main" id="{5C684CB2-C51A-43A8-BC20-3B90858B1C04}"/>
              </a:ext>
            </a:extLst>
          </p:cNvPr>
          <p:cNvSpPr/>
          <p:nvPr userDrawn="1"/>
        </p:nvSpPr>
        <p:spPr>
          <a:xfrm>
            <a:off x="6210796" y="-35794"/>
            <a:ext cx="4842644" cy="7704855"/>
          </a:xfrm>
          <a:prstGeom prst="rect">
            <a:avLst/>
          </a:prstGeom>
          <a:solidFill>
            <a:schemeClr val="accent1">
              <a:alpha val="74902"/>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pic>
        <p:nvPicPr>
          <p:cNvPr id="9" name="Picture 2" descr="Barre.jpg">
            <a:extLst>
              <a:ext uri="{FF2B5EF4-FFF2-40B4-BE49-F238E27FC236}">
                <a16:creationId xmlns:a16="http://schemas.microsoft.com/office/drawing/2014/main" id="{B71E18D3-126E-4B5A-A4DE-813CCAF119FD}"/>
              </a:ext>
            </a:extLst>
          </p:cNvPr>
          <p:cNvPicPr preferRelativeResize="0">
            <a:picLocks/>
          </p:cNvPicPr>
          <p:nvPr userDrawn="1"/>
        </p:nvPicPr>
        <p:blipFill>
          <a:blip r:embed="rId3" cstate="email">
            <a:extLst>
              <a:ext uri="{28A0092B-C50C-407E-A947-70E740481C1C}">
                <a14:useLocalDpi xmlns:a14="http://schemas.microsoft.com/office/drawing/2010/main"/>
              </a:ext>
            </a:extLst>
          </a:blip>
          <a:srcRect/>
          <a:stretch>
            <a:fillRect/>
          </a:stretch>
        </p:blipFill>
        <p:spPr bwMode="auto">
          <a:xfrm rot="5400000">
            <a:off x="2322368" y="3780635"/>
            <a:ext cx="7704855" cy="72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2" name="Title 1">
            <a:extLst>
              <a:ext uri="{FF2B5EF4-FFF2-40B4-BE49-F238E27FC236}">
                <a16:creationId xmlns:a16="http://schemas.microsoft.com/office/drawing/2014/main" id="{5C5D16F1-0170-482E-A0D9-57C15FED45DF}"/>
              </a:ext>
            </a:extLst>
          </p:cNvPr>
          <p:cNvSpPr>
            <a:spLocks noGrp="1"/>
          </p:cNvSpPr>
          <p:nvPr>
            <p:ph type="title" hasCustomPrompt="1"/>
          </p:nvPr>
        </p:nvSpPr>
        <p:spPr>
          <a:xfrm>
            <a:off x="6642844" y="1980431"/>
            <a:ext cx="3888432" cy="885130"/>
          </a:xfrm>
        </p:spPr>
        <p:txBody>
          <a:bodyPr/>
          <a:lstStyle>
            <a:lvl1pPr>
              <a:defRPr sz="4000">
                <a:solidFill>
                  <a:schemeClr val="bg1"/>
                </a:solidFill>
              </a:defRPr>
            </a:lvl1pPr>
          </a:lstStyle>
          <a:p>
            <a:r>
              <a:rPr lang="en-US"/>
              <a:t>Click to enter Section header</a:t>
            </a:r>
            <a:endParaRPr lang="en-GB"/>
          </a:p>
        </p:txBody>
      </p:sp>
      <p:cxnSp>
        <p:nvCxnSpPr>
          <p:cNvPr id="10" name="Straight Connector 9">
            <a:extLst>
              <a:ext uri="{FF2B5EF4-FFF2-40B4-BE49-F238E27FC236}">
                <a16:creationId xmlns:a16="http://schemas.microsoft.com/office/drawing/2014/main" id="{B2DC353C-DC2B-4B74-A0D2-81C0EA995452}"/>
              </a:ext>
            </a:extLst>
          </p:cNvPr>
          <p:cNvCxnSpPr>
            <a:cxnSpLocks/>
          </p:cNvCxnSpPr>
          <p:nvPr userDrawn="1"/>
        </p:nvCxnSpPr>
        <p:spPr>
          <a:xfrm>
            <a:off x="6714852" y="3420591"/>
            <a:ext cx="1211312" cy="0"/>
          </a:xfrm>
          <a:prstGeom prst="line">
            <a:avLst/>
          </a:prstGeom>
          <a:ln w="57150" cap="rnd">
            <a:solidFill>
              <a:schemeClr val="bg1"/>
            </a:solidFill>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066756472"/>
      </p:ext>
    </p:extLst>
  </p:cSld>
  <p:clrMapOvr>
    <a:masterClrMapping/>
  </p:clrMapOvr>
  <p:transition spd="slow">
    <p:push/>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1_Section slide">
    <p:spTree>
      <p:nvGrpSpPr>
        <p:cNvPr id="1" name=""/>
        <p:cNvGrpSpPr/>
        <p:nvPr/>
      </p:nvGrpSpPr>
      <p:grpSpPr>
        <a:xfrm>
          <a:off x="0" y="0"/>
          <a:ext cx="0" cy="0"/>
          <a:chOff x="0" y="0"/>
          <a:chExt cx="0" cy="0"/>
        </a:xfrm>
      </p:grpSpPr>
      <p:pic>
        <p:nvPicPr>
          <p:cNvPr id="11" name="Picture 10" descr="A person sitting at a table&#10;&#10;Description automatically generated">
            <a:extLst>
              <a:ext uri="{FF2B5EF4-FFF2-40B4-BE49-F238E27FC236}">
                <a16:creationId xmlns:a16="http://schemas.microsoft.com/office/drawing/2014/main" id="{4F184ADF-7177-4972-A661-CCE15039B85A}"/>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0" y="-38439"/>
            <a:ext cx="11053440" cy="7599702"/>
          </a:xfrm>
          <a:prstGeom prst="rect">
            <a:avLst/>
          </a:prstGeom>
        </p:spPr>
      </p:pic>
      <p:pic>
        <p:nvPicPr>
          <p:cNvPr id="6" name="Picture 2" descr="Barre.jpg">
            <a:extLst>
              <a:ext uri="{FF2B5EF4-FFF2-40B4-BE49-F238E27FC236}">
                <a16:creationId xmlns:a16="http://schemas.microsoft.com/office/drawing/2014/main" id="{FF105D64-14DC-4DAB-8124-E32C97FFD34A}"/>
              </a:ext>
            </a:extLst>
          </p:cNvPr>
          <p:cNvPicPr preferRelativeResize="0">
            <a:picLocks/>
          </p:cNvPicPr>
          <p:nvPr/>
        </p:nvPicPr>
        <p:blipFill>
          <a:blip r:embed="rId3" cstate="email">
            <a:extLst>
              <a:ext uri="{28A0092B-C50C-407E-A947-70E740481C1C}">
                <a14:useLocalDpi xmlns:a14="http://schemas.microsoft.com/office/drawing/2010/main"/>
              </a:ext>
            </a:extLst>
          </a:blip>
          <a:srcRect/>
          <a:stretch>
            <a:fillRect/>
          </a:stretch>
        </p:blipFill>
        <p:spPr bwMode="auto">
          <a:xfrm rot="5400000">
            <a:off x="2376266" y="3726735"/>
            <a:ext cx="7597057" cy="7200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8" name="Rectangle 7">
            <a:extLst>
              <a:ext uri="{FF2B5EF4-FFF2-40B4-BE49-F238E27FC236}">
                <a16:creationId xmlns:a16="http://schemas.microsoft.com/office/drawing/2014/main" id="{5C684CB2-C51A-43A8-BC20-3B90858B1C04}"/>
              </a:ext>
            </a:extLst>
          </p:cNvPr>
          <p:cNvSpPr/>
          <p:nvPr userDrawn="1"/>
        </p:nvSpPr>
        <p:spPr>
          <a:xfrm>
            <a:off x="6210796" y="-35794"/>
            <a:ext cx="4842644" cy="7597057"/>
          </a:xfrm>
          <a:prstGeom prst="rect">
            <a:avLst/>
          </a:prstGeom>
          <a:solidFill>
            <a:schemeClr val="accent1">
              <a:alpha val="74902"/>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pic>
        <p:nvPicPr>
          <p:cNvPr id="9" name="Picture 2" descr="Barre.jpg">
            <a:extLst>
              <a:ext uri="{FF2B5EF4-FFF2-40B4-BE49-F238E27FC236}">
                <a16:creationId xmlns:a16="http://schemas.microsoft.com/office/drawing/2014/main" id="{B71E18D3-126E-4B5A-A4DE-813CCAF119FD}"/>
              </a:ext>
            </a:extLst>
          </p:cNvPr>
          <p:cNvPicPr preferRelativeResize="0">
            <a:picLocks/>
          </p:cNvPicPr>
          <p:nvPr userDrawn="1"/>
        </p:nvPicPr>
        <p:blipFill>
          <a:blip r:embed="rId4" cstate="email">
            <a:extLst>
              <a:ext uri="{28A0092B-C50C-407E-A947-70E740481C1C}">
                <a14:useLocalDpi xmlns:a14="http://schemas.microsoft.com/office/drawing/2010/main"/>
              </a:ext>
            </a:extLst>
          </a:blip>
          <a:srcRect/>
          <a:stretch>
            <a:fillRect/>
          </a:stretch>
        </p:blipFill>
        <p:spPr bwMode="auto">
          <a:xfrm rot="5400000">
            <a:off x="2430378" y="3672624"/>
            <a:ext cx="7488833" cy="7200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2" name="Title 1">
            <a:extLst>
              <a:ext uri="{FF2B5EF4-FFF2-40B4-BE49-F238E27FC236}">
                <a16:creationId xmlns:a16="http://schemas.microsoft.com/office/drawing/2014/main" id="{5C5D16F1-0170-482E-A0D9-57C15FED45DF}"/>
              </a:ext>
            </a:extLst>
          </p:cNvPr>
          <p:cNvSpPr>
            <a:spLocks noGrp="1"/>
          </p:cNvSpPr>
          <p:nvPr>
            <p:ph type="title" hasCustomPrompt="1"/>
          </p:nvPr>
        </p:nvSpPr>
        <p:spPr>
          <a:xfrm>
            <a:off x="6642844" y="1980431"/>
            <a:ext cx="3888432" cy="885130"/>
          </a:xfrm>
        </p:spPr>
        <p:txBody>
          <a:bodyPr/>
          <a:lstStyle>
            <a:lvl1pPr>
              <a:defRPr sz="4000">
                <a:solidFill>
                  <a:schemeClr val="bg1"/>
                </a:solidFill>
              </a:defRPr>
            </a:lvl1pPr>
          </a:lstStyle>
          <a:p>
            <a:r>
              <a:rPr lang="en-US"/>
              <a:t>Click to enter Section header</a:t>
            </a:r>
            <a:endParaRPr lang="en-GB"/>
          </a:p>
        </p:txBody>
      </p:sp>
      <p:cxnSp>
        <p:nvCxnSpPr>
          <p:cNvPr id="10" name="Straight Connector 9">
            <a:extLst>
              <a:ext uri="{FF2B5EF4-FFF2-40B4-BE49-F238E27FC236}">
                <a16:creationId xmlns:a16="http://schemas.microsoft.com/office/drawing/2014/main" id="{B2DC353C-DC2B-4B74-A0D2-81C0EA995452}"/>
              </a:ext>
            </a:extLst>
          </p:cNvPr>
          <p:cNvCxnSpPr>
            <a:cxnSpLocks/>
          </p:cNvCxnSpPr>
          <p:nvPr userDrawn="1"/>
        </p:nvCxnSpPr>
        <p:spPr>
          <a:xfrm>
            <a:off x="6714852" y="3420591"/>
            <a:ext cx="1211312" cy="0"/>
          </a:xfrm>
          <a:prstGeom prst="line">
            <a:avLst/>
          </a:prstGeom>
          <a:ln w="57150" cap="rnd">
            <a:solidFill>
              <a:schemeClr val="bg1"/>
            </a:solidFill>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854328750"/>
      </p:ext>
    </p:extLst>
  </p:cSld>
  <p:clrMapOvr>
    <a:masterClrMapping/>
  </p:clrMapOvr>
  <p:transition spd="slow">
    <p:push/>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le Slide with image 1">
    <p:spTree>
      <p:nvGrpSpPr>
        <p:cNvPr id="1" name=""/>
        <p:cNvGrpSpPr/>
        <p:nvPr/>
      </p:nvGrpSpPr>
      <p:grpSpPr>
        <a:xfrm>
          <a:off x="0" y="0"/>
          <a:ext cx="0" cy="0"/>
          <a:chOff x="0" y="0"/>
          <a:chExt cx="0" cy="0"/>
        </a:xfrm>
      </p:grpSpPr>
      <p:pic>
        <p:nvPicPr>
          <p:cNvPr id="5" name="Picture 26" descr="A person riding a bike down a dirt road&#10;&#10;Description automatically generated">
            <a:extLst>
              <a:ext uri="{FF2B5EF4-FFF2-40B4-BE49-F238E27FC236}">
                <a16:creationId xmlns:a16="http://schemas.microsoft.com/office/drawing/2014/main" id="{4AE833D7-B3EA-7F79-638F-2DAD9F0278BC}"/>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1" y="1532287"/>
            <a:ext cx="10703317" cy="6028976"/>
          </a:xfrm>
          <a:prstGeom prst="rect">
            <a:avLst/>
          </a:prstGeom>
        </p:spPr>
      </p:pic>
      <p:sp>
        <p:nvSpPr>
          <p:cNvPr id="8" name="Rectangle 6"/>
          <p:cNvSpPr/>
          <p:nvPr/>
        </p:nvSpPr>
        <p:spPr>
          <a:xfrm rot="10800000">
            <a:off x="-6883" y="-35793"/>
            <a:ext cx="10700281" cy="5400600"/>
          </a:xfrm>
          <a:custGeom>
            <a:avLst/>
            <a:gdLst>
              <a:gd name="connsiteX0" fmla="*/ 0 w 10693400"/>
              <a:gd name="connsiteY0" fmla="*/ 0 h 1116013"/>
              <a:gd name="connsiteX1" fmla="*/ 10693400 w 10693400"/>
              <a:gd name="connsiteY1" fmla="*/ 0 h 1116013"/>
              <a:gd name="connsiteX2" fmla="*/ 10693400 w 10693400"/>
              <a:gd name="connsiteY2" fmla="*/ 1116013 h 1116013"/>
              <a:gd name="connsiteX3" fmla="*/ 0 w 10693400"/>
              <a:gd name="connsiteY3" fmla="*/ 1116013 h 1116013"/>
              <a:gd name="connsiteX4" fmla="*/ 0 w 10693400"/>
              <a:gd name="connsiteY4" fmla="*/ 0 h 1116013"/>
              <a:gd name="connsiteX0" fmla="*/ 8193 w 10693400"/>
              <a:gd name="connsiteY0" fmla="*/ 0 h 3705052"/>
              <a:gd name="connsiteX1" fmla="*/ 10693400 w 10693400"/>
              <a:gd name="connsiteY1" fmla="*/ 2589039 h 3705052"/>
              <a:gd name="connsiteX2" fmla="*/ 10693400 w 10693400"/>
              <a:gd name="connsiteY2" fmla="*/ 3705052 h 3705052"/>
              <a:gd name="connsiteX3" fmla="*/ 0 w 10693400"/>
              <a:gd name="connsiteY3" fmla="*/ 3705052 h 3705052"/>
              <a:gd name="connsiteX4" fmla="*/ 8193 w 10693400"/>
              <a:gd name="connsiteY4" fmla="*/ 0 h 3705052"/>
              <a:gd name="connsiteX0" fmla="*/ 8193 w 10693400"/>
              <a:gd name="connsiteY0" fmla="*/ 0 h 3705052"/>
              <a:gd name="connsiteX1" fmla="*/ 10660627 w 10693400"/>
              <a:gd name="connsiteY1" fmla="*/ 2130222 h 3705052"/>
              <a:gd name="connsiteX2" fmla="*/ 10693400 w 10693400"/>
              <a:gd name="connsiteY2" fmla="*/ 3705052 h 3705052"/>
              <a:gd name="connsiteX3" fmla="*/ 0 w 10693400"/>
              <a:gd name="connsiteY3" fmla="*/ 3705052 h 3705052"/>
              <a:gd name="connsiteX4" fmla="*/ 8193 w 10693400"/>
              <a:gd name="connsiteY4" fmla="*/ 0 h 3705052"/>
              <a:gd name="connsiteX0" fmla="*/ 8193 w 10693400"/>
              <a:gd name="connsiteY0" fmla="*/ 2613617 h 6318669"/>
              <a:gd name="connsiteX1" fmla="*/ 10685207 w 10693400"/>
              <a:gd name="connsiteY1" fmla="*/ 0 h 6318669"/>
              <a:gd name="connsiteX2" fmla="*/ 10693400 w 10693400"/>
              <a:gd name="connsiteY2" fmla="*/ 6318669 h 6318669"/>
              <a:gd name="connsiteX3" fmla="*/ 0 w 10693400"/>
              <a:gd name="connsiteY3" fmla="*/ 6318669 h 6318669"/>
              <a:gd name="connsiteX4" fmla="*/ 8193 w 10693400"/>
              <a:gd name="connsiteY4" fmla="*/ 2613617 h 6318669"/>
              <a:gd name="connsiteX0" fmla="*/ 1310942 w 10693400"/>
              <a:gd name="connsiteY0" fmla="*/ 3916329 h 6318669"/>
              <a:gd name="connsiteX1" fmla="*/ 10685207 w 10693400"/>
              <a:gd name="connsiteY1" fmla="*/ 0 h 6318669"/>
              <a:gd name="connsiteX2" fmla="*/ 10693400 w 10693400"/>
              <a:gd name="connsiteY2" fmla="*/ 6318669 h 6318669"/>
              <a:gd name="connsiteX3" fmla="*/ 0 w 10693400"/>
              <a:gd name="connsiteY3" fmla="*/ 6318669 h 6318669"/>
              <a:gd name="connsiteX4" fmla="*/ 1310942 w 10693400"/>
              <a:gd name="connsiteY4" fmla="*/ 3916329 h 6318669"/>
              <a:gd name="connsiteX0" fmla="*/ 0 w 10701594"/>
              <a:gd name="connsiteY0" fmla="*/ 4219476 h 6318669"/>
              <a:gd name="connsiteX1" fmla="*/ 10693401 w 10701594"/>
              <a:gd name="connsiteY1" fmla="*/ 0 h 6318669"/>
              <a:gd name="connsiteX2" fmla="*/ 10701594 w 10701594"/>
              <a:gd name="connsiteY2" fmla="*/ 6318669 h 6318669"/>
              <a:gd name="connsiteX3" fmla="*/ 8194 w 10701594"/>
              <a:gd name="connsiteY3" fmla="*/ 6318669 h 6318669"/>
              <a:gd name="connsiteX4" fmla="*/ 0 w 10701594"/>
              <a:gd name="connsiteY4" fmla="*/ 4219476 h 63186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701594" h="6318669">
                <a:moveTo>
                  <a:pt x="0" y="4219476"/>
                </a:moveTo>
                <a:lnTo>
                  <a:pt x="10693401" y="0"/>
                </a:lnTo>
                <a:lnTo>
                  <a:pt x="10701594" y="6318669"/>
                </a:lnTo>
                <a:lnTo>
                  <a:pt x="8194" y="6318669"/>
                </a:lnTo>
                <a:cubicBezTo>
                  <a:pt x="5463" y="5618938"/>
                  <a:pt x="2731" y="4919207"/>
                  <a:pt x="0" y="4219476"/>
                </a:cubicBezTo>
                <a:close/>
              </a:path>
            </a:pathLst>
          </a:cu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a:t> </a:t>
            </a:r>
          </a:p>
        </p:txBody>
      </p:sp>
      <p:sp>
        <p:nvSpPr>
          <p:cNvPr id="7" name="Rectangle 6"/>
          <p:cNvSpPr/>
          <p:nvPr/>
        </p:nvSpPr>
        <p:spPr>
          <a:xfrm>
            <a:off x="-92787" y="3875392"/>
            <a:ext cx="10786188" cy="3711402"/>
          </a:xfrm>
          <a:custGeom>
            <a:avLst/>
            <a:gdLst>
              <a:gd name="connsiteX0" fmla="*/ 0 w 10693400"/>
              <a:gd name="connsiteY0" fmla="*/ 0 h 1116013"/>
              <a:gd name="connsiteX1" fmla="*/ 10693400 w 10693400"/>
              <a:gd name="connsiteY1" fmla="*/ 0 h 1116013"/>
              <a:gd name="connsiteX2" fmla="*/ 10693400 w 10693400"/>
              <a:gd name="connsiteY2" fmla="*/ 1116013 h 1116013"/>
              <a:gd name="connsiteX3" fmla="*/ 0 w 10693400"/>
              <a:gd name="connsiteY3" fmla="*/ 1116013 h 1116013"/>
              <a:gd name="connsiteX4" fmla="*/ 0 w 10693400"/>
              <a:gd name="connsiteY4" fmla="*/ 0 h 1116013"/>
              <a:gd name="connsiteX0" fmla="*/ 8193 w 10693400"/>
              <a:gd name="connsiteY0" fmla="*/ 0 h 3705052"/>
              <a:gd name="connsiteX1" fmla="*/ 10693400 w 10693400"/>
              <a:gd name="connsiteY1" fmla="*/ 2589039 h 3705052"/>
              <a:gd name="connsiteX2" fmla="*/ 10693400 w 10693400"/>
              <a:gd name="connsiteY2" fmla="*/ 3705052 h 3705052"/>
              <a:gd name="connsiteX3" fmla="*/ 0 w 10693400"/>
              <a:gd name="connsiteY3" fmla="*/ 3705052 h 3705052"/>
              <a:gd name="connsiteX4" fmla="*/ 8193 w 10693400"/>
              <a:gd name="connsiteY4" fmla="*/ 0 h 3705052"/>
              <a:gd name="connsiteX0" fmla="*/ 8193 w 10693400"/>
              <a:gd name="connsiteY0" fmla="*/ 0 h 3705052"/>
              <a:gd name="connsiteX1" fmla="*/ 10660627 w 10693400"/>
              <a:gd name="connsiteY1" fmla="*/ 2130222 h 3705052"/>
              <a:gd name="connsiteX2" fmla="*/ 10693400 w 10693400"/>
              <a:gd name="connsiteY2" fmla="*/ 3705052 h 3705052"/>
              <a:gd name="connsiteX3" fmla="*/ 0 w 10693400"/>
              <a:gd name="connsiteY3" fmla="*/ 3705052 h 3705052"/>
              <a:gd name="connsiteX4" fmla="*/ 8193 w 10693400"/>
              <a:gd name="connsiteY4" fmla="*/ 0 h 3705052"/>
              <a:gd name="connsiteX0" fmla="*/ 8193 w 10693401"/>
              <a:gd name="connsiteY0" fmla="*/ 0 h 3705052"/>
              <a:gd name="connsiteX1" fmla="*/ 10693401 w 10693401"/>
              <a:gd name="connsiteY1" fmla="*/ 2154801 h 3705052"/>
              <a:gd name="connsiteX2" fmla="*/ 10693400 w 10693401"/>
              <a:gd name="connsiteY2" fmla="*/ 3705052 h 3705052"/>
              <a:gd name="connsiteX3" fmla="*/ 0 w 10693401"/>
              <a:gd name="connsiteY3" fmla="*/ 3705052 h 3705052"/>
              <a:gd name="connsiteX4" fmla="*/ 8193 w 10693401"/>
              <a:gd name="connsiteY4" fmla="*/ 0 h 3705052"/>
              <a:gd name="connsiteX0" fmla="*/ 8193 w 10693401"/>
              <a:gd name="connsiteY0" fmla="*/ 0 h 3705052"/>
              <a:gd name="connsiteX1" fmla="*/ 3175 w 10693401"/>
              <a:gd name="connsiteY1" fmla="*/ 4589 h 3705052"/>
              <a:gd name="connsiteX2" fmla="*/ 10693401 w 10693401"/>
              <a:gd name="connsiteY2" fmla="*/ 2154801 h 3705052"/>
              <a:gd name="connsiteX3" fmla="*/ 10693400 w 10693401"/>
              <a:gd name="connsiteY3" fmla="*/ 3705052 h 3705052"/>
              <a:gd name="connsiteX4" fmla="*/ 0 w 10693401"/>
              <a:gd name="connsiteY4" fmla="*/ 3705052 h 3705052"/>
              <a:gd name="connsiteX5" fmla="*/ 8193 w 10693401"/>
              <a:gd name="connsiteY5" fmla="*/ 0 h 3705052"/>
              <a:gd name="connsiteX0" fmla="*/ 1843 w 10693401"/>
              <a:gd name="connsiteY0" fmla="*/ 0 h 3711402"/>
              <a:gd name="connsiteX1" fmla="*/ 3175 w 10693401"/>
              <a:gd name="connsiteY1" fmla="*/ 10939 h 3711402"/>
              <a:gd name="connsiteX2" fmla="*/ 10693401 w 10693401"/>
              <a:gd name="connsiteY2" fmla="*/ 2161151 h 3711402"/>
              <a:gd name="connsiteX3" fmla="*/ 10693400 w 10693401"/>
              <a:gd name="connsiteY3" fmla="*/ 3711402 h 3711402"/>
              <a:gd name="connsiteX4" fmla="*/ 0 w 10693401"/>
              <a:gd name="connsiteY4" fmla="*/ 3711402 h 3711402"/>
              <a:gd name="connsiteX5" fmla="*/ 1843 w 10693401"/>
              <a:gd name="connsiteY5" fmla="*/ 0 h 3711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693401" h="3711402">
                <a:moveTo>
                  <a:pt x="1843" y="0"/>
                </a:moveTo>
                <a:cubicBezTo>
                  <a:pt x="5462" y="1530"/>
                  <a:pt x="-444" y="9409"/>
                  <a:pt x="3175" y="10939"/>
                </a:cubicBezTo>
                <a:lnTo>
                  <a:pt x="10693401" y="2161151"/>
                </a:lnTo>
                <a:cubicBezTo>
                  <a:pt x="10693401" y="2677901"/>
                  <a:pt x="10693400" y="3194652"/>
                  <a:pt x="10693400" y="3711402"/>
                </a:cubicBezTo>
                <a:lnTo>
                  <a:pt x="0" y="3711402"/>
                </a:lnTo>
                <a:cubicBezTo>
                  <a:pt x="614" y="2474268"/>
                  <a:pt x="1229" y="1237134"/>
                  <a:pt x="1843" y="0"/>
                </a:cubicBezTo>
                <a:close/>
              </a:path>
            </a:pathLst>
          </a:custGeom>
          <a:solidFill>
            <a:schemeClr val="tx1">
              <a:alpha val="81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a:t> </a:t>
            </a:r>
          </a:p>
        </p:txBody>
      </p:sp>
      <p:cxnSp>
        <p:nvCxnSpPr>
          <p:cNvPr id="19" name="Straight Connector 18">
            <a:extLst>
              <a:ext uri="{FF2B5EF4-FFF2-40B4-BE49-F238E27FC236}">
                <a16:creationId xmlns:a16="http://schemas.microsoft.com/office/drawing/2014/main" id="{FCB66B94-C877-4044-B876-FF4AAD4F5EA5}"/>
              </a:ext>
            </a:extLst>
          </p:cNvPr>
          <p:cNvCxnSpPr>
            <a:cxnSpLocks/>
          </p:cNvCxnSpPr>
          <p:nvPr/>
        </p:nvCxnSpPr>
        <p:spPr>
          <a:xfrm>
            <a:off x="544837" y="2169023"/>
            <a:ext cx="1561503" cy="0"/>
          </a:xfrm>
          <a:prstGeom prst="line">
            <a:avLst/>
          </a:prstGeom>
          <a:ln w="57150" cap="rnd">
            <a:solidFill>
              <a:srgbClr val="004084"/>
            </a:solidFill>
          </a:ln>
          <a:effectLst/>
        </p:spPr>
        <p:style>
          <a:lnRef idx="2">
            <a:schemeClr val="accent1"/>
          </a:lnRef>
          <a:fillRef idx="0">
            <a:schemeClr val="accent1"/>
          </a:fillRef>
          <a:effectRef idx="1">
            <a:schemeClr val="accent1"/>
          </a:effectRef>
          <a:fontRef idx="minor">
            <a:schemeClr val="tx1"/>
          </a:fontRef>
        </p:style>
      </p:cxnSp>
      <p:sp>
        <p:nvSpPr>
          <p:cNvPr id="13" name="Rectangle 6">
            <a:extLst>
              <a:ext uri="{FF2B5EF4-FFF2-40B4-BE49-F238E27FC236}">
                <a16:creationId xmlns:a16="http://schemas.microsoft.com/office/drawing/2014/main" id="{59389535-DF29-43CF-AD8B-3ACEDD3DEBF5}"/>
              </a:ext>
            </a:extLst>
          </p:cNvPr>
          <p:cNvSpPr/>
          <p:nvPr userDrawn="1"/>
        </p:nvSpPr>
        <p:spPr>
          <a:xfrm rot="10800000">
            <a:off x="-6884" y="-54386"/>
            <a:ext cx="10712253" cy="5400600"/>
          </a:xfrm>
          <a:custGeom>
            <a:avLst/>
            <a:gdLst>
              <a:gd name="connsiteX0" fmla="*/ 0 w 10693400"/>
              <a:gd name="connsiteY0" fmla="*/ 0 h 1116013"/>
              <a:gd name="connsiteX1" fmla="*/ 10693400 w 10693400"/>
              <a:gd name="connsiteY1" fmla="*/ 0 h 1116013"/>
              <a:gd name="connsiteX2" fmla="*/ 10693400 w 10693400"/>
              <a:gd name="connsiteY2" fmla="*/ 1116013 h 1116013"/>
              <a:gd name="connsiteX3" fmla="*/ 0 w 10693400"/>
              <a:gd name="connsiteY3" fmla="*/ 1116013 h 1116013"/>
              <a:gd name="connsiteX4" fmla="*/ 0 w 10693400"/>
              <a:gd name="connsiteY4" fmla="*/ 0 h 1116013"/>
              <a:gd name="connsiteX0" fmla="*/ 8193 w 10693400"/>
              <a:gd name="connsiteY0" fmla="*/ 0 h 3705052"/>
              <a:gd name="connsiteX1" fmla="*/ 10693400 w 10693400"/>
              <a:gd name="connsiteY1" fmla="*/ 2589039 h 3705052"/>
              <a:gd name="connsiteX2" fmla="*/ 10693400 w 10693400"/>
              <a:gd name="connsiteY2" fmla="*/ 3705052 h 3705052"/>
              <a:gd name="connsiteX3" fmla="*/ 0 w 10693400"/>
              <a:gd name="connsiteY3" fmla="*/ 3705052 h 3705052"/>
              <a:gd name="connsiteX4" fmla="*/ 8193 w 10693400"/>
              <a:gd name="connsiteY4" fmla="*/ 0 h 3705052"/>
              <a:gd name="connsiteX0" fmla="*/ 8193 w 10693400"/>
              <a:gd name="connsiteY0" fmla="*/ 0 h 3705052"/>
              <a:gd name="connsiteX1" fmla="*/ 10660627 w 10693400"/>
              <a:gd name="connsiteY1" fmla="*/ 2130222 h 3705052"/>
              <a:gd name="connsiteX2" fmla="*/ 10693400 w 10693400"/>
              <a:gd name="connsiteY2" fmla="*/ 3705052 h 3705052"/>
              <a:gd name="connsiteX3" fmla="*/ 0 w 10693400"/>
              <a:gd name="connsiteY3" fmla="*/ 3705052 h 3705052"/>
              <a:gd name="connsiteX4" fmla="*/ 8193 w 10693400"/>
              <a:gd name="connsiteY4" fmla="*/ 0 h 3705052"/>
              <a:gd name="connsiteX0" fmla="*/ 8193 w 10693400"/>
              <a:gd name="connsiteY0" fmla="*/ 2613617 h 6318669"/>
              <a:gd name="connsiteX1" fmla="*/ 10685207 w 10693400"/>
              <a:gd name="connsiteY1" fmla="*/ 0 h 6318669"/>
              <a:gd name="connsiteX2" fmla="*/ 10693400 w 10693400"/>
              <a:gd name="connsiteY2" fmla="*/ 6318669 h 6318669"/>
              <a:gd name="connsiteX3" fmla="*/ 0 w 10693400"/>
              <a:gd name="connsiteY3" fmla="*/ 6318669 h 6318669"/>
              <a:gd name="connsiteX4" fmla="*/ 8193 w 10693400"/>
              <a:gd name="connsiteY4" fmla="*/ 2613617 h 6318669"/>
              <a:gd name="connsiteX0" fmla="*/ 1310942 w 10693400"/>
              <a:gd name="connsiteY0" fmla="*/ 3916329 h 6318669"/>
              <a:gd name="connsiteX1" fmla="*/ 10685207 w 10693400"/>
              <a:gd name="connsiteY1" fmla="*/ 0 h 6318669"/>
              <a:gd name="connsiteX2" fmla="*/ 10693400 w 10693400"/>
              <a:gd name="connsiteY2" fmla="*/ 6318669 h 6318669"/>
              <a:gd name="connsiteX3" fmla="*/ 0 w 10693400"/>
              <a:gd name="connsiteY3" fmla="*/ 6318669 h 6318669"/>
              <a:gd name="connsiteX4" fmla="*/ 1310942 w 10693400"/>
              <a:gd name="connsiteY4" fmla="*/ 3916329 h 6318669"/>
              <a:gd name="connsiteX0" fmla="*/ 0 w 10701594"/>
              <a:gd name="connsiteY0" fmla="*/ 4219476 h 6318669"/>
              <a:gd name="connsiteX1" fmla="*/ 10693401 w 10701594"/>
              <a:gd name="connsiteY1" fmla="*/ 0 h 6318669"/>
              <a:gd name="connsiteX2" fmla="*/ 10701594 w 10701594"/>
              <a:gd name="connsiteY2" fmla="*/ 6318669 h 6318669"/>
              <a:gd name="connsiteX3" fmla="*/ 8194 w 10701594"/>
              <a:gd name="connsiteY3" fmla="*/ 6318669 h 6318669"/>
              <a:gd name="connsiteX4" fmla="*/ 0 w 10701594"/>
              <a:gd name="connsiteY4" fmla="*/ 4219476 h 63186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701594" h="6318669">
                <a:moveTo>
                  <a:pt x="0" y="4219476"/>
                </a:moveTo>
                <a:lnTo>
                  <a:pt x="10693401" y="0"/>
                </a:lnTo>
                <a:lnTo>
                  <a:pt x="10701594" y="6318669"/>
                </a:lnTo>
                <a:lnTo>
                  <a:pt x="8194" y="6318669"/>
                </a:lnTo>
                <a:cubicBezTo>
                  <a:pt x="5463" y="5618938"/>
                  <a:pt x="2731" y="4919207"/>
                  <a:pt x="0" y="4219476"/>
                </a:cubicBezTo>
                <a:close/>
              </a:path>
            </a:pathLst>
          </a:cu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a:t> </a:t>
            </a:r>
          </a:p>
        </p:txBody>
      </p:sp>
      <p:sp>
        <p:nvSpPr>
          <p:cNvPr id="15" name="Rectangle 6">
            <a:extLst>
              <a:ext uri="{FF2B5EF4-FFF2-40B4-BE49-F238E27FC236}">
                <a16:creationId xmlns:a16="http://schemas.microsoft.com/office/drawing/2014/main" id="{B98D6954-A659-46FC-BD3B-3B4758E64D85}"/>
              </a:ext>
            </a:extLst>
          </p:cNvPr>
          <p:cNvSpPr/>
          <p:nvPr userDrawn="1"/>
        </p:nvSpPr>
        <p:spPr>
          <a:xfrm>
            <a:off x="-1" y="3849861"/>
            <a:ext cx="10767263" cy="3711402"/>
          </a:xfrm>
          <a:custGeom>
            <a:avLst/>
            <a:gdLst>
              <a:gd name="connsiteX0" fmla="*/ 0 w 10693400"/>
              <a:gd name="connsiteY0" fmla="*/ 0 h 1116013"/>
              <a:gd name="connsiteX1" fmla="*/ 10693400 w 10693400"/>
              <a:gd name="connsiteY1" fmla="*/ 0 h 1116013"/>
              <a:gd name="connsiteX2" fmla="*/ 10693400 w 10693400"/>
              <a:gd name="connsiteY2" fmla="*/ 1116013 h 1116013"/>
              <a:gd name="connsiteX3" fmla="*/ 0 w 10693400"/>
              <a:gd name="connsiteY3" fmla="*/ 1116013 h 1116013"/>
              <a:gd name="connsiteX4" fmla="*/ 0 w 10693400"/>
              <a:gd name="connsiteY4" fmla="*/ 0 h 1116013"/>
              <a:gd name="connsiteX0" fmla="*/ 8193 w 10693400"/>
              <a:gd name="connsiteY0" fmla="*/ 0 h 3705052"/>
              <a:gd name="connsiteX1" fmla="*/ 10693400 w 10693400"/>
              <a:gd name="connsiteY1" fmla="*/ 2589039 h 3705052"/>
              <a:gd name="connsiteX2" fmla="*/ 10693400 w 10693400"/>
              <a:gd name="connsiteY2" fmla="*/ 3705052 h 3705052"/>
              <a:gd name="connsiteX3" fmla="*/ 0 w 10693400"/>
              <a:gd name="connsiteY3" fmla="*/ 3705052 h 3705052"/>
              <a:gd name="connsiteX4" fmla="*/ 8193 w 10693400"/>
              <a:gd name="connsiteY4" fmla="*/ 0 h 3705052"/>
              <a:gd name="connsiteX0" fmla="*/ 8193 w 10693400"/>
              <a:gd name="connsiteY0" fmla="*/ 0 h 3705052"/>
              <a:gd name="connsiteX1" fmla="*/ 10660627 w 10693400"/>
              <a:gd name="connsiteY1" fmla="*/ 2130222 h 3705052"/>
              <a:gd name="connsiteX2" fmla="*/ 10693400 w 10693400"/>
              <a:gd name="connsiteY2" fmla="*/ 3705052 h 3705052"/>
              <a:gd name="connsiteX3" fmla="*/ 0 w 10693400"/>
              <a:gd name="connsiteY3" fmla="*/ 3705052 h 3705052"/>
              <a:gd name="connsiteX4" fmla="*/ 8193 w 10693400"/>
              <a:gd name="connsiteY4" fmla="*/ 0 h 3705052"/>
              <a:gd name="connsiteX0" fmla="*/ 8193 w 10693401"/>
              <a:gd name="connsiteY0" fmla="*/ 0 h 3705052"/>
              <a:gd name="connsiteX1" fmla="*/ 10693401 w 10693401"/>
              <a:gd name="connsiteY1" fmla="*/ 2154801 h 3705052"/>
              <a:gd name="connsiteX2" fmla="*/ 10693400 w 10693401"/>
              <a:gd name="connsiteY2" fmla="*/ 3705052 h 3705052"/>
              <a:gd name="connsiteX3" fmla="*/ 0 w 10693401"/>
              <a:gd name="connsiteY3" fmla="*/ 3705052 h 3705052"/>
              <a:gd name="connsiteX4" fmla="*/ 8193 w 10693401"/>
              <a:gd name="connsiteY4" fmla="*/ 0 h 3705052"/>
              <a:gd name="connsiteX0" fmla="*/ 8193 w 10693401"/>
              <a:gd name="connsiteY0" fmla="*/ 0 h 3705052"/>
              <a:gd name="connsiteX1" fmla="*/ 3175 w 10693401"/>
              <a:gd name="connsiteY1" fmla="*/ 4589 h 3705052"/>
              <a:gd name="connsiteX2" fmla="*/ 10693401 w 10693401"/>
              <a:gd name="connsiteY2" fmla="*/ 2154801 h 3705052"/>
              <a:gd name="connsiteX3" fmla="*/ 10693400 w 10693401"/>
              <a:gd name="connsiteY3" fmla="*/ 3705052 h 3705052"/>
              <a:gd name="connsiteX4" fmla="*/ 0 w 10693401"/>
              <a:gd name="connsiteY4" fmla="*/ 3705052 h 3705052"/>
              <a:gd name="connsiteX5" fmla="*/ 8193 w 10693401"/>
              <a:gd name="connsiteY5" fmla="*/ 0 h 3705052"/>
              <a:gd name="connsiteX0" fmla="*/ 1843 w 10693401"/>
              <a:gd name="connsiteY0" fmla="*/ 0 h 3711402"/>
              <a:gd name="connsiteX1" fmla="*/ 3175 w 10693401"/>
              <a:gd name="connsiteY1" fmla="*/ 10939 h 3711402"/>
              <a:gd name="connsiteX2" fmla="*/ 10693401 w 10693401"/>
              <a:gd name="connsiteY2" fmla="*/ 2161151 h 3711402"/>
              <a:gd name="connsiteX3" fmla="*/ 10693400 w 10693401"/>
              <a:gd name="connsiteY3" fmla="*/ 3711402 h 3711402"/>
              <a:gd name="connsiteX4" fmla="*/ 0 w 10693401"/>
              <a:gd name="connsiteY4" fmla="*/ 3711402 h 3711402"/>
              <a:gd name="connsiteX5" fmla="*/ 1843 w 10693401"/>
              <a:gd name="connsiteY5" fmla="*/ 0 h 3711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693401" h="3711402">
                <a:moveTo>
                  <a:pt x="1843" y="0"/>
                </a:moveTo>
                <a:cubicBezTo>
                  <a:pt x="5462" y="1530"/>
                  <a:pt x="-444" y="9409"/>
                  <a:pt x="3175" y="10939"/>
                </a:cubicBezTo>
                <a:lnTo>
                  <a:pt x="10693401" y="2161151"/>
                </a:lnTo>
                <a:cubicBezTo>
                  <a:pt x="10693401" y="2677901"/>
                  <a:pt x="10693400" y="3194652"/>
                  <a:pt x="10693400" y="3711402"/>
                </a:cubicBezTo>
                <a:lnTo>
                  <a:pt x="0" y="3711402"/>
                </a:lnTo>
                <a:cubicBezTo>
                  <a:pt x="614" y="2474268"/>
                  <a:pt x="1229" y="1237134"/>
                  <a:pt x="1843" y="0"/>
                </a:cubicBezTo>
                <a:close/>
              </a:path>
            </a:pathLst>
          </a:custGeom>
          <a:solidFill>
            <a:schemeClr val="accent1">
              <a:alpha val="81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a:t> </a:t>
            </a:r>
          </a:p>
        </p:txBody>
      </p:sp>
      <p:cxnSp>
        <p:nvCxnSpPr>
          <p:cNvPr id="17" name="Straight Connector 16">
            <a:extLst>
              <a:ext uri="{FF2B5EF4-FFF2-40B4-BE49-F238E27FC236}">
                <a16:creationId xmlns:a16="http://schemas.microsoft.com/office/drawing/2014/main" id="{BBE91A68-2DA0-4E92-9F63-DD5E502E8E5B}"/>
              </a:ext>
            </a:extLst>
          </p:cNvPr>
          <p:cNvCxnSpPr>
            <a:cxnSpLocks/>
          </p:cNvCxnSpPr>
          <p:nvPr userDrawn="1"/>
        </p:nvCxnSpPr>
        <p:spPr>
          <a:xfrm>
            <a:off x="544837" y="2169023"/>
            <a:ext cx="1561503" cy="0"/>
          </a:xfrm>
          <a:prstGeom prst="line">
            <a:avLst/>
          </a:prstGeom>
          <a:ln w="57150" cap="rnd">
            <a:solidFill>
              <a:srgbClr val="004084"/>
            </a:solidFill>
          </a:ln>
          <a:effectLst/>
        </p:spPr>
        <p:style>
          <a:lnRef idx="2">
            <a:schemeClr val="accent1"/>
          </a:lnRef>
          <a:fillRef idx="0">
            <a:schemeClr val="accent1"/>
          </a:fillRef>
          <a:effectRef idx="1">
            <a:schemeClr val="accent1"/>
          </a:effectRef>
          <a:fontRef idx="minor">
            <a:schemeClr val="tx1"/>
          </a:fontRef>
        </p:style>
      </p:cxnSp>
      <p:sp>
        <p:nvSpPr>
          <p:cNvPr id="3" name="Subtitle 2"/>
          <p:cNvSpPr>
            <a:spLocks noGrp="1"/>
          </p:cNvSpPr>
          <p:nvPr>
            <p:ph type="subTitle" idx="1" hasCustomPrompt="1"/>
          </p:nvPr>
        </p:nvSpPr>
        <p:spPr>
          <a:xfrm>
            <a:off x="522164" y="1361409"/>
            <a:ext cx="9001000" cy="565938"/>
          </a:xfrm>
        </p:spPr>
        <p:txBody>
          <a:bodyPr lIns="0"/>
          <a:lstStyle>
            <a:lvl1pPr marL="0" indent="0" algn="l">
              <a:buNone/>
              <a:defRPr sz="4000">
                <a:solidFill>
                  <a:srgbClr val="004084"/>
                </a:solidFill>
                <a:latin typeface="+mj-lt"/>
                <a:ea typeface="Roboto" panose="02000000000000000000" pitchFamily="2" charset="0"/>
                <a:cs typeface="Roboto" panose="02000000000000000000" pitchFamily="2" charset="0"/>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noProof="0"/>
              <a:t>Click to edit Master sub title style</a:t>
            </a:r>
          </a:p>
        </p:txBody>
      </p:sp>
      <p:sp>
        <p:nvSpPr>
          <p:cNvPr id="25" name="Text Placeholder 24">
            <a:extLst>
              <a:ext uri="{FF2B5EF4-FFF2-40B4-BE49-F238E27FC236}">
                <a16:creationId xmlns:a16="http://schemas.microsoft.com/office/drawing/2014/main" id="{9D506E1F-D43F-4BC0-B6C5-83FE34B4DC33}"/>
              </a:ext>
            </a:extLst>
          </p:cNvPr>
          <p:cNvSpPr>
            <a:spLocks noGrp="1"/>
          </p:cNvSpPr>
          <p:nvPr>
            <p:ph type="body" sz="quarter" idx="10" hasCustomPrompt="1"/>
          </p:nvPr>
        </p:nvSpPr>
        <p:spPr>
          <a:xfrm>
            <a:off x="522164" y="3181002"/>
            <a:ext cx="6026323" cy="455613"/>
          </a:xfrm>
        </p:spPr>
        <p:txBody>
          <a:bodyPr/>
          <a:lstStyle>
            <a:lvl1pPr marL="0" indent="0">
              <a:buNone/>
              <a:defRPr sz="1600"/>
            </a:lvl1pPr>
          </a:lstStyle>
          <a:p>
            <a:pPr lvl="0"/>
            <a:r>
              <a:rPr lang="en-US"/>
              <a:t>Click to add date and location</a:t>
            </a:r>
            <a:endParaRPr lang="en-GB"/>
          </a:p>
        </p:txBody>
      </p:sp>
      <p:sp>
        <p:nvSpPr>
          <p:cNvPr id="29" name="Text Placeholder 28">
            <a:extLst>
              <a:ext uri="{FF2B5EF4-FFF2-40B4-BE49-F238E27FC236}">
                <a16:creationId xmlns:a16="http://schemas.microsoft.com/office/drawing/2014/main" id="{9705A334-CBC2-402C-960C-D114601DD6F6}"/>
              </a:ext>
            </a:extLst>
          </p:cNvPr>
          <p:cNvSpPr>
            <a:spLocks noGrp="1"/>
          </p:cNvSpPr>
          <p:nvPr>
            <p:ph type="body" sz="quarter" idx="11" hasCustomPrompt="1"/>
          </p:nvPr>
        </p:nvSpPr>
        <p:spPr>
          <a:xfrm>
            <a:off x="522164" y="2412479"/>
            <a:ext cx="7632700" cy="455612"/>
          </a:xfrm>
        </p:spPr>
        <p:txBody>
          <a:bodyPr/>
          <a:lstStyle>
            <a:lvl1pPr marL="0" indent="0">
              <a:buNone/>
              <a:defRPr sz="2000"/>
            </a:lvl1pPr>
          </a:lstStyle>
          <a:p>
            <a:pPr lvl="0"/>
            <a:r>
              <a:rPr lang="en-US"/>
              <a:t>Click to add sub title</a:t>
            </a:r>
            <a:endParaRPr lang="en-GB"/>
          </a:p>
        </p:txBody>
      </p:sp>
      <p:pic>
        <p:nvPicPr>
          <p:cNvPr id="31" name="Picture 30">
            <a:extLst>
              <a:ext uri="{FF2B5EF4-FFF2-40B4-BE49-F238E27FC236}">
                <a16:creationId xmlns:a16="http://schemas.microsoft.com/office/drawing/2014/main" id="{0D6C33C9-ABE4-43A5-B0FF-13A62E979CE4}"/>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rot="675375">
            <a:off x="-194755" y="4906645"/>
            <a:ext cx="11052000" cy="44094"/>
          </a:xfrm>
          <a:prstGeom prst="rect">
            <a:avLst/>
          </a:prstGeom>
        </p:spPr>
      </p:pic>
      <p:pic>
        <p:nvPicPr>
          <p:cNvPr id="16" name="Picture 15">
            <a:extLst>
              <a:ext uri="{FF2B5EF4-FFF2-40B4-BE49-F238E27FC236}">
                <a16:creationId xmlns:a16="http://schemas.microsoft.com/office/drawing/2014/main" id="{3BECCFEA-6503-E643-87D0-F9E8119EB165}"/>
              </a:ext>
            </a:extLst>
          </p:cNvPr>
          <p:cNvPicPr>
            <a:picLocks noChangeAspect="1"/>
          </p:cNvPicPr>
          <p:nvPr userDrawn="1"/>
        </p:nvPicPr>
        <p:blipFill>
          <a:blip r:embed="rId4" cstate="screen">
            <a:extLst>
              <a:ext uri="{28A0092B-C50C-407E-A947-70E740481C1C}">
                <a14:useLocalDpi xmlns:a14="http://schemas.microsoft.com/office/drawing/2010/main" val="0"/>
              </a:ext>
            </a:extLst>
          </a:blip>
          <a:stretch>
            <a:fillRect/>
          </a:stretch>
        </p:blipFill>
        <p:spPr>
          <a:xfrm>
            <a:off x="522164" y="6044692"/>
            <a:ext cx="2971800" cy="1092200"/>
          </a:xfrm>
          <a:prstGeom prst="rect">
            <a:avLst/>
          </a:prstGeom>
        </p:spPr>
      </p:pic>
      <p:pic>
        <p:nvPicPr>
          <p:cNvPr id="18" name="Picture 17">
            <a:extLst>
              <a:ext uri="{FF2B5EF4-FFF2-40B4-BE49-F238E27FC236}">
                <a16:creationId xmlns:a16="http://schemas.microsoft.com/office/drawing/2014/main" id="{693DE04C-0088-4344-9218-C912EF0585A7}"/>
              </a:ext>
            </a:extLst>
          </p:cNvPr>
          <p:cNvPicPr>
            <a:picLocks noChangeAspect="1"/>
          </p:cNvPicPr>
          <p:nvPr userDrawn="1"/>
        </p:nvPicPr>
        <p:blipFill>
          <a:blip r:embed="rId5" cstate="screen">
            <a:extLst>
              <a:ext uri="{28A0092B-C50C-407E-A947-70E740481C1C}">
                <a14:useLocalDpi xmlns:a14="http://schemas.microsoft.com/office/drawing/2010/main" val="0"/>
              </a:ext>
            </a:extLst>
          </a:blip>
          <a:stretch>
            <a:fillRect/>
          </a:stretch>
        </p:blipFill>
        <p:spPr>
          <a:xfrm>
            <a:off x="7665429" y="6499943"/>
            <a:ext cx="2520280" cy="593007"/>
          </a:xfrm>
          <a:prstGeom prst="rect">
            <a:avLst/>
          </a:prstGeom>
        </p:spPr>
      </p:pic>
    </p:spTree>
    <p:extLst>
      <p:ext uri="{BB962C8B-B14F-4D97-AF65-F5344CB8AC3E}">
        <p14:creationId xmlns:p14="http://schemas.microsoft.com/office/powerpoint/2010/main" val="47398946"/>
      </p:ext>
    </p:extLst>
  </p:cSld>
  <p:clrMapOvr>
    <a:masterClrMapping/>
  </p:clrMapOvr>
  <p:transition spd="slow">
    <p:push/>
  </p:transition>
  <p:extLst>
    <p:ext uri="{DCECCB84-F9BA-43D5-87BE-67443E8EF086}">
      <p15:sldGuideLst xmlns:p15="http://schemas.microsoft.com/office/powerpoint/2012/main">
        <p15:guide id="4" orient="horz" pos="4105" userDrawn="1">
          <p15:clr>
            <a:srgbClr val="FBAE40"/>
          </p15:clr>
        </p15:guide>
        <p15:guide id="5" orient="horz" pos="4468" userDrawn="1">
          <p15:clr>
            <a:srgbClr val="FBAE40"/>
          </p15:clr>
        </p15:guide>
        <p15:guide id="6" pos="329" userDrawn="1">
          <p15:clr>
            <a:srgbClr val="FBAE40"/>
          </p15:clr>
        </p15:guide>
      </p15:sldGuideLst>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userDrawn="1">
  <p:cSld name="2_Section slide">
    <p:bg>
      <p:bgPr>
        <a:solidFill>
          <a:schemeClr val="accent6">
            <a:lumMod val="60000"/>
            <a:lumOff val="40000"/>
          </a:schemeClr>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5C684CB2-C51A-43A8-BC20-3B90858B1C04}"/>
              </a:ext>
            </a:extLst>
          </p:cNvPr>
          <p:cNvSpPr/>
          <p:nvPr userDrawn="1"/>
        </p:nvSpPr>
        <p:spPr>
          <a:xfrm>
            <a:off x="4339279" y="0"/>
            <a:ext cx="6354121" cy="7561263"/>
          </a:xfrm>
          <a:prstGeom prst="rect">
            <a:avLst/>
          </a:prstGeom>
          <a:solidFill>
            <a:schemeClr val="accent1">
              <a:alpha val="74902"/>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pic>
        <p:nvPicPr>
          <p:cNvPr id="9" name="Picture 2" descr="Barre.jpg">
            <a:extLst>
              <a:ext uri="{FF2B5EF4-FFF2-40B4-BE49-F238E27FC236}">
                <a16:creationId xmlns:a16="http://schemas.microsoft.com/office/drawing/2014/main" id="{B71E18D3-126E-4B5A-A4DE-813CCAF119FD}"/>
              </a:ext>
            </a:extLst>
          </p:cNvPr>
          <p:cNvPicPr preferRelativeResize="0">
            <a:picLocks/>
          </p:cNvPicPr>
          <p:nvPr userDrawn="1"/>
        </p:nvPicPr>
        <p:blipFill>
          <a:blip r:embed="rId2" cstate="email">
            <a:extLst>
              <a:ext uri="{28A0092B-C50C-407E-A947-70E740481C1C}">
                <a14:useLocalDpi xmlns:a14="http://schemas.microsoft.com/office/drawing/2010/main"/>
              </a:ext>
            </a:extLst>
          </a:blip>
          <a:srcRect/>
          <a:stretch>
            <a:fillRect/>
          </a:stretch>
        </p:blipFill>
        <p:spPr bwMode="auto">
          <a:xfrm rot="5400000">
            <a:off x="522298" y="3744284"/>
            <a:ext cx="7561263" cy="7269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 name="Title 1">
            <a:extLst>
              <a:ext uri="{FF2B5EF4-FFF2-40B4-BE49-F238E27FC236}">
                <a16:creationId xmlns:a16="http://schemas.microsoft.com/office/drawing/2014/main" id="{5C5D16F1-0170-482E-A0D9-57C15FED45DF}"/>
              </a:ext>
            </a:extLst>
          </p:cNvPr>
          <p:cNvSpPr>
            <a:spLocks noGrp="1"/>
          </p:cNvSpPr>
          <p:nvPr>
            <p:ph type="title" hasCustomPrompt="1"/>
          </p:nvPr>
        </p:nvSpPr>
        <p:spPr>
          <a:xfrm>
            <a:off x="4914651" y="1980431"/>
            <a:ext cx="5111877" cy="885130"/>
          </a:xfrm>
        </p:spPr>
        <p:txBody>
          <a:bodyPr/>
          <a:lstStyle>
            <a:lvl1pPr>
              <a:defRPr sz="4000">
                <a:solidFill>
                  <a:schemeClr val="bg1"/>
                </a:solidFill>
              </a:defRPr>
            </a:lvl1pPr>
          </a:lstStyle>
          <a:p>
            <a:r>
              <a:rPr lang="en-US"/>
              <a:t>Click to enter Section header</a:t>
            </a:r>
            <a:endParaRPr lang="en-GB"/>
          </a:p>
        </p:txBody>
      </p:sp>
      <p:cxnSp>
        <p:nvCxnSpPr>
          <p:cNvPr id="10" name="Straight Connector 9">
            <a:extLst>
              <a:ext uri="{FF2B5EF4-FFF2-40B4-BE49-F238E27FC236}">
                <a16:creationId xmlns:a16="http://schemas.microsoft.com/office/drawing/2014/main" id="{B2DC353C-DC2B-4B74-A0D2-81C0EA995452}"/>
              </a:ext>
            </a:extLst>
          </p:cNvPr>
          <p:cNvCxnSpPr>
            <a:cxnSpLocks/>
          </p:cNvCxnSpPr>
          <p:nvPr userDrawn="1"/>
        </p:nvCxnSpPr>
        <p:spPr>
          <a:xfrm>
            <a:off x="4986660" y="3420591"/>
            <a:ext cx="1233744" cy="0"/>
          </a:xfrm>
          <a:prstGeom prst="line">
            <a:avLst/>
          </a:prstGeom>
          <a:ln w="57150" cap="rnd">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5" name="Text Placeholder 4">
            <a:extLst>
              <a:ext uri="{FF2B5EF4-FFF2-40B4-BE49-F238E27FC236}">
                <a16:creationId xmlns:a16="http://schemas.microsoft.com/office/drawing/2014/main" id="{21A5BE87-7E74-4FDB-9A75-B1C6D54C554F}"/>
              </a:ext>
            </a:extLst>
          </p:cNvPr>
          <p:cNvSpPr>
            <a:spLocks noGrp="1"/>
          </p:cNvSpPr>
          <p:nvPr>
            <p:ph type="body" sz="quarter" idx="10" hasCustomPrompt="1"/>
          </p:nvPr>
        </p:nvSpPr>
        <p:spPr>
          <a:xfrm>
            <a:off x="306137" y="4788743"/>
            <a:ext cx="3600404" cy="2303934"/>
          </a:xfrm>
        </p:spPr>
        <p:txBody>
          <a:bodyPr/>
          <a:lstStyle>
            <a:lvl1pPr marL="0" indent="0" algn="r">
              <a:buNone/>
              <a:defRPr sz="2800" i="0">
                <a:latin typeface="Roboto Slab" pitchFamily="2" charset="0"/>
                <a:ea typeface="Roboto Slab" pitchFamily="2" charset="0"/>
              </a:defRPr>
            </a:lvl1pPr>
          </a:lstStyle>
          <a:p>
            <a:pPr lvl="0"/>
            <a:r>
              <a:rPr lang="en-US"/>
              <a:t>Enter a quote here or an illustration for the section.</a:t>
            </a:r>
            <a:endParaRPr lang="en-GB"/>
          </a:p>
        </p:txBody>
      </p:sp>
    </p:spTree>
    <p:extLst>
      <p:ext uri="{BB962C8B-B14F-4D97-AF65-F5344CB8AC3E}">
        <p14:creationId xmlns:p14="http://schemas.microsoft.com/office/powerpoint/2010/main" val="3678918519"/>
      </p:ext>
    </p:extLst>
  </p:cSld>
  <p:clrMapOvr>
    <a:masterClrMapping/>
  </p:clrMapOvr>
  <p:transition spd="slow">
    <p:push/>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type="obj" preserve="1">
  <p:cSld name="Thank you">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541635" y="2196455"/>
            <a:ext cx="9623425" cy="885130"/>
          </a:xfrm>
        </p:spPr>
        <p:txBody>
          <a:bodyPr/>
          <a:lstStyle>
            <a:lvl1pPr algn="ctr">
              <a:defRPr sz="4800">
                <a:solidFill>
                  <a:schemeClr val="bg1"/>
                </a:solidFill>
              </a:defRPr>
            </a:lvl1pPr>
          </a:lstStyle>
          <a:p>
            <a:r>
              <a:rPr lang="en-US" noProof="0"/>
              <a:t>Thank you for your attention</a:t>
            </a:r>
          </a:p>
        </p:txBody>
      </p:sp>
      <p:sp>
        <p:nvSpPr>
          <p:cNvPr id="3" name="Content Placeholder 2"/>
          <p:cNvSpPr>
            <a:spLocks noGrp="1"/>
          </p:cNvSpPr>
          <p:nvPr>
            <p:ph idx="1" hasCustomPrompt="1"/>
          </p:nvPr>
        </p:nvSpPr>
        <p:spPr>
          <a:xfrm>
            <a:off x="551981" y="3492599"/>
            <a:ext cx="9623425" cy="1512168"/>
          </a:xfrm>
        </p:spPr>
        <p:txBody>
          <a:bodyPr/>
          <a:lstStyle>
            <a:lvl1pPr marL="0" indent="0" algn="ctr">
              <a:buClr>
                <a:srgbClr val="FF9933"/>
              </a:buClr>
              <a:buFont typeface="Wingdings" panose="05000000000000000000" pitchFamily="2" charset="2"/>
              <a:buNone/>
              <a:defRPr sz="2400">
                <a:solidFill>
                  <a:schemeClr val="bg1"/>
                </a:solidFill>
                <a:latin typeface="Roboto" panose="02000000000000000000" pitchFamily="2" charset="0"/>
                <a:ea typeface="Roboto" panose="02000000000000000000" pitchFamily="2" charset="0"/>
                <a:cs typeface="Roboto" panose="02000000000000000000" pitchFamily="2" charset="0"/>
              </a:defRPr>
            </a:lvl1pPr>
            <a:lvl2pPr marL="800100" indent="-342900">
              <a:buClr>
                <a:schemeClr val="bg1"/>
              </a:buClr>
              <a:buFont typeface="Roboto" panose="02000000000000000000" pitchFamily="2" charset="0"/>
              <a:buChar char="−"/>
              <a:defRPr sz="2000">
                <a:solidFill>
                  <a:schemeClr val="bg1"/>
                </a:solidFill>
                <a:latin typeface="Roboto" panose="02000000000000000000" pitchFamily="2" charset="0"/>
                <a:ea typeface="Roboto" panose="02000000000000000000" pitchFamily="2" charset="0"/>
                <a:cs typeface="Roboto" panose="02000000000000000000" pitchFamily="2" charset="0"/>
              </a:defRPr>
            </a:lvl2pPr>
            <a:lvl3pPr marL="1200150" indent="-285750">
              <a:buFont typeface="Roboto" panose="02000000000000000000" pitchFamily="2" charset="0"/>
              <a:buChar char="−"/>
              <a:defRPr sz="1600" i="0">
                <a:solidFill>
                  <a:schemeClr val="bg1"/>
                </a:solidFill>
                <a:latin typeface="Roboto" panose="02000000000000000000" pitchFamily="2" charset="0"/>
                <a:ea typeface="Roboto" panose="02000000000000000000" pitchFamily="2" charset="0"/>
                <a:cs typeface="Roboto" panose="02000000000000000000" pitchFamily="2" charset="0"/>
              </a:defRPr>
            </a:lvl3pPr>
          </a:lstStyle>
          <a:p>
            <a:pPr lvl="0"/>
            <a:r>
              <a:rPr lang="en-US" noProof="0"/>
              <a:t>For more information, please contact…</a:t>
            </a:r>
          </a:p>
        </p:txBody>
      </p:sp>
      <p:cxnSp>
        <p:nvCxnSpPr>
          <p:cNvPr id="4" name="Straight Connector 3">
            <a:extLst>
              <a:ext uri="{FF2B5EF4-FFF2-40B4-BE49-F238E27FC236}">
                <a16:creationId xmlns:a16="http://schemas.microsoft.com/office/drawing/2014/main" id="{35B9F130-5DD9-49B1-9915-84C423056C0E}"/>
              </a:ext>
            </a:extLst>
          </p:cNvPr>
          <p:cNvCxnSpPr>
            <a:cxnSpLocks/>
          </p:cNvCxnSpPr>
          <p:nvPr userDrawn="1"/>
        </p:nvCxnSpPr>
        <p:spPr>
          <a:xfrm>
            <a:off x="551981" y="1044327"/>
            <a:ext cx="1211312" cy="0"/>
          </a:xfrm>
          <a:prstGeom prst="line">
            <a:avLst/>
          </a:prstGeom>
          <a:ln w="57150" cap="rnd">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5" name="Rectangle 4">
            <a:extLst>
              <a:ext uri="{FF2B5EF4-FFF2-40B4-BE49-F238E27FC236}">
                <a16:creationId xmlns:a16="http://schemas.microsoft.com/office/drawing/2014/main" id="{A9B37D95-8AB9-421E-9DCF-6094AE93EE3F}"/>
              </a:ext>
            </a:extLst>
          </p:cNvPr>
          <p:cNvSpPr/>
          <p:nvPr userDrawn="1"/>
        </p:nvSpPr>
        <p:spPr>
          <a:xfrm>
            <a:off x="162124" y="756295"/>
            <a:ext cx="2232248" cy="504056"/>
          </a:xfrm>
          <a:prstGeom prst="rect">
            <a:avLst/>
          </a:prstGeom>
          <a:solidFill>
            <a:schemeClr val="accent1"/>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6" name="Rectangle 5">
            <a:extLst>
              <a:ext uri="{FF2B5EF4-FFF2-40B4-BE49-F238E27FC236}">
                <a16:creationId xmlns:a16="http://schemas.microsoft.com/office/drawing/2014/main" id="{F94882E2-64D0-449B-A705-6629922E0A1F}"/>
              </a:ext>
            </a:extLst>
          </p:cNvPr>
          <p:cNvSpPr/>
          <p:nvPr userDrawn="1"/>
        </p:nvSpPr>
        <p:spPr>
          <a:xfrm>
            <a:off x="522288" y="6825169"/>
            <a:ext cx="4248348" cy="504056"/>
          </a:xfrm>
          <a:prstGeom prst="rect">
            <a:avLst/>
          </a:prstGeom>
          <a:solidFill>
            <a:schemeClr val="accent1"/>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pic>
        <p:nvPicPr>
          <p:cNvPr id="10" name="Picture 9">
            <a:extLst>
              <a:ext uri="{FF2B5EF4-FFF2-40B4-BE49-F238E27FC236}">
                <a16:creationId xmlns:a16="http://schemas.microsoft.com/office/drawing/2014/main" id="{36CEF0ED-072D-BB4A-8905-A384974E2EA9}"/>
              </a:ext>
            </a:extLst>
          </p:cNvPr>
          <p:cNvPicPr>
            <a:picLocks noChangeAspect="1"/>
          </p:cNvPicPr>
          <p:nvPr userDrawn="1"/>
        </p:nvPicPr>
        <p:blipFill>
          <a:blip r:embed="rId2" cstate="screen">
            <a:extLst>
              <a:ext uri="{28A0092B-C50C-407E-A947-70E740481C1C}">
                <a14:useLocalDpi xmlns:a14="http://schemas.microsoft.com/office/drawing/2010/main" val="0"/>
              </a:ext>
            </a:extLst>
          </a:blip>
          <a:stretch>
            <a:fillRect/>
          </a:stretch>
        </p:blipFill>
        <p:spPr>
          <a:xfrm>
            <a:off x="522164" y="6044692"/>
            <a:ext cx="2971800" cy="1092200"/>
          </a:xfrm>
          <a:prstGeom prst="rect">
            <a:avLst/>
          </a:prstGeom>
        </p:spPr>
      </p:pic>
      <p:pic>
        <p:nvPicPr>
          <p:cNvPr id="11" name="Picture 10">
            <a:extLst>
              <a:ext uri="{FF2B5EF4-FFF2-40B4-BE49-F238E27FC236}">
                <a16:creationId xmlns:a16="http://schemas.microsoft.com/office/drawing/2014/main" id="{76130C0F-4EC4-F149-9CB4-E4B58055CCBD}"/>
              </a:ext>
            </a:extLst>
          </p:cNvPr>
          <p:cNvPicPr>
            <a:picLocks noChangeAspect="1"/>
          </p:cNvPicPr>
          <p:nvPr userDrawn="1"/>
        </p:nvPicPr>
        <p:blipFill>
          <a:blip r:embed="rId3" cstate="screen">
            <a:extLst>
              <a:ext uri="{28A0092B-C50C-407E-A947-70E740481C1C}">
                <a14:useLocalDpi xmlns:a14="http://schemas.microsoft.com/office/drawing/2010/main" val="0"/>
              </a:ext>
            </a:extLst>
          </a:blip>
          <a:stretch>
            <a:fillRect/>
          </a:stretch>
        </p:blipFill>
        <p:spPr>
          <a:xfrm>
            <a:off x="7665429" y="6499943"/>
            <a:ext cx="2520280" cy="593007"/>
          </a:xfrm>
          <a:prstGeom prst="rect">
            <a:avLst/>
          </a:prstGeom>
        </p:spPr>
      </p:pic>
    </p:spTree>
    <p:extLst>
      <p:ext uri="{BB962C8B-B14F-4D97-AF65-F5344CB8AC3E}">
        <p14:creationId xmlns:p14="http://schemas.microsoft.com/office/powerpoint/2010/main" val="2062518446"/>
      </p:ext>
    </p:extLst>
  </p:cSld>
  <p:clrMapOvr>
    <a:masterClrMapping/>
  </p:clrMapOvr>
  <p:transition spd="slow">
    <p:push/>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noProof="0"/>
              <a:t>Click to edit slide title</a:t>
            </a:r>
          </a:p>
        </p:txBody>
      </p:sp>
      <p:sp>
        <p:nvSpPr>
          <p:cNvPr id="3" name="Content Placeholder 2"/>
          <p:cNvSpPr>
            <a:spLocks noGrp="1"/>
          </p:cNvSpPr>
          <p:nvPr>
            <p:ph idx="1" hasCustomPrompt="1"/>
          </p:nvPr>
        </p:nvSpPr>
        <p:spPr/>
        <p:txBody>
          <a:bodyPr/>
          <a:lstStyle>
            <a:lvl1pPr marL="342900" indent="-342900">
              <a:buClr>
                <a:srgbClr val="FF9933"/>
              </a:buClr>
              <a:buFont typeface="Wingdings" panose="05000000000000000000" pitchFamily="2" charset="2"/>
              <a:buChar char="§"/>
              <a:defRPr sz="2000">
                <a:latin typeface="Roboto" panose="02000000000000000000" pitchFamily="2" charset="0"/>
                <a:ea typeface="Roboto" panose="02000000000000000000" pitchFamily="2" charset="0"/>
                <a:cs typeface="Roboto" panose="02000000000000000000" pitchFamily="2" charset="0"/>
              </a:defRPr>
            </a:lvl1pPr>
            <a:lvl2pPr marL="800100" indent="-342900">
              <a:buClr>
                <a:srgbClr val="004084"/>
              </a:buClr>
              <a:buFont typeface="Roboto" panose="02000000000000000000" pitchFamily="2" charset="0"/>
              <a:buChar char="−"/>
              <a:defRPr sz="1800">
                <a:latin typeface="Roboto" panose="02000000000000000000" pitchFamily="2" charset="0"/>
                <a:ea typeface="Roboto" panose="02000000000000000000" pitchFamily="2" charset="0"/>
                <a:cs typeface="Roboto" panose="02000000000000000000" pitchFamily="2" charset="0"/>
              </a:defRPr>
            </a:lvl2pPr>
            <a:lvl3pPr marL="1200150" indent="-285750">
              <a:buFont typeface="Roboto" panose="02000000000000000000" pitchFamily="2" charset="0"/>
              <a:buChar char="−"/>
              <a:defRPr sz="1600" i="0">
                <a:solidFill>
                  <a:srgbClr val="004084"/>
                </a:solidFill>
                <a:latin typeface="Roboto" panose="02000000000000000000" pitchFamily="2" charset="0"/>
                <a:ea typeface="Roboto" panose="02000000000000000000" pitchFamily="2" charset="0"/>
                <a:cs typeface="Roboto" panose="02000000000000000000" pitchFamily="2" charset="0"/>
              </a:defRPr>
            </a:lvl3pPr>
          </a:lstStyle>
          <a:p>
            <a:pPr lvl="0"/>
            <a:r>
              <a:rPr lang="en-US" noProof="0"/>
              <a:t>First level</a:t>
            </a:r>
          </a:p>
          <a:p>
            <a:pPr lvl="1"/>
            <a:r>
              <a:rPr lang="en-US" noProof="0"/>
              <a:t>Second level</a:t>
            </a:r>
          </a:p>
          <a:p>
            <a:pPr lvl="2"/>
            <a:r>
              <a:rPr lang="en-US" noProof="0"/>
              <a:t>Third level</a:t>
            </a:r>
          </a:p>
        </p:txBody>
      </p:sp>
    </p:spTree>
    <p:extLst>
      <p:ext uri="{BB962C8B-B14F-4D97-AF65-F5344CB8AC3E}">
        <p14:creationId xmlns:p14="http://schemas.microsoft.com/office/powerpoint/2010/main" val="4045448633"/>
      </p:ext>
    </p:extLst>
  </p:cSld>
  <p:clrMapOvr>
    <a:masterClrMapping/>
  </p:clrMapOvr>
  <p:transition spd="slow">
    <p:push/>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Title Slide with image 1">
    <p:spTree>
      <p:nvGrpSpPr>
        <p:cNvPr id="1" name=""/>
        <p:cNvGrpSpPr/>
        <p:nvPr/>
      </p:nvGrpSpPr>
      <p:grpSpPr>
        <a:xfrm>
          <a:off x="0" y="0"/>
          <a:ext cx="0" cy="0"/>
          <a:chOff x="0" y="0"/>
          <a:chExt cx="0" cy="0"/>
        </a:xfrm>
      </p:grpSpPr>
      <p:pic>
        <p:nvPicPr>
          <p:cNvPr id="20" name="Picture 19" descr="A picture containing text, sky, outdoor, sign&#10;&#10;Description automatically generated">
            <a:extLst>
              <a:ext uri="{FF2B5EF4-FFF2-40B4-BE49-F238E27FC236}">
                <a16:creationId xmlns:a16="http://schemas.microsoft.com/office/drawing/2014/main" id="{C8FB7230-29F5-4940-9194-B11026F3D531}"/>
              </a:ext>
            </a:extLst>
          </p:cNvPr>
          <p:cNvPicPr>
            <a:picLocks noChangeAspect="1"/>
          </p:cNvPicPr>
          <p:nvPr userDrawn="1"/>
        </p:nvPicPr>
        <p:blipFill>
          <a:blip r:embed="rId2" cstate="screen">
            <a:extLst>
              <a:ext uri="{28A0092B-C50C-407E-A947-70E740481C1C}">
                <a14:useLocalDpi xmlns:a14="http://schemas.microsoft.com/office/drawing/2010/main" val="0"/>
              </a:ext>
            </a:extLst>
          </a:blip>
          <a:stretch>
            <a:fillRect/>
          </a:stretch>
        </p:blipFill>
        <p:spPr>
          <a:xfrm>
            <a:off x="2298700" y="1342231"/>
            <a:ext cx="8459602" cy="6136770"/>
          </a:xfrm>
          <a:prstGeom prst="rect">
            <a:avLst/>
          </a:prstGeom>
        </p:spPr>
      </p:pic>
      <p:pic>
        <p:nvPicPr>
          <p:cNvPr id="4" name="Picture 3" descr="A picture containing text, sky, outdoor, sign&#10;&#10;Description automatically generated">
            <a:extLst>
              <a:ext uri="{FF2B5EF4-FFF2-40B4-BE49-F238E27FC236}">
                <a16:creationId xmlns:a16="http://schemas.microsoft.com/office/drawing/2014/main" id="{8FFD647A-17AF-4EC0-BA70-C82CB6144AAC}"/>
              </a:ext>
            </a:extLst>
          </p:cNvPr>
          <p:cNvPicPr>
            <a:picLocks noChangeAspect="1"/>
          </p:cNvPicPr>
          <p:nvPr userDrawn="1"/>
        </p:nvPicPr>
        <p:blipFill rotWithShape="1">
          <a:blip r:embed="rId3" cstate="screen">
            <a:extLst>
              <a:ext uri="{28A0092B-C50C-407E-A947-70E740481C1C}">
                <a14:useLocalDpi xmlns:a14="http://schemas.microsoft.com/office/drawing/2010/main" val="0"/>
              </a:ext>
            </a:extLst>
          </a:blip>
          <a:srcRect/>
          <a:stretch/>
        </p:blipFill>
        <p:spPr>
          <a:xfrm>
            <a:off x="4805120" y="961231"/>
            <a:ext cx="5941948" cy="6136770"/>
          </a:xfrm>
          <a:prstGeom prst="rect">
            <a:avLst/>
          </a:prstGeom>
        </p:spPr>
      </p:pic>
      <p:sp>
        <p:nvSpPr>
          <p:cNvPr id="13" name="Rectangle 6">
            <a:extLst>
              <a:ext uri="{FF2B5EF4-FFF2-40B4-BE49-F238E27FC236}">
                <a16:creationId xmlns:a16="http://schemas.microsoft.com/office/drawing/2014/main" id="{59389535-DF29-43CF-AD8B-3ACEDD3DEBF5}"/>
              </a:ext>
            </a:extLst>
          </p:cNvPr>
          <p:cNvSpPr/>
          <p:nvPr userDrawn="1"/>
        </p:nvSpPr>
        <p:spPr>
          <a:xfrm rot="10800000">
            <a:off x="-80708" y="-35793"/>
            <a:ext cx="10848013" cy="5400600"/>
          </a:xfrm>
          <a:custGeom>
            <a:avLst/>
            <a:gdLst>
              <a:gd name="connsiteX0" fmla="*/ 0 w 10693400"/>
              <a:gd name="connsiteY0" fmla="*/ 0 h 1116013"/>
              <a:gd name="connsiteX1" fmla="*/ 10693400 w 10693400"/>
              <a:gd name="connsiteY1" fmla="*/ 0 h 1116013"/>
              <a:gd name="connsiteX2" fmla="*/ 10693400 w 10693400"/>
              <a:gd name="connsiteY2" fmla="*/ 1116013 h 1116013"/>
              <a:gd name="connsiteX3" fmla="*/ 0 w 10693400"/>
              <a:gd name="connsiteY3" fmla="*/ 1116013 h 1116013"/>
              <a:gd name="connsiteX4" fmla="*/ 0 w 10693400"/>
              <a:gd name="connsiteY4" fmla="*/ 0 h 1116013"/>
              <a:gd name="connsiteX0" fmla="*/ 8193 w 10693400"/>
              <a:gd name="connsiteY0" fmla="*/ 0 h 3705052"/>
              <a:gd name="connsiteX1" fmla="*/ 10693400 w 10693400"/>
              <a:gd name="connsiteY1" fmla="*/ 2589039 h 3705052"/>
              <a:gd name="connsiteX2" fmla="*/ 10693400 w 10693400"/>
              <a:gd name="connsiteY2" fmla="*/ 3705052 h 3705052"/>
              <a:gd name="connsiteX3" fmla="*/ 0 w 10693400"/>
              <a:gd name="connsiteY3" fmla="*/ 3705052 h 3705052"/>
              <a:gd name="connsiteX4" fmla="*/ 8193 w 10693400"/>
              <a:gd name="connsiteY4" fmla="*/ 0 h 3705052"/>
              <a:gd name="connsiteX0" fmla="*/ 8193 w 10693400"/>
              <a:gd name="connsiteY0" fmla="*/ 0 h 3705052"/>
              <a:gd name="connsiteX1" fmla="*/ 10660627 w 10693400"/>
              <a:gd name="connsiteY1" fmla="*/ 2130222 h 3705052"/>
              <a:gd name="connsiteX2" fmla="*/ 10693400 w 10693400"/>
              <a:gd name="connsiteY2" fmla="*/ 3705052 h 3705052"/>
              <a:gd name="connsiteX3" fmla="*/ 0 w 10693400"/>
              <a:gd name="connsiteY3" fmla="*/ 3705052 h 3705052"/>
              <a:gd name="connsiteX4" fmla="*/ 8193 w 10693400"/>
              <a:gd name="connsiteY4" fmla="*/ 0 h 3705052"/>
              <a:gd name="connsiteX0" fmla="*/ 8193 w 10693400"/>
              <a:gd name="connsiteY0" fmla="*/ 2613617 h 6318669"/>
              <a:gd name="connsiteX1" fmla="*/ 10685207 w 10693400"/>
              <a:gd name="connsiteY1" fmla="*/ 0 h 6318669"/>
              <a:gd name="connsiteX2" fmla="*/ 10693400 w 10693400"/>
              <a:gd name="connsiteY2" fmla="*/ 6318669 h 6318669"/>
              <a:gd name="connsiteX3" fmla="*/ 0 w 10693400"/>
              <a:gd name="connsiteY3" fmla="*/ 6318669 h 6318669"/>
              <a:gd name="connsiteX4" fmla="*/ 8193 w 10693400"/>
              <a:gd name="connsiteY4" fmla="*/ 2613617 h 6318669"/>
              <a:gd name="connsiteX0" fmla="*/ 1310942 w 10693400"/>
              <a:gd name="connsiteY0" fmla="*/ 3916329 h 6318669"/>
              <a:gd name="connsiteX1" fmla="*/ 10685207 w 10693400"/>
              <a:gd name="connsiteY1" fmla="*/ 0 h 6318669"/>
              <a:gd name="connsiteX2" fmla="*/ 10693400 w 10693400"/>
              <a:gd name="connsiteY2" fmla="*/ 6318669 h 6318669"/>
              <a:gd name="connsiteX3" fmla="*/ 0 w 10693400"/>
              <a:gd name="connsiteY3" fmla="*/ 6318669 h 6318669"/>
              <a:gd name="connsiteX4" fmla="*/ 1310942 w 10693400"/>
              <a:gd name="connsiteY4" fmla="*/ 3916329 h 6318669"/>
              <a:gd name="connsiteX0" fmla="*/ 0 w 10701594"/>
              <a:gd name="connsiteY0" fmla="*/ 4219476 h 6318669"/>
              <a:gd name="connsiteX1" fmla="*/ 10693401 w 10701594"/>
              <a:gd name="connsiteY1" fmla="*/ 0 h 6318669"/>
              <a:gd name="connsiteX2" fmla="*/ 10701594 w 10701594"/>
              <a:gd name="connsiteY2" fmla="*/ 6318669 h 6318669"/>
              <a:gd name="connsiteX3" fmla="*/ 8194 w 10701594"/>
              <a:gd name="connsiteY3" fmla="*/ 6318669 h 6318669"/>
              <a:gd name="connsiteX4" fmla="*/ 0 w 10701594"/>
              <a:gd name="connsiteY4" fmla="*/ 4219476 h 63186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701594" h="6318669">
                <a:moveTo>
                  <a:pt x="0" y="4219476"/>
                </a:moveTo>
                <a:lnTo>
                  <a:pt x="10693401" y="0"/>
                </a:lnTo>
                <a:lnTo>
                  <a:pt x="10701594" y="6318669"/>
                </a:lnTo>
                <a:lnTo>
                  <a:pt x="8194" y="6318669"/>
                </a:lnTo>
                <a:cubicBezTo>
                  <a:pt x="5463" y="5618938"/>
                  <a:pt x="2731" y="4919207"/>
                  <a:pt x="0" y="4219476"/>
                </a:cubicBezTo>
                <a:close/>
              </a:path>
            </a:pathLst>
          </a:cu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a:t> </a:t>
            </a:r>
          </a:p>
        </p:txBody>
      </p:sp>
      <p:sp>
        <p:nvSpPr>
          <p:cNvPr id="8" name="Rectangle 6"/>
          <p:cNvSpPr/>
          <p:nvPr/>
        </p:nvSpPr>
        <p:spPr>
          <a:xfrm rot="10800000">
            <a:off x="-19581" y="-19770"/>
            <a:ext cx="10700281" cy="5400600"/>
          </a:xfrm>
          <a:custGeom>
            <a:avLst/>
            <a:gdLst>
              <a:gd name="connsiteX0" fmla="*/ 0 w 10693400"/>
              <a:gd name="connsiteY0" fmla="*/ 0 h 1116013"/>
              <a:gd name="connsiteX1" fmla="*/ 10693400 w 10693400"/>
              <a:gd name="connsiteY1" fmla="*/ 0 h 1116013"/>
              <a:gd name="connsiteX2" fmla="*/ 10693400 w 10693400"/>
              <a:gd name="connsiteY2" fmla="*/ 1116013 h 1116013"/>
              <a:gd name="connsiteX3" fmla="*/ 0 w 10693400"/>
              <a:gd name="connsiteY3" fmla="*/ 1116013 h 1116013"/>
              <a:gd name="connsiteX4" fmla="*/ 0 w 10693400"/>
              <a:gd name="connsiteY4" fmla="*/ 0 h 1116013"/>
              <a:gd name="connsiteX0" fmla="*/ 8193 w 10693400"/>
              <a:gd name="connsiteY0" fmla="*/ 0 h 3705052"/>
              <a:gd name="connsiteX1" fmla="*/ 10693400 w 10693400"/>
              <a:gd name="connsiteY1" fmla="*/ 2589039 h 3705052"/>
              <a:gd name="connsiteX2" fmla="*/ 10693400 w 10693400"/>
              <a:gd name="connsiteY2" fmla="*/ 3705052 h 3705052"/>
              <a:gd name="connsiteX3" fmla="*/ 0 w 10693400"/>
              <a:gd name="connsiteY3" fmla="*/ 3705052 h 3705052"/>
              <a:gd name="connsiteX4" fmla="*/ 8193 w 10693400"/>
              <a:gd name="connsiteY4" fmla="*/ 0 h 3705052"/>
              <a:gd name="connsiteX0" fmla="*/ 8193 w 10693400"/>
              <a:gd name="connsiteY0" fmla="*/ 0 h 3705052"/>
              <a:gd name="connsiteX1" fmla="*/ 10660627 w 10693400"/>
              <a:gd name="connsiteY1" fmla="*/ 2130222 h 3705052"/>
              <a:gd name="connsiteX2" fmla="*/ 10693400 w 10693400"/>
              <a:gd name="connsiteY2" fmla="*/ 3705052 h 3705052"/>
              <a:gd name="connsiteX3" fmla="*/ 0 w 10693400"/>
              <a:gd name="connsiteY3" fmla="*/ 3705052 h 3705052"/>
              <a:gd name="connsiteX4" fmla="*/ 8193 w 10693400"/>
              <a:gd name="connsiteY4" fmla="*/ 0 h 3705052"/>
              <a:gd name="connsiteX0" fmla="*/ 8193 w 10693400"/>
              <a:gd name="connsiteY0" fmla="*/ 2613617 h 6318669"/>
              <a:gd name="connsiteX1" fmla="*/ 10685207 w 10693400"/>
              <a:gd name="connsiteY1" fmla="*/ 0 h 6318669"/>
              <a:gd name="connsiteX2" fmla="*/ 10693400 w 10693400"/>
              <a:gd name="connsiteY2" fmla="*/ 6318669 h 6318669"/>
              <a:gd name="connsiteX3" fmla="*/ 0 w 10693400"/>
              <a:gd name="connsiteY3" fmla="*/ 6318669 h 6318669"/>
              <a:gd name="connsiteX4" fmla="*/ 8193 w 10693400"/>
              <a:gd name="connsiteY4" fmla="*/ 2613617 h 6318669"/>
              <a:gd name="connsiteX0" fmla="*/ 1310942 w 10693400"/>
              <a:gd name="connsiteY0" fmla="*/ 3916329 h 6318669"/>
              <a:gd name="connsiteX1" fmla="*/ 10685207 w 10693400"/>
              <a:gd name="connsiteY1" fmla="*/ 0 h 6318669"/>
              <a:gd name="connsiteX2" fmla="*/ 10693400 w 10693400"/>
              <a:gd name="connsiteY2" fmla="*/ 6318669 h 6318669"/>
              <a:gd name="connsiteX3" fmla="*/ 0 w 10693400"/>
              <a:gd name="connsiteY3" fmla="*/ 6318669 h 6318669"/>
              <a:gd name="connsiteX4" fmla="*/ 1310942 w 10693400"/>
              <a:gd name="connsiteY4" fmla="*/ 3916329 h 6318669"/>
              <a:gd name="connsiteX0" fmla="*/ 0 w 10701594"/>
              <a:gd name="connsiteY0" fmla="*/ 4219476 h 6318669"/>
              <a:gd name="connsiteX1" fmla="*/ 10693401 w 10701594"/>
              <a:gd name="connsiteY1" fmla="*/ 0 h 6318669"/>
              <a:gd name="connsiteX2" fmla="*/ 10701594 w 10701594"/>
              <a:gd name="connsiteY2" fmla="*/ 6318669 h 6318669"/>
              <a:gd name="connsiteX3" fmla="*/ 8194 w 10701594"/>
              <a:gd name="connsiteY3" fmla="*/ 6318669 h 6318669"/>
              <a:gd name="connsiteX4" fmla="*/ 0 w 10701594"/>
              <a:gd name="connsiteY4" fmla="*/ 4219476 h 63186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701594" h="6318669">
                <a:moveTo>
                  <a:pt x="0" y="4219476"/>
                </a:moveTo>
                <a:lnTo>
                  <a:pt x="10693401" y="0"/>
                </a:lnTo>
                <a:lnTo>
                  <a:pt x="10701594" y="6318669"/>
                </a:lnTo>
                <a:lnTo>
                  <a:pt x="8194" y="6318669"/>
                </a:lnTo>
                <a:cubicBezTo>
                  <a:pt x="5463" y="5618938"/>
                  <a:pt x="2731" y="4919207"/>
                  <a:pt x="0" y="4219476"/>
                </a:cubicBezTo>
                <a:close/>
              </a:path>
            </a:pathLst>
          </a:cu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a:t> </a:t>
            </a:r>
          </a:p>
        </p:txBody>
      </p:sp>
      <p:sp>
        <p:nvSpPr>
          <p:cNvPr id="7" name="Rectangle 6"/>
          <p:cNvSpPr/>
          <p:nvPr/>
        </p:nvSpPr>
        <p:spPr>
          <a:xfrm>
            <a:off x="-50380" y="3849861"/>
            <a:ext cx="10807280" cy="3711402"/>
          </a:xfrm>
          <a:custGeom>
            <a:avLst/>
            <a:gdLst>
              <a:gd name="connsiteX0" fmla="*/ 0 w 10693400"/>
              <a:gd name="connsiteY0" fmla="*/ 0 h 1116013"/>
              <a:gd name="connsiteX1" fmla="*/ 10693400 w 10693400"/>
              <a:gd name="connsiteY1" fmla="*/ 0 h 1116013"/>
              <a:gd name="connsiteX2" fmla="*/ 10693400 w 10693400"/>
              <a:gd name="connsiteY2" fmla="*/ 1116013 h 1116013"/>
              <a:gd name="connsiteX3" fmla="*/ 0 w 10693400"/>
              <a:gd name="connsiteY3" fmla="*/ 1116013 h 1116013"/>
              <a:gd name="connsiteX4" fmla="*/ 0 w 10693400"/>
              <a:gd name="connsiteY4" fmla="*/ 0 h 1116013"/>
              <a:gd name="connsiteX0" fmla="*/ 8193 w 10693400"/>
              <a:gd name="connsiteY0" fmla="*/ 0 h 3705052"/>
              <a:gd name="connsiteX1" fmla="*/ 10693400 w 10693400"/>
              <a:gd name="connsiteY1" fmla="*/ 2589039 h 3705052"/>
              <a:gd name="connsiteX2" fmla="*/ 10693400 w 10693400"/>
              <a:gd name="connsiteY2" fmla="*/ 3705052 h 3705052"/>
              <a:gd name="connsiteX3" fmla="*/ 0 w 10693400"/>
              <a:gd name="connsiteY3" fmla="*/ 3705052 h 3705052"/>
              <a:gd name="connsiteX4" fmla="*/ 8193 w 10693400"/>
              <a:gd name="connsiteY4" fmla="*/ 0 h 3705052"/>
              <a:gd name="connsiteX0" fmla="*/ 8193 w 10693400"/>
              <a:gd name="connsiteY0" fmla="*/ 0 h 3705052"/>
              <a:gd name="connsiteX1" fmla="*/ 10660627 w 10693400"/>
              <a:gd name="connsiteY1" fmla="*/ 2130222 h 3705052"/>
              <a:gd name="connsiteX2" fmla="*/ 10693400 w 10693400"/>
              <a:gd name="connsiteY2" fmla="*/ 3705052 h 3705052"/>
              <a:gd name="connsiteX3" fmla="*/ 0 w 10693400"/>
              <a:gd name="connsiteY3" fmla="*/ 3705052 h 3705052"/>
              <a:gd name="connsiteX4" fmla="*/ 8193 w 10693400"/>
              <a:gd name="connsiteY4" fmla="*/ 0 h 3705052"/>
              <a:gd name="connsiteX0" fmla="*/ 8193 w 10693401"/>
              <a:gd name="connsiteY0" fmla="*/ 0 h 3705052"/>
              <a:gd name="connsiteX1" fmla="*/ 10693401 w 10693401"/>
              <a:gd name="connsiteY1" fmla="*/ 2154801 h 3705052"/>
              <a:gd name="connsiteX2" fmla="*/ 10693400 w 10693401"/>
              <a:gd name="connsiteY2" fmla="*/ 3705052 h 3705052"/>
              <a:gd name="connsiteX3" fmla="*/ 0 w 10693401"/>
              <a:gd name="connsiteY3" fmla="*/ 3705052 h 3705052"/>
              <a:gd name="connsiteX4" fmla="*/ 8193 w 10693401"/>
              <a:gd name="connsiteY4" fmla="*/ 0 h 3705052"/>
              <a:gd name="connsiteX0" fmla="*/ 8193 w 10693401"/>
              <a:gd name="connsiteY0" fmla="*/ 0 h 3705052"/>
              <a:gd name="connsiteX1" fmla="*/ 3175 w 10693401"/>
              <a:gd name="connsiteY1" fmla="*/ 4589 h 3705052"/>
              <a:gd name="connsiteX2" fmla="*/ 10693401 w 10693401"/>
              <a:gd name="connsiteY2" fmla="*/ 2154801 h 3705052"/>
              <a:gd name="connsiteX3" fmla="*/ 10693400 w 10693401"/>
              <a:gd name="connsiteY3" fmla="*/ 3705052 h 3705052"/>
              <a:gd name="connsiteX4" fmla="*/ 0 w 10693401"/>
              <a:gd name="connsiteY4" fmla="*/ 3705052 h 3705052"/>
              <a:gd name="connsiteX5" fmla="*/ 8193 w 10693401"/>
              <a:gd name="connsiteY5" fmla="*/ 0 h 3705052"/>
              <a:gd name="connsiteX0" fmla="*/ 1843 w 10693401"/>
              <a:gd name="connsiteY0" fmla="*/ 0 h 3711402"/>
              <a:gd name="connsiteX1" fmla="*/ 3175 w 10693401"/>
              <a:gd name="connsiteY1" fmla="*/ 10939 h 3711402"/>
              <a:gd name="connsiteX2" fmla="*/ 10693401 w 10693401"/>
              <a:gd name="connsiteY2" fmla="*/ 2161151 h 3711402"/>
              <a:gd name="connsiteX3" fmla="*/ 10693400 w 10693401"/>
              <a:gd name="connsiteY3" fmla="*/ 3711402 h 3711402"/>
              <a:gd name="connsiteX4" fmla="*/ 0 w 10693401"/>
              <a:gd name="connsiteY4" fmla="*/ 3711402 h 3711402"/>
              <a:gd name="connsiteX5" fmla="*/ 1843 w 10693401"/>
              <a:gd name="connsiteY5" fmla="*/ 0 h 3711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693401" h="3711402">
                <a:moveTo>
                  <a:pt x="1843" y="0"/>
                </a:moveTo>
                <a:cubicBezTo>
                  <a:pt x="5462" y="1530"/>
                  <a:pt x="-444" y="9409"/>
                  <a:pt x="3175" y="10939"/>
                </a:cubicBezTo>
                <a:lnTo>
                  <a:pt x="10693401" y="2161151"/>
                </a:lnTo>
                <a:cubicBezTo>
                  <a:pt x="10693401" y="2677901"/>
                  <a:pt x="10693400" y="3194652"/>
                  <a:pt x="10693400" y="3711402"/>
                </a:cubicBezTo>
                <a:lnTo>
                  <a:pt x="0" y="3711402"/>
                </a:lnTo>
                <a:cubicBezTo>
                  <a:pt x="614" y="2474268"/>
                  <a:pt x="1229" y="1237134"/>
                  <a:pt x="1843" y="0"/>
                </a:cubicBezTo>
                <a:close/>
              </a:path>
            </a:pathLst>
          </a:custGeom>
          <a:solidFill>
            <a:schemeClr val="tx1">
              <a:alpha val="81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a:t> </a:t>
            </a:r>
          </a:p>
        </p:txBody>
      </p:sp>
      <p:cxnSp>
        <p:nvCxnSpPr>
          <p:cNvPr id="19" name="Straight Connector 18">
            <a:extLst>
              <a:ext uri="{FF2B5EF4-FFF2-40B4-BE49-F238E27FC236}">
                <a16:creationId xmlns:a16="http://schemas.microsoft.com/office/drawing/2014/main" id="{FCB66B94-C877-4044-B876-FF4AAD4F5EA5}"/>
              </a:ext>
            </a:extLst>
          </p:cNvPr>
          <p:cNvCxnSpPr>
            <a:cxnSpLocks/>
          </p:cNvCxnSpPr>
          <p:nvPr/>
        </p:nvCxnSpPr>
        <p:spPr>
          <a:xfrm>
            <a:off x="544837" y="1418431"/>
            <a:ext cx="1561503" cy="0"/>
          </a:xfrm>
          <a:prstGeom prst="line">
            <a:avLst/>
          </a:prstGeom>
          <a:ln w="57150" cap="rnd">
            <a:solidFill>
              <a:srgbClr val="004084"/>
            </a:solidFill>
          </a:ln>
          <a:effectLst/>
        </p:spPr>
        <p:style>
          <a:lnRef idx="2">
            <a:schemeClr val="accent1"/>
          </a:lnRef>
          <a:fillRef idx="0">
            <a:schemeClr val="accent1"/>
          </a:fillRef>
          <a:effectRef idx="1">
            <a:schemeClr val="accent1"/>
          </a:effectRef>
          <a:fontRef idx="minor">
            <a:schemeClr val="tx1"/>
          </a:fontRef>
        </p:style>
      </p:cxnSp>
      <p:sp>
        <p:nvSpPr>
          <p:cNvPr id="15" name="Rectangle 6">
            <a:extLst>
              <a:ext uri="{FF2B5EF4-FFF2-40B4-BE49-F238E27FC236}">
                <a16:creationId xmlns:a16="http://schemas.microsoft.com/office/drawing/2014/main" id="{B98D6954-A659-46FC-BD3B-3B4758E64D85}"/>
              </a:ext>
            </a:extLst>
          </p:cNvPr>
          <p:cNvSpPr/>
          <p:nvPr userDrawn="1"/>
        </p:nvSpPr>
        <p:spPr>
          <a:xfrm>
            <a:off x="-82287" y="3856831"/>
            <a:ext cx="10848012" cy="3711402"/>
          </a:xfrm>
          <a:custGeom>
            <a:avLst/>
            <a:gdLst>
              <a:gd name="connsiteX0" fmla="*/ 0 w 10693400"/>
              <a:gd name="connsiteY0" fmla="*/ 0 h 1116013"/>
              <a:gd name="connsiteX1" fmla="*/ 10693400 w 10693400"/>
              <a:gd name="connsiteY1" fmla="*/ 0 h 1116013"/>
              <a:gd name="connsiteX2" fmla="*/ 10693400 w 10693400"/>
              <a:gd name="connsiteY2" fmla="*/ 1116013 h 1116013"/>
              <a:gd name="connsiteX3" fmla="*/ 0 w 10693400"/>
              <a:gd name="connsiteY3" fmla="*/ 1116013 h 1116013"/>
              <a:gd name="connsiteX4" fmla="*/ 0 w 10693400"/>
              <a:gd name="connsiteY4" fmla="*/ 0 h 1116013"/>
              <a:gd name="connsiteX0" fmla="*/ 8193 w 10693400"/>
              <a:gd name="connsiteY0" fmla="*/ 0 h 3705052"/>
              <a:gd name="connsiteX1" fmla="*/ 10693400 w 10693400"/>
              <a:gd name="connsiteY1" fmla="*/ 2589039 h 3705052"/>
              <a:gd name="connsiteX2" fmla="*/ 10693400 w 10693400"/>
              <a:gd name="connsiteY2" fmla="*/ 3705052 h 3705052"/>
              <a:gd name="connsiteX3" fmla="*/ 0 w 10693400"/>
              <a:gd name="connsiteY3" fmla="*/ 3705052 h 3705052"/>
              <a:gd name="connsiteX4" fmla="*/ 8193 w 10693400"/>
              <a:gd name="connsiteY4" fmla="*/ 0 h 3705052"/>
              <a:gd name="connsiteX0" fmla="*/ 8193 w 10693400"/>
              <a:gd name="connsiteY0" fmla="*/ 0 h 3705052"/>
              <a:gd name="connsiteX1" fmla="*/ 10660627 w 10693400"/>
              <a:gd name="connsiteY1" fmla="*/ 2130222 h 3705052"/>
              <a:gd name="connsiteX2" fmla="*/ 10693400 w 10693400"/>
              <a:gd name="connsiteY2" fmla="*/ 3705052 h 3705052"/>
              <a:gd name="connsiteX3" fmla="*/ 0 w 10693400"/>
              <a:gd name="connsiteY3" fmla="*/ 3705052 h 3705052"/>
              <a:gd name="connsiteX4" fmla="*/ 8193 w 10693400"/>
              <a:gd name="connsiteY4" fmla="*/ 0 h 3705052"/>
              <a:gd name="connsiteX0" fmla="*/ 8193 w 10693401"/>
              <a:gd name="connsiteY0" fmla="*/ 0 h 3705052"/>
              <a:gd name="connsiteX1" fmla="*/ 10693401 w 10693401"/>
              <a:gd name="connsiteY1" fmla="*/ 2154801 h 3705052"/>
              <a:gd name="connsiteX2" fmla="*/ 10693400 w 10693401"/>
              <a:gd name="connsiteY2" fmla="*/ 3705052 h 3705052"/>
              <a:gd name="connsiteX3" fmla="*/ 0 w 10693401"/>
              <a:gd name="connsiteY3" fmla="*/ 3705052 h 3705052"/>
              <a:gd name="connsiteX4" fmla="*/ 8193 w 10693401"/>
              <a:gd name="connsiteY4" fmla="*/ 0 h 3705052"/>
              <a:gd name="connsiteX0" fmla="*/ 8193 w 10693401"/>
              <a:gd name="connsiteY0" fmla="*/ 0 h 3705052"/>
              <a:gd name="connsiteX1" fmla="*/ 3175 w 10693401"/>
              <a:gd name="connsiteY1" fmla="*/ 4589 h 3705052"/>
              <a:gd name="connsiteX2" fmla="*/ 10693401 w 10693401"/>
              <a:gd name="connsiteY2" fmla="*/ 2154801 h 3705052"/>
              <a:gd name="connsiteX3" fmla="*/ 10693400 w 10693401"/>
              <a:gd name="connsiteY3" fmla="*/ 3705052 h 3705052"/>
              <a:gd name="connsiteX4" fmla="*/ 0 w 10693401"/>
              <a:gd name="connsiteY4" fmla="*/ 3705052 h 3705052"/>
              <a:gd name="connsiteX5" fmla="*/ 8193 w 10693401"/>
              <a:gd name="connsiteY5" fmla="*/ 0 h 3705052"/>
              <a:gd name="connsiteX0" fmla="*/ 1843 w 10693401"/>
              <a:gd name="connsiteY0" fmla="*/ 0 h 3711402"/>
              <a:gd name="connsiteX1" fmla="*/ 3175 w 10693401"/>
              <a:gd name="connsiteY1" fmla="*/ 10939 h 3711402"/>
              <a:gd name="connsiteX2" fmla="*/ 10693401 w 10693401"/>
              <a:gd name="connsiteY2" fmla="*/ 2161151 h 3711402"/>
              <a:gd name="connsiteX3" fmla="*/ 10693400 w 10693401"/>
              <a:gd name="connsiteY3" fmla="*/ 3711402 h 3711402"/>
              <a:gd name="connsiteX4" fmla="*/ 0 w 10693401"/>
              <a:gd name="connsiteY4" fmla="*/ 3711402 h 3711402"/>
              <a:gd name="connsiteX5" fmla="*/ 1843 w 10693401"/>
              <a:gd name="connsiteY5" fmla="*/ 0 h 3711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693401" h="3711402">
                <a:moveTo>
                  <a:pt x="1843" y="0"/>
                </a:moveTo>
                <a:cubicBezTo>
                  <a:pt x="5462" y="1530"/>
                  <a:pt x="-444" y="9409"/>
                  <a:pt x="3175" y="10939"/>
                </a:cubicBezTo>
                <a:lnTo>
                  <a:pt x="10693401" y="2161151"/>
                </a:lnTo>
                <a:cubicBezTo>
                  <a:pt x="10693401" y="2677901"/>
                  <a:pt x="10693400" y="3194652"/>
                  <a:pt x="10693400" y="3711402"/>
                </a:cubicBezTo>
                <a:lnTo>
                  <a:pt x="0" y="3711402"/>
                </a:lnTo>
                <a:cubicBezTo>
                  <a:pt x="614" y="2474268"/>
                  <a:pt x="1229" y="1237134"/>
                  <a:pt x="1843" y="0"/>
                </a:cubicBezTo>
                <a:close/>
              </a:path>
            </a:pathLst>
          </a:custGeom>
          <a:solidFill>
            <a:schemeClr val="accent1">
              <a:alpha val="81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a:t> </a:t>
            </a:r>
          </a:p>
        </p:txBody>
      </p:sp>
      <p:sp>
        <p:nvSpPr>
          <p:cNvPr id="3" name="Subtitle 2"/>
          <p:cNvSpPr>
            <a:spLocks noGrp="1"/>
          </p:cNvSpPr>
          <p:nvPr>
            <p:ph type="subTitle" idx="1" hasCustomPrompt="1"/>
          </p:nvPr>
        </p:nvSpPr>
        <p:spPr>
          <a:xfrm>
            <a:off x="522164" y="1361409"/>
            <a:ext cx="9001000" cy="565938"/>
          </a:xfrm>
        </p:spPr>
        <p:txBody>
          <a:bodyPr lIns="0"/>
          <a:lstStyle>
            <a:lvl1pPr marL="0" indent="0" algn="l">
              <a:buNone/>
              <a:defRPr sz="4000">
                <a:solidFill>
                  <a:srgbClr val="004084"/>
                </a:solidFill>
                <a:latin typeface="+mj-lt"/>
                <a:ea typeface="Roboto" panose="02000000000000000000" pitchFamily="2" charset="0"/>
                <a:cs typeface="Roboto" panose="02000000000000000000" pitchFamily="2" charset="0"/>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noProof="0"/>
              <a:t>Click to edit Master sub title style</a:t>
            </a:r>
          </a:p>
        </p:txBody>
      </p:sp>
      <p:sp>
        <p:nvSpPr>
          <p:cNvPr id="25" name="Text Placeholder 24">
            <a:extLst>
              <a:ext uri="{FF2B5EF4-FFF2-40B4-BE49-F238E27FC236}">
                <a16:creationId xmlns:a16="http://schemas.microsoft.com/office/drawing/2014/main" id="{9D506E1F-D43F-4BC0-B6C5-83FE34B4DC33}"/>
              </a:ext>
            </a:extLst>
          </p:cNvPr>
          <p:cNvSpPr>
            <a:spLocks noGrp="1"/>
          </p:cNvSpPr>
          <p:nvPr>
            <p:ph type="body" sz="quarter" idx="10" hasCustomPrompt="1"/>
          </p:nvPr>
        </p:nvSpPr>
        <p:spPr>
          <a:xfrm>
            <a:off x="522164" y="3181002"/>
            <a:ext cx="6026323" cy="455613"/>
          </a:xfrm>
        </p:spPr>
        <p:txBody>
          <a:bodyPr/>
          <a:lstStyle>
            <a:lvl1pPr marL="0" indent="0">
              <a:buNone/>
              <a:defRPr sz="1600"/>
            </a:lvl1pPr>
          </a:lstStyle>
          <a:p>
            <a:pPr lvl="0"/>
            <a:r>
              <a:rPr lang="en-US"/>
              <a:t>Click to add date and location</a:t>
            </a:r>
            <a:endParaRPr lang="en-GB"/>
          </a:p>
        </p:txBody>
      </p:sp>
      <p:sp>
        <p:nvSpPr>
          <p:cNvPr id="29" name="Text Placeholder 28">
            <a:extLst>
              <a:ext uri="{FF2B5EF4-FFF2-40B4-BE49-F238E27FC236}">
                <a16:creationId xmlns:a16="http://schemas.microsoft.com/office/drawing/2014/main" id="{9705A334-CBC2-402C-960C-D114601DD6F6}"/>
              </a:ext>
            </a:extLst>
          </p:cNvPr>
          <p:cNvSpPr>
            <a:spLocks noGrp="1"/>
          </p:cNvSpPr>
          <p:nvPr>
            <p:ph type="body" sz="quarter" idx="11" hasCustomPrompt="1"/>
          </p:nvPr>
        </p:nvSpPr>
        <p:spPr>
          <a:xfrm>
            <a:off x="522164" y="2412479"/>
            <a:ext cx="7632700" cy="455612"/>
          </a:xfrm>
        </p:spPr>
        <p:txBody>
          <a:bodyPr/>
          <a:lstStyle>
            <a:lvl1pPr marL="0" indent="0">
              <a:buNone/>
              <a:defRPr sz="2000"/>
            </a:lvl1pPr>
          </a:lstStyle>
          <a:p>
            <a:pPr lvl="0"/>
            <a:r>
              <a:rPr lang="en-US"/>
              <a:t>Click to add sub title</a:t>
            </a:r>
            <a:endParaRPr lang="en-GB"/>
          </a:p>
        </p:txBody>
      </p:sp>
      <p:pic>
        <p:nvPicPr>
          <p:cNvPr id="16" name="Picture 15">
            <a:extLst>
              <a:ext uri="{FF2B5EF4-FFF2-40B4-BE49-F238E27FC236}">
                <a16:creationId xmlns:a16="http://schemas.microsoft.com/office/drawing/2014/main" id="{3BECCFEA-6503-E643-87D0-F9E8119EB165}"/>
              </a:ext>
            </a:extLst>
          </p:cNvPr>
          <p:cNvPicPr>
            <a:picLocks noChangeAspect="1"/>
          </p:cNvPicPr>
          <p:nvPr userDrawn="1"/>
        </p:nvPicPr>
        <p:blipFill>
          <a:blip r:embed="rId4" cstate="screen">
            <a:extLst>
              <a:ext uri="{28A0092B-C50C-407E-A947-70E740481C1C}">
                <a14:useLocalDpi xmlns:a14="http://schemas.microsoft.com/office/drawing/2010/main" val="0"/>
              </a:ext>
            </a:extLst>
          </a:blip>
          <a:stretch>
            <a:fillRect/>
          </a:stretch>
        </p:blipFill>
        <p:spPr>
          <a:xfrm>
            <a:off x="522164" y="6044692"/>
            <a:ext cx="2971800" cy="1092200"/>
          </a:xfrm>
          <a:prstGeom prst="rect">
            <a:avLst/>
          </a:prstGeom>
        </p:spPr>
      </p:pic>
      <p:pic>
        <p:nvPicPr>
          <p:cNvPr id="18" name="Picture 17">
            <a:extLst>
              <a:ext uri="{FF2B5EF4-FFF2-40B4-BE49-F238E27FC236}">
                <a16:creationId xmlns:a16="http://schemas.microsoft.com/office/drawing/2014/main" id="{693DE04C-0088-4344-9218-C912EF0585A7}"/>
              </a:ext>
            </a:extLst>
          </p:cNvPr>
          <p:cNvPicPr>
            <a:picLocks noChangeAspect="1"/>
          </p:cNvPicPr>
          <p:nvPr userDrawn="1"/>
        </p:nvPicPr>
        <p:blipFill>
          <a:blip r:embed="rId5" cstate="screen">
            <a:extLst>
              <a:ext uri="{28A0092B-C50C-407E-A947-70E740481C1C}">
                <a14:useLocalDpi xmlns:a14="http://schemas.microsoft.com/office/drawing/2010/main" val="0"/>
              </a:ext>
            </a:extLst>
          </a:blip>
          <a:stretch>
            <a:fillRect/>
          </a:stretch>
        </p:blipFill>
        <p:spPr>
          <a:xfrm>
            <a:off x="7665429" y="6499943"/>
            <a:ext cx="2520280" cy="593007"/>
          </a:xfrm>
          <a:prstGeom prst="rect">
            <a:avLst/>
          </a:prstGeom>
        </p:spPr>
      </p:pic>
      <p:pic>
        <p:nvPicPr>
          <p:cNvPr id="31" name="Picture 30">
            <a:extLst>
              <a:ext uri="{FF2B5EF4-FFF2-40B4-BE49-F238E27FC236}">
                <a16:creationId xmlns:a16="http://schemas.microsoft.com/office/drawing/2014/main" id="{0D6C33C9-ABE4-43A5-B0FF-13A62E979CE4}"/>
              </a:ext>
            </a:extLst>
          </p:cNvPr>
          <p:cNvPicPr>
            <a:picLocks noChangeAspect="1"/>
          </p:cNvPicPr>
          <p:nvPr userDrawn="1"/>
        </p:nvPicPr>
        <p:blipFill>
          <a:blip r:embed="rId6" cstate="screen">
            <a:extLst>
              <a:ext uri="{28A0092B-C50C-407E-A947-70E740481C1C}">
                <a14:useLocalDpi xmlns:a14="http://schemas.microsoft.com/office/drawing/2010/main"/>
              </a:ext>
            </a:extLst>
          </a:blip>
          <a:stretch>
            <a:fillRect/>
          </a:stretch>
        </p:blipFill>
        <p:spPr>
          <a:xfrm rot="675375">
            <a:off x="-194755" y="4906645"/>
            <a:ext cx="11052000" cy="44094"/>
          </a:xfrm>
          <a:prstGeom prst="rect">
            <a:avLst/>
          </a:prstGeom>
        </p:spPr>
      </p:pic>
    </p:spTree>
    <p:extLst>
      <p:ext uri="{BB962C8B-B14F-4D97-AF65-F5344CB8AC3E}">
        <p14:creationId xmlns:p14="http://schemas.microsoft.com/office/powerpoint/2010/main" val="902208406"/>
      </p:ext>
    </p:extLst>
  </p:cSld>
  <p:clrMapOvr>
    <a:masterClrMapping/>
  </p:clrMapOvr>
  <p:transition spd="slow">
    <p:push/>
  </p:transition>
  <p:extLst>
    <p:ext uri="{DCECCB84-F9BA-43D5-87BE-67443E8EF086}">
      <p15:sldGuideLst xmlns:p15="http://schemas.microsoft.com/office/powerpoint/2012/main">
        <p15:guide id="4" orient="horz" pos="4105">
          <p15:clr>
            <a:srgbClr val="FBAE40"/>
          </p15:clr>
        </p15:guide>
        <p15:guide id="5" orient="horz" pos="4468">
          <p15:clr>
            <a:srgbClr val="FBAE40"/>
          </p15:clr>
        </p15:guide>
        <p15:guide id="6" pos="329">
          <p15:clr>
            <a:srgbClr val="FBAE40"/>
          </p15:clr>
        </p15:guide>
      </p15:sldGuideLst>
    </p:ext>
  </p:extLst>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2_Title Slide with image 2">
    <p:spTree>
      <p:nvGrpSpPr>
        <p:cNvPr id="1" name=""/>
        <p:cNvGrpSpPr/>
        <p:nvPr/>
      </p:nvGrpSpPr>
      <p:grpSpPr>
        <a:xfrm>
          <a:off x="0" y="0"/>
          <a:ext cx="0" cy="0"/>
          <a:chOff x="0" y="0"/>
          <a:chExt cx="0" cy="0"/>
        </a:xfrm>
      </p:grpSpPr>
      <p:pic>
        <p:nvPicPr>
          <p:cNvPr id="5" name="Picture 4" descr="A group of people standing next to a window&#10;&#10;Description automatically generated">
            <a:extLst>
              <a:ext uri="{FF2B5EF4-FFF2-40B4-BE49-F238E27FC236}">
                <a16:creationId xmlns:a16="http://schemas.microsoft.com/office/drawing/2014/main" id="{B58092A5-A6F7-4B98-B0F6-F8C233EFB4D6}"/>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9339" y="1361409"/>
            <a:ext cx="10702739" cy="6199854"/>
          </a:xfrm>
          <a:prstGeom prst="rect">
            <a:avLst/>
          </a:prstGeom>
        </p:spPr>
      </p:pic>
      <p:sp>
        <p:nvSpPr>
          <p:cNvPr id="8" name="Rectangle 6"/>
          <p:cNvSpPr/>
          <p:nvPr/>
        </p:nvSpPr>
        <p:spPr>
          <a:xfrm rot="10800000">
            <a:off x="-6883" y="-35793"/>
            <a:ext cx="10700281" cy="5400600"/>
          </a:xfrm>
          <a:custGeom>
            <a:avLst/>
            <a:gdLst>
              <a:gd name="connsiteX0" fmla="*/ 0 w 10693400"/>
              <a:gd name="connsiteY0" fmla="*/ 0 h 1116013"/>
              <a:gd name="connsiteX1" fmla="*/ 10693400 w 10693400"/>
              <a:gd name="connsiteY1" fmla="*/ 0 h 1116013"/>
              <a:gd name="connsiteX2" fmla="*/ 10693400 w 10693400"/>
              <a:gd name="connsiteY2" fmla="*/ 1116013 h 1116013"/>
              <a:gd name="connsiteX3" fmla="*/ 0 w 10693400"/>
              <a:gd name="connsiteY3" fmla="*/ 1116013 h 1116013"/>
              <a:gd name="connsiteX4" fmla="*/ 0 w 10693400"/>
              <a:gd name="connsiteY4" fmla="*/ 0 h 1116013"/>
              <a:gd name="connsiteX0" fmla="*/ 8193 w 10693400"/>
              <a:gd name="connsiteY0" fmla="*/ 0 h 3705052"/>
              <a:gd name="connsiteX1" fmla="*/ 10693400 w 10693400"/>
              <a:gd name="connsiteY1" fmla="*/ 2589039 h 3705052"/>
              <a:gd name="connsiteX2" fmla="*/ 10693400 w 10693400"/>
              <a:gd name="connsiteY2" fmla="*/ 3705052 h 3705052"/>
              <a:gd name="connsiteX3" fmla="*/ 0 w 10693400"/>
              <a:gd name="connsiteY3" fmla="*/ 3705052 h 3705052"/>
              <a:gd name="connsiteX4" fmla="*/ 8193 w 10693400"/>
              <a:gd name="connsiteY4" fmla="*/ 0 h 3705052"/>
              <a:gd name="connsiteX0" fmla="*/ 8193 w 10693400"/>
              <a:gd name="connsiteY0" fmla="*/ 0 h 3705052"/>
              <a:gd name="connsiteX1" fmla="*/ 10660627 w 10693400"/>
              <a:gd name="connsiteY1" fmla="*/ 2130222 h 3705052"/>
              <a:gd name="connsiteX2" fmla="*/ 10693400 w 10693400"/>
              <a:gd name="connsiteY2" fmla="*/ 3705052 h 3705052"/>
              <a:gd name="connsiteX3" fmla="*/ 0 w 10693400"/>
              <a:gd name="connsiteY3" fmla="*/ 3705052 h 3705052"/>
              <a:gd name="connsiteX4" fmla="*/ 8193 w 10693400"/>
              <a:gd name="connsiteY4" fmla="*/ 0 h 3705052"/>
              <a:gd name="connsiteX0" fmla="*/ 8193 w 10693400"/>
              <a:gd name="connsiteY0" fmla="*/ 2613617 h 6318669"/>
              <a:gd name="connsiteX1" fmla="*/ 10685207 w 10693400"/>
              <a:gd name="connsiteY1" fmla="*/ 0 h 6318669"/>
              <a:gd name="connsiteX2" fmla="*/ 10693400 w 10693400"/>
              <a:gd name="connsiteY2" fmla="*/ 6318669 h 6318669"/>
              <a:gd name="connsiteX3" fmla="*/ 0 w 10693400"/>
              <a:gd name="connsiteY3" fmla="*/ 6318669 h 6318669"/>
              <a:gd name="connsiteX4" fmla="*/ 8193 w 10693400"/>
              <a:gd name="connsiteY4" fmla="*/ 2613617 h 6318669"/>
              <a:gd name="connsiteX0" fmla="*/ 1310942 w 10693400"/>
              <a:gd name="connsiteY0" fmla="*/ 3916329 h 6318669"/>
              <a:gd name="connsiteX1" fmla="*/ 10685207 w 10693400"/>
              <a:gd name="connsiteY1" fmla="*/ 0 h 6318669"/>
              <a:gd name="connsiteX2" fmla="*/ 10693400 w 10693400"/>
              <a:gd name="connsiteY2" fmla="*/ 6318669 h 6318669"/>
              <a:gd name="connsiteX3" fmla="*/ 0 w 10693400"/>
              <a:gd name="connsiteY3" fmla="*/ 6318669 h 6318669"/>
              <a:gd name="connsiteX4" fmla="*/ 1310942 w 10693400"/>
              <a:gd name="connsiteY4" fmla="*/ 3916329 h 6318669"/>
              <a:gd name="connsiteX0" fmla="*/ 0 w 10701594"/>
              <a:gd name="connsiteY0" fmla="*/ 4219476 h 6318669"/>
              <a:gd name="connsiteX1" fmla="*/ 10693401 w 10701594"/>
              <a:gd name="connsiteY1" fmla="*/ 0 h 6318669"/>
              <a:gd name="connsiteX2" fmla="*/ 10701594 w 10701594"/>
              <a:gd name="connsiteY2" fmla="*/ 6318669 h 6318669"/>
              <a:gd name="connsiteX3" fmla="*/ 8194 w 10701594"/>
              <a:gd name="connsiteY3" fmla="*/ 6318669 h 6318669"/>
              <a:gd name="connsiteX4" fmla="*/ 0 w 10701594"/>
              <a:gd name="connsiteY4" fmla="*/ 4219476 h 63186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701594" h="6318669">
                <a:moveTo>
                  <a:pt x="0" y="4219476"/>
                </a:moveTo>
                <a:lnTo>
                  <a:pt x="10693401" y="0"/>
                </a:lnTo>
                <a:lnTo>
                  <a:pt x="10701594" y="6318669"/>
                </a:lnTo>
                <a:lnTo>
                  <a:pt x="8194" y="6318669"/>
                </a:lnTo>
                <a:cubicBezTo>
                  <a:pt x="5463" y="5618938"/>
                  <a:pt x="2731" y="4919207"/>
                  <a:pt x="0" y="4219476"/>
                </a:cubicBezTo>
                <a:close/>
              </a:path>
            </a:pathLst>
          </a:cu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a:t> </a:t>
            </a:r>
          </a:p>
        </p:txBody>
      </p:sp>
      <p:sp>
        <p:nvSpPr>
          <p:cNvPr id="7" name="Rectangle 6"/>
          <p:cNvSpPr/>
          <p:nvPr/>
        </p:nvSpPr>
        <p:spPr>
          <a:xfrm>
            <a:off x="-6877" y="3849861"/>
            <a:ext cx="10700277" cy="3711402"/>
          </a:xfrm>
          <a:custGeom>
            <a:avLst/>
            <a:gdLst>
              <a:gd name="connsiteX0" fmla="*/ 0 w 10693400"/>
              <a:gd name="connsiteY0" fmla="*/ 0 h 1116013"/>
              <a:gd name="connsiteX1" fmla="*/ 10693400 w 10693400"/>
              <a:gd name="connsiteY1" fmla="*/ 0 h 1116013"/>
              <a:gd name="connsiteX2" fmla="*/ 10693400 w 10693400"/>
              <a:gd name="connsiteY2" fmla="*/ 1116013 h 1116013"/>
              <a:gd name="connsiteX3" fmla="*/ 0 w 10693400"/>
              <a:gd name="connsiteY3" fmla="*/ 1116013 h 1116013"/>
              <a:gd name="connsiteX4" fmla="*/ 0 w 10693400"/>
              <a:gd name="connsiteY4" fmla="*/ 0 h 1116013"/>
              <a:gd name="connsiteX0" fmla="*/ 8193 w 10693400"/>
              <a:gd name="connsiteY0" fmla="*/ 0 h 3705052"/>
              <a:gd name="connsiteX1" fmla="*/ 10693400 w 10693400"/>
              <a:gd name="connsiteY1" fmla="*/ 2589039 h 3705052"/>
              <a:gd name="connsiteX2" fmla="*/ 10693400 w 10693400"/>
              <a:gd name="connsiteY2" fmla="*/ 3705052 h 3705052"/>
              <a:gd name="connsiteX3" fmla="*/ 0 w 10693400"/>
              <a:gd name="connsiteY3" fmla="*/ 3705052 h 3705052"/>
              <a:gd name="connsiteX4" fmla="*/ 8193 w 10693400"/>
              <a:gd name="connsiteY4" fmla="*/ 0 h 3705052"/>
              <a:gd name="connsiteX0" fmla="*/ 8193 w 10693400"/>
              <a:gd name="connsiteY0" fmla="*/ 0 h 3705052"/>
              <a:gd name="connsiteX1" fmla="*/ 10660627 w 10693400"/>
              <a:gd name="connsiteY1" fmla="*/ 2130222 h 3705052"/>
              <a:gd name="connsiteX2" fmla="*/ 10693400 w 10693400"/>
              <a:gd name="connsiteY2" fmla="*/ 3705052 h 3705052"/>
              <a:gd name="connsiteX3" fmla="*/ 0 w 10693400"/>
              <a:gd name="connsiteY3" fmla="*/ 3705052 h 3705052"/>
              <a:gd name="connsiteX4" fmla="*/ 8193 w 10693400"/>
              <a:gd name="connsiteY4" fmla="*/ 0 h 3705052"/>
              <a:gd name="connsiteX0" fmla="*/ 8193 w 10693401"/>
              <a:gd name="connsiteY0" fmla="*/ 0 h 3705052"/>
              <a:gd name="connsiteX1" fmla="*/ 10693401 w 10693401"/>
              <a:gd name="connsiteY1" fmla="*/ 2154801 h 3705052"/>
              <a:gd name="connsiteX2" fmla="*/ 10693400 w 10693401"/>
              <a:gd name="connsiteY2" fmla="*/ 3705052 h 3705052"/>
              <a:gd name="connsiteX3" fmla="*/ 0 w 10693401"/>
              <a:gd name="connsiteY3" fmla="*/ 3705052 h 3705052"/>
              <a:gd name="connsiteX4" fmla="*/ 8193 w 10693401"/>
              <a:gd name="connsiteY4" fmla="*/ 0 h 3705052"/>
              <a:gd name="connsiteX0" fmla="*/ 8193 w 10693401"/>
              <a:gd name="connsiteY0" fmla="*/ 0 h 3705052"/>
              <a:gd name="connsiteX1" fmla="*/ 3175 w 10693401"/>
              <a:gd name="connsiteY1" fmla="*/ 4589 h 3705052"/>
              <a:gd name="connsiteX2" fmla="*/ 10693401 w 10693401"/>
              <a:gd name="connsiteY2" fmla="*/ 2154801 h 3705052"/>
              <a:gd name="connsiteX3" fmla="*/ 10693400 w 10693401"/>
              <a:gd name="connsiteY3" fmla="*/ 3705052 h 3705052"/>
              <a:gd name="connsiteX4" fmla="*/ 0 w 10693401"/>
              <a:gd name="connsiteY4" fmla="*/ 3705052 h 3705052"/>
              <a:gd name="connsiteX5" fmla="*/ 8193 w 10693401"/>
              <a:gd name="connsiteY5" fmla="*/ 0 h 3705052"/>
              <a:gd name="connsiteX0" fmla="*/ 1843 w 10693401"/>
              <a:gd name="connsiteY0" fmla="*/ 0 h 3711402"/>
              <a:gd name="connsiteX1" fmla="*/ 3175 w 10693401"/>
              <a:gd name="connsiteY1" fmla="*/ 10939 h 3711402"/>
              <a:gd name="connsiteX2" fmla="*/ 10693401 w 10693401"/>
              <a:gd name="connsiteY2" fmla="*/ 2161151 h 3711402"/>
              <a:gd name="connsiteX3" fmla="*/ 10693400 w 10693401"/>
              <a:gd name="connsiteY3" fmla="*/ 3711402 h 3711402"/>
              <a:gd name="connsiteX4" fmla="*/ 0 w 10693401"/>
              <a:gd name="connsiteY4" fmla="*/ 3711402 h 3711402"/>
              <a:gd name="connsiteX5" fmla="*/ 1843 w 10693401"/>
              <a:gd name="connsiteY5" fmla="*/ 0 h 3711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693401" h="3711402">
                <a:moveTo>
                  <a:pt x="1843" y="0"/>
                </a:moveTo>
                <a:cubicBezTo>
                  <a:pt x="5462" y="1530"/>
                  <a:pt x="-444" y="9409"/>
                  <a:pt x="3175" y="10939"/>
                </a:cubicBezTo>
                <a:lnTo>
                  <a:pt x="10693401" y="2161151"/>
                </a:lnTo>
                <a:cubicBezTo>
                  <a:pt x="10693401" y="2677901"/>
                  <a:pt x="10693400" y="3194652"/>
                  <a:pt x="10693400" y="3711402"/>
                </a:cubicBezTo>
                <a:lnTo>
                  <a:pt x="0" y="3711402"/>
                </a:lnTo>
                <a:cubicBezTo>
                  <a:pt x="614" y="2474268"/>
                  <a:pt x="1229" y="1237134"/>
                  <a:pt x="1843" y="0"/>
                </a:cubicBezTo>
                <a:close/>
              </a:path>
            </a:pathLst>
          </a:custGeom>
          <a:solidFill>
            <a:schemeClr val="tx1">
              <a:alpha val="81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a:t> </a:t>
            </a:r>
          </a:p>
        </p:txBody>
      </p:sp>
      <p:pic>
        <p:nvPicPr>
          <p:cNvPr id="10" name="Picture 2" descr="Barre.jpg"/>
          <p:cNvPicPr preferRelativeResize="0">
            <a:picLocks/>
          </p:cNvPicPr>
          <p:nvPr/>
        </p:nvPicPr>
        <p:blipFill>
          <a:blip r:embed="rId3" cstate="email">
            <a:extLst>
              <a:ext uri="{28A0092B-C50C-407E-A947-70E740481C1C}">
                <a14:useLocalDpi xmlns:a14="http://schemas.microsoft.com/office/drawing/2010/main"/>
              </a:ext>
            </a:extLst>
          </a:blip>
          <a:srcRect/>
          <a:stretch>
            <a:fillRect/>
          </a:stretch>
        </p:blipFill>
        <p:spPr bwMode="auto">
          <a:xfrm rot="683514">
            <a:off x="-181298" y="4876005"/>
            <a:ext cx="11099907" cy="858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 name="Picture 11" descr="A group of people standing next to a window&#10;&#10;Description automatically generated">
            <a:extLst>
              <a:ext uri="{FF2B5EF4-FFF2-40B4-BE49-F238E27FC236}">
                <a16:creationId xmlns:a16="http://schemas.microsoft.com/office/drawing/2014/main" id="{3D2F4856-0719-4F5D-9647-EBB2F6A71604}"/>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80441" y="1361409"/>
            <a:ext cx="10898193" cy="6199854"/>
          </a:xfrm>
          <a:prstGeom prst="rect">
            <a:avLst/>
          </a:prstGeom>
        </p:spPr>
      </p:pic>
      <p:sp>
        <p:nvSpPr>
          <p:cNvPr id="13" name="Rectangle 6">
            <a:extLst>
              <a:ext uri="{FF2B5EF4-FFF2-40B4-BE49-F238E27FC236}">
                <a16:creationId xmlns:a16="http://schemas.microsoft.com/office/drawing/2014/main" id="{702503F4-8106-4EC7-8210-B3758E2BDF8A}"/>
              </a:ext>
            </a:extLst>
          </p:cNvPr>
          <p:cNvSpPr/>
          <p:nvPr userDrawn="1"/>
        </p:nvSpPr>
        <p:spPr>
          <a:xfrm rot="10800000">
            <a:off x="-80445" y="-45732"/>
            <a:ext cx="10898191" cy="5400600"/>
          </a:xfrm>
          <a:custGeom>
            <a:avLst/>
            <a:gdLst>
              <a:gd name="connsiteX0" fmla="*/ 0 w 10693400"/>
              <a:gd name="connsiteY0" fmla="*/ 0 h 1116013"/>
              <a:gd name="connsiteX1" fmla="*/ 10693400 w 10693400"/>
              <a:gd name="connsiteY1" fmla="*/ 0 h 1116013"/>
              <a:gd name="connsiteX2" fmla="*/ 10693400 w 10693400"/>
              <a:gd name="connsiteY2" fmla="*/ 1116013 h 1116013"/>
              <a:gd name="connsiteX3" fmla="*/ 0 w 10693400"/>
              <a:gd name="connsiteY3" fmla="*/ 1116013 h 1116013"/>
              <a:gd name="connsiteX4" fmla="*/ 0 w 10693400"/>
              <a:gd name="connsiteY4" fmla="*/ 0 h 1116013"/>
              <a:gd name="connsiteX0" fmla="*/ 8193 w 10693400"/>
              <a:gd name="connsiteY0" fmla="*/ 0 h 3705052"/>
              <a:gd name="connsiteX1" fmla="*/ 10693400 w 10693400"/>
              <a:gd name="connsiteY1" fmla="*/ 2589039 h 3705052"/>
              <a:gd name="connsiteX2" fmla="*/ 10693400 w 10693400"/>
              <a:gd name="connsiteY2" fmla="*/ 3705052 h 3705052"/>
              <a:gd name="connsiteX3" fmla="*/ 0 w 10693400"/>
              <a:gd name="connsiteY3" fmla="*/ 3705052 h 3705052"/>
              <a:gd name="connsiteX4" fmla="*/ 8193 w 10693400"/>
              <a:gd name="connsiteY4" fmla="*/ 0 h 3705052"/>
              <a:gd name="connsiteX0" fmla="*/ 8193 w 10693400"/>
              <a:gd name="connsiteY0" fmla="*/ 0 h 3705052"/>
              <a:gd name="connsiteX1" fmla="*/ 10660627 w 10693400"/>
              <a:gd name="connsiteY1" fmla="*/ 2130222 h 3705052"/>
              <a:gd name="connsiteX2" fmla="*/ 10693400 w 10693400"/>
              <a:gd name="connsiteY2" fmla="*/ 3705052 h 3705052"/>
              <a:gd name="connsiteX3" fmla="*/ 0 w 10693400"/>
              <a:gd name="connsiteY3" fmla="*/ 3705052 h 3705052"/>
              <a:gd name="connsiteX4" fmla="*/ 8193 w 10693400"/>
              <a:gd name="connsiteY4" fmla="*/ 0 h 3705052"/>
              <a:gd name="connsiteX0" fmla="*/ 8193 w 10693400"/>
              <a:gd name="connsiteY0" fmla="*/ 2613617 h 6318669"/>
              <a:gd name="connsiteX1" fmla="*/ 10685207 w 10693400"/>
              <a:gd name="connsiteY1" fmla="*/ 0 h 6318669"/>
              <a:gd name="connsiteX2" fmla="*/ 10693400 w 10693400"/>
              <a:gd name="connsiteY2" fmla="*/ 6318669 h 6318669"/>
              <a:gd name="connsiteX3" fmla="*/ 0 w 10693400"/>
              <a:gd name="connsiteY3" fmla="*/ 6318669 h 6318669"/>
              <a:gd name="connsiteX4" fmla="*/ 8193 w 10693400"/>
              <a:gd name="connsiteY4" fmla="*/ 2613617 h 6318669"/>
              <a:gd name="connsiteX0" fmla="*/ 1310942 w 10693400"/>
              <a:gd name="connsiteY0" fmla="*/ 3916329 h 6318669"/>
              <a:gd name="connsiteX1" fmla="*/ 10685207 w 10693400"/>
              <a:gd name="connsiteY1" fmla="*/ 0 h 6318669"/>
              <a:gd name="connsiteX2" fmla="*/ 10693400 w 10693400"/>
              <a:gd name="connsiteY2" fmla="*/ 6318669 h 6318669"/>
              <a:gd name="connsiteX3" fmla="*/ 0 w 10693400"/>
              <a:gd name="connsiteY3" fmla="*/ 6318669 h 6318669"/>
              <a:gd name="connsiteX4" fmla="*/ 1310942 w 10693400"/>
              <a:gd name="connsiteY4" fmla="*/ 3916329 h 6318669"/>
              <a:gd name="connsiteX0" fmla="*/ 0 w 10701594"/>
              <a:gd name="connsiteY0" fmla="*/ 4219476 h 6318669"/>
              <a:gd name="connsiteX1" fmla="*/ 10693401 w 10701594"/>
              <a:gd name="connsiteY1" fmla="*/ 0 h 6318669"/>
              <a:gd name="connsiteX2" fmla="*/ 10701594 w 10701594"/>
              <a:gd name="connsiteY2" fmla="*/ 6318669 h 6318669"/>
              <a:gd name="connsiteX3" fmla="*/ 8194 w 10701594"/>
              <a:gd name="connsiteY3" fmla="*/ 6318669 h 6318669"/>
              <a:gd name="connsiteX4" fmla="*/ 0 w 10701594"/>
              <a:gd name="connsiteY4" fmla="*/ 4219476 h 63186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701594" h="6318669">
                <a:moveTo>
                  <a:pt x="0" y="4219476"/>
                </a:moveTo>
                <a:lnTo>
                  <a:pt x="10693401" y="0"/>
                </a:lnTo>
                <a:lnTo>
                  <a:pt x="10701594" y="6318669"/>
                </a:lnTo>
                <a:lnTo>
                  <a:pt x="8194" y="6318669"/>
                </a:lnTo>
                <a:cubicBezTo>
                  <a:pt x="5463" y="5618938"/>
                  <a:pt x="2731" y="4919207"/>
                  <a:pt x="0" y="4219476"/>
                </a:cubicBezTo>
                <a:close/>
              </a:path>
            </a:pathLst>
          </a:cu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a:t> </a:t>
            </a:r>
          </a:p>
        </p:txBody>
      </p:sp>
      <p:sp>
        <p:nvSpPr>
          <p:cNvPr id="14" name="Rectangle 6">
            <a:extLst>
              <a:ext uri="{FF2B5EF4-FFF2-40B4-BE49-F238E27FC236}">
                <a16:creationId xmlns:a16="http://schemas.microsoft.com/office/drawing/2014/main" id="{5BB1A694-5DD8-4777-9B5E-DB51256D0F73}"/>
              </a:ext>
            </a:extLst>
          </p:cNvPr>
          <p:cNvSpPr/>
          <p:nvPr userDrawn="1"/>
        </p:nvSpPr>
        <p:spPr>
          <a:xfrm>
            <a:off x="-80441" y="3849861"/>
            <a:ext cx="10898193" cy="3711402"/>
          </a:xfrm>
          <a:custGeom>
            <a:avLst/>
            <a:gdLst>
              <a:gd name="connsiteX0" fmla="*/ 0 w 10693400"/>
              <a:gd name="connsiteY0" fmla="*/ 0 h 1116013"/>
              <a:gd name="connsiteX1" fmla="*/ 10693400 w 10693400"/>
              <a:gd name="connsiteY1" fmla="*/ 0 h 1116013"/>
              <a:gd name="connsiteX2" fmla="*/ 10693400 w 10693400"/>
              <a:gd name="connsiteY2" fmla="*/ 1116013 h 1116013"/>
              <a:gd name="connsiteX3" fmla="*/ 0 w 10693400"/>
              <a:gd name="connsiteY3" fmla="*/ 1116013 h 1116013"/>
              <a:gd name="connsiteX4" fmla="*/ 0 w 10693400"/>
              <a:gd name="connsiteY4" fmla="*/ 0 h 1116013"/>
              <a:gd name="connsiteX0" fmla="*/ 8193 w 10693400"/>
              <a:gd name="connsiteY0" fmla="*/ 0 h 3705052"/>
              <a:gd name="connsiteX1" fmla="*/ 10693400 w 10693400"/>
              <a:gd name="connsiteY1" fmla="*/ 2589039 h 3705052"/>
              <a:gd name="connsiteX2" fmla="*/ 10693400 w 10693400"/>
              <a:gd name="connsiteY2" fmla="*/ 3705052 h 3705052"/>
              <a:gd name="connsiteX3" fmla="*/ 0 w 10693400"/>
              <a:gd name="connsiteY3" fmla="*/ 3705052 h 3705052"/>
              <a:gd name="connsiteX4" fmla="*/ 8193 w 10693400"/>
              <a:gd name="connsiteY4" fmla="*/ 0 h 3705052"/>
              <a:gd name="connsiteX0" fmla="*/ 8193 w 10693400"/>
              <a:gd name="connsiteY0" fmla="*/ 0 h 3705052"/>
              <a:gd name="connsiteX1" fmla="*/ 10660627 w 10693400"/>
              <a:gd name="connsiteY1" fmla="*/ 2130222 h 3705052"/>
              <a:gd name="connsiteX2" fmla="*/ 10693400 w 10693400"/>
              <a:gd name="connsiteY2" fmla="*/ 3705052 h 3705052"/>
              <a:gd name="connsiteX3" fmla="*/ 0 w 10693400"/>
              <a:gd name="connsiteY3" fmla="*/ 3705052 h 3705052"/>
              <a:gd name="connsiteX4" fmla="*/ 8193 w 10693400"/>
              <a:gd name="connsiteY4" fmla="*/ 0 h 3705052"/>
              <a:gd name="connsiteX0" fmla="*/ 8193 w 10693401"/>
              <a:gd name="connsiteY0" fmla="*/ 0 h 3705052"/>
              <a:gd name="connsiteX1" fmla="*/ 10693401 w 10693401"/>
              <a:gd name="connsiteY1" fmla="*/ 2154801 h 3705052"/>
              <a:gd name="connsiteX2" fmla="*/ 10693400 w 10693401"/>
              <a:gd name="connsiteY2" fmla="*/ 3705052 h 3705052"/>
              <a:gd name="connsiteX3" fmla="*/ 0 w 10693401"/>
              <a:gd name="connsiteY3" fmla="*/ 3705052 h 3705052"/>
              <a:gd name="connsiteX4" fmla="*/ 8193 w 10693401"/>
              <a:gd name="connsiteY4" fmla="*/ 0 h 3705052"/>
              <a:gd name="connsiteX0" fmla="*/ 8193 w 10693401"/>
              <a:gd name="connsiteY0" fmla="*/ 0 h 3705052"/>
              <a:gd name="connsiteX1" fmla="*/ 3175 w 10693401"/>
              <a:gd name="connsiteY1" fmla="*/ 4589 h 3705052"/>
              <a:gd name="connsiteX2" fmla="*/ 10693401 w 10693401"/>
              <a:gd name="connsiteY2" fmla="*/ 2154801 h 3705052"/>
              <a:gd name="connsiteX3" fmla="*/ 10693400 w 10693401"/>
              <a:gd name="connsiteY3" fmla="*/ 3705052 h 3705052"/>
              <a:gd name="connsiteX4" fmla="*/ 0 w 10693401"/>
              <a:gd name="connsiteY4" fmla="*/ 3705052 h 3705052"/>
              <a:gd name="connsiteX5" fmla="*/ 8193 w 10693401"/>
              <a:gd name="connsiteY5" fmla="*/ 0 h 3705052"/>
              <a:gd name="connsiteX0" fmla="*/ 1843 w 10693401"/>
              <a:gd name="connsiteY0" fmla="*/ 0 h 3711402"/>
              <a:gd name="connsiteX1" fmla="*/ 3175 w 10693401"/>
              <a:gd name="connsiteY1" fmla="*/ 10939 h 3711402"/>
              <a:gd name="connsiteX2" fmla="*/ 10693401 w 10693401"/>
              <a:gd name="connsiteY2" fmla="*/ 2161151 h 3711402"/>
              <a:gd name="connsiteX3" fmla="*/ 10693400 w 10693401"/>
              <a:gd name="connsiteY3" fmla="*/ 3711402 h 3711402"/>
              <a:gd name="connsiteX4" fmla="*/ 0 w 10693401"/>
              <a:gd name="connsiteY4" fmla="*/ 3711402 h 3711402"/>
              <a:gd name="connsiteX5" fmla="*/ 1843 w 10693401"/>
              <a:gd name="connsiteY5" fmla="*/ 0 h 3711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693401" h="3711402">
                <a:moveTo>
                  <a:pt x="1843" y="0"/>
                </a:moveTo>
                <a:cubicBezTo>
                  <a:pt x="5462" y="1530"/>
                  <a:pt x="-444" y="9409"/>
                  <a:pt x="3175" y="10939"/>
                </a:cubicBezTo>
                <a:lnTo>
                  <a:pt x="10693401" y="2161151"/>
                </a:lnTo>
                <a:cubicBezTo>
                  <a:pt x="10693401" y="2677901"/>
                  <a:pt x="10693400" y="3194652"/>
                  <a:pt x="10693400" y="3711402"/>
                </a:cubicBezTo>
                <a:lnTo>
                  <a:pt x="0" y="3711402"/>
                </a:lnTo>
                <a:cubicBezTo>
                  <a:pt x="614" y="2474268"/>
                  <a:pt x="1229" y="1237134"/>
                  <a:pt x="1843" y="0"/>
                </a:cubicBezTo>
                <a:close/>
              </a:path>
            </a:pathLst>
          </a:custGeom>
          <a:solidFill>
            <a:schemeClr val="accent1">
              <a:alpha val="81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a:t> </a:t>
            </a:r>
          </a:p>
        </p:txBody>
      </p:sp>
      <p:pic>
        <p:nvPicPr>
          <p:cNvPr id="15" name="Picture 2" descr="Barre.jpg">
            <a:extLst>
              <a:ext uri="{FF2B5EF4-FFF2-40B4-BE49-F238E27FC236}">
                <a16:creationId xmlns:a16="http://schemas.microsoft.com/office/drawing/2014/main" id="{36B5C702-5A86-46D5-9957-8253B7F00FB2}"/>
              </a:ext>
            </a:extLst>
          </p:cNvPr>
          <p:cNvPicPr preferRelativeResize="0">
            <a:picLocks/>
          </p:cNvPicPr>
          <p:nvPr userDrawn="1"/>
        </p:nvPicPr>
        <p:blipFill>
          <a:blip r:embed="rId3" cstate="email">
            <a:extLst>
              <a:ext uri="{28A0092B-C50C-407E-A947-70E740481C1C}">
                <a14:useLocalDpi xmlns:a14="http://schemas.microsoft.com/office/drawing/2010/main"/>
              </a:ext>
            </a:extLst>
          </a:blip>
          <a:srcRect/>
          <a:stretch>
            <a:fillRect/>
          </a:stretch>
        </p:blipFill>
        <p:spPr bwMode="auto">
          <a:xfrm rot="683514">
            <a:off x="-181298" y="4876005"/>
            <a:ext cx="11099907" cy="858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Subtitle 2"/>
          <p:cNvSpPr>
            <a:spLocks noGrp="1"/>
          </p:cNvSpPr>
          <p:nvPr>
            <p:ph type="subTitle" idx="1" hasCustomPrompt="1"/>
          </p:nvPr>
        </p:nvSpPr>
        <p:spPr>
          <a:xfrm>
            <a:off x="522164" y="1361409"/>
            <a:ext cx="9001000" cy="565938"/>
          </a:xfrm>
        </p:spPr>
        <p:txBody>
          <a:bodyPr lIns="0"/>
          <a:lstStyle>
            <a:lvl1pPr marL="0" indent="0" algn="l">
              <a:buNone/>
              <a:defRPr sz="4000">
                <a:solidFill>
                  <a:srgbClr val="004084"/>
                </a:solidFill>
                <a:latin typeface="+mj-lt"/>
                <a:ea typeface="Roboto" panose="02000000000000000000" pitchFamily="2" charset="0"/>
                <a:cs typeface="Roboto" panose="02000000000000000000" pitchFamily="2" charset="0"/>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noProof="0"/>
              <a:t>Click to edit Master sub title style</a:t>
            </a:r>
          </a:p>
        </p:txBody>
      </p:sp>
      <p:cxnSp>
        <p:nvCxnSpPr>
          <p:cNvPr id="19" name="Straight Connector 18">
            <a:extLst>
              <a:ext uri="{FF2B5EF4-FFF2-40B4-BE49-F238E27FC236}">
                <a16:creationId xmlns:a16="http://schemas.microsoft.com/office/drawing/2014/main" id="{FCB66B94-C877-4044-B876-FF4AAD4F5EA5}"/>
              </a:ext>
            </a:extLst>
          </p:cNvPr>
          <p:cNvCxnSpPr>
            <a:cxnSpLocks/>
          </p:cNvCxnSpPr>
          <p:nvPr/>
        </p:nvCxnSpPr>
        <p:spPr>
          <a:xfrm>
            <a:off x="544837" y="2169023"/>
            <a:ext cx="1561503" cy="0"/>
          </a:xfrm>
          <a:prstGeom prst="line">
            <a:avLst/>
          </a:prstGeom>
          <a:ln w="57150" cap="rnd">
            <a:solidFill>
              <a:srgbClr val="004084"/>
            </a:solidFill>
          </a:ln>
          <a:effectLst/>
        </p:spPr>
        <p:style>
          <a:lnRef idx="2">
            <a:schemeClr val="accent1"/>
          </a:lnRef>
          <a:fillRef idx="0">
            <a:schemeClr val="accent1"/>
          </a:fillRef>
          <a:effectRef idx="1">
            <a:schemeClr val="accent1"/>
          </a:effectRef>
          <a:fontRef idx="minor">
            <a:schemeClr val="tx1"/>
          </a:fontRef>
        </p:style>
      </p:cxnSp>
      <p:sp>
        <p:nvSpPr>
          <p:cNvPr id="25" name="Text Placeholder 24">
            <a:extLst>
              <a:ext uri="{FF2B5EF4-FFF2-40B4-BE49-F238E27FC236}">
                <a16:creationId xmlns:a16="http://schemas.microsoft.com/office/drawing/2014/main" id="{9D506E1F-D43F-4BC0-B6C5-83FE34B4DC33}"/>
              </a:ext>
            </a:extLst>
          </p:cNvPr>
          <p:cNvSpPr>
            <a:spLocks noGrp="1"/>
          </p:cNvSpPr>
          <p:nvPr>
            <p:ph type="body" sz="quarter" idx="10" hasCustomPrompt="1"/>
          </p:nvPr>
        </p:nvSpPr>
        <p:spPr>
          <a:xfrm>
            <a:off x="522164" y="3181002"/>
            <a:ext cx="6026323" cy="455613"/>
          </a:xfrm>
        </p:spPr>
        <p:txBody>
          <a:bodyPr/>
          <a:lstStyle>
            <a:lvl1pPr marL="0" indent="0">
              <a:buNone/>
              <a:defRPr sz="1600"/>
            </a:lvl1pPr>
          </a:lstStyle>
          <a:p>
            <a:pPr lvl="0"/>
            <a:r>
              <a:rPr lang="en-US"/>
              <a:t>Click to add date and location</a:t>
            </a:r>
            <a:endParaRPr lang="en-GB"/>
          </a:p>
        </p:txBody>
      </p:sp>
      <p:sp>
        <p:nvSpPr>
          <p:cNvPr id="29" name="Text Placeholder 28">
            <a:extLst>
              <a:ext uri="{FF2B5EF4-FFF2-40B4-BE49-F238E27FC236}">
                <a16:creationId xmlns:a16="http://schemas.microsoft.com/office/drawing/2014/main" id="{9705A334-CBC2-402C-960C-D114601DD6F6}"/>
              </a:ext>
            </a:extLst>
          </p:cNvPr>
          <p:cNvSpPr>
            <a:spLocks noGrp="1"/>
          </p:cNvSpPr>
          <p:nvPr>
            <p:ph type="body" sz="quarter" idx="11" hasCustomPrompt="1"/>
          </p:nvPr>
        </p:nvSpPr>
        <p:spPr>
          <a:xfrm>
            <a:off x="522164" y="2412479"/>
            <a:ext cx="7632700" cy="455612"/>
          </a:xfrm>
        </p:spPr>
        <p:txBody>
          <a:bodyPr/>
          <a:lstStyle>
            <a:lvl1pPr marL="0" indent="0">
              <a:buNone/>
              <a:defRPr sz="2000"/>
            </a:lvl1pPr>
          </a:lstStyle>
          <a:p>
            <a:pPr lvl="0"/>
            <a:r>
              <a:rPr lang="en-US"/>
              <a:t>Click to add sub title</a:t>
            </a:r>
            <a:endParaRPr lang="en-GB"/>
          </a:p>
        </p:txBody>
      </p:sp>
      <p:cxnSp>
        <p:nvCxnSpPr>
          <p:cNvPr id="16" name="Straight Connector 15">
            <a:extLst>
              <a:ext uri="{FF2B5EF4-FFF2-40B4-BE49-F238E27FC236}">
                <a16:creationId xmlns:a16="http://schemas.microsoft.com/office/drawing/2014/main" id="{937DB35C-4AAD-46A5-AF6E-35E247A28ABD}"/>
              </a:ext>
            </a:extLst>
          </p:cNvPr>
          <p:cNvCxnSpPr>
            <a:cxnSpLocks/>
          </p:cNvCxnSpPr>
          <p:nvPr userDrawn="1"/>
        </p:nvCxnSpPr>
        <p:spPr>
          <a:xfrm>
            <a:off x="544837" y="2169023"/>
            <a:ext cx="1561503" cy="0"/>
          </a:xfrm>
          <a:prstGeom prst="line">
            <a:avLst/>
          </a:prstGeom>
          <a:ln w="57150" cap="rnd">
            <a:solidFill>
              <a:srgbClr val="004084"/>
            </a:solidFill>
          </a:ln>
          <a:effectLst/>
        </p:spPr>
        <p:style>
          <a:lnRef idx="2">
            <a:schemeClr val="accent1"/>
          </a:lnRef>
          <a:fillRef idx="0">
            <a:schemeClr val="accent1"/>
          </a:fillRef>
          <a:effectRef idx="1">
            <a:schemeClr val="accent1"/>
          </a:effectRef>
          <a:fontRef idx="minor">
            <a:schemeClr val="tx1"/>
          </a:fontRef>
        </p:style>
      </p:cxnSp>
      <p:pic>
        <p:nvPicPr>
          <p:cNvPr id="22" name="Picture 21">
            <a:extLst>
              <a:ext uri="{FF2B5EF4-FFF2-40B4-BE49-F238E27FC236}">
                <a16:creationId xmlns:a16="http://schemas.microsoft.com/office/drawing/2014/main" id="{5B2A115F-BB0F-6E4E-9155-60AD89B590D0}"/>
              </a:ext>
            </a:extLst>
          </p:cNvPr>
          <p:cNvPicPr>
            <a:picLocks noChangeAspect="1"/>
          </p:cNvPicPr>
          <p:nvPr userDrawn="1"/>
        </p:nvPicPr>
        <p:blipFill>
          <a:blip r:embed="rId4" cstate="screen">
            <a:extLst>
              <a:ext uri="{28A0092B-C50C-407E-A947-70E740481C1C}">
                <a14:useLocalDpi xmlns:a14="http://schemas.microsoft.com/office/drawing/2010/main" val="0"/>
              </a:ext>
            </a:extLst>
          </a:blip>
          <a:stretch>
            <a:fillRect/>
          </a:stretch>
        </p:blipFill>
        <p:spPr>
          <a:xfrm>
            <a:off x="522164" y="6044692"/>
            <a:ext cx="2971800" cy="1092200"/>
          </a:xfrm>
          <a:prstGeom prst="rect">
            <a:avLst/>
          </a:prstGeom>
        </p:spPr>
      </p:pic>
      <p:pic>
        <p:nvPicPr>
          <p:cNvPr id="23" name="Picture 22">
            <a:extLst>
              <a:ext uri="{FF2B5EF4-FFF2-40B4-BE49-F238E27FC236}">
                <a16:creationId xmlns:a16="http://schemas.microsoft.com/office/drawing/2014/main" id="{49602C7E-53CE-9241-B7CD-5594F4D5FD44}"/>
              </a:ext>
            </a:extLst>
          </p:cNvPr>
          <p:cNvPicPr>
            <a:picLocks noChangeAspect="1"/>
          </p:cNvPicPr>
          <p:nvPr userDrawn="1"/>
        </p:nvPicPr>
        <p:blipFill>
          <a:blip r:embed="rId5" cstate="screen">
            <a:extLst>
              <a:ext uri="{28A0092B-C50C-407E-A947-70E740481C1C}">
                <a14:useLocalDpi xmlns:a14="http://schemas.microsoft.com/office/drawing/2010/main" val="0"/>
              </a:ext>
            </a:extLst>
          </a:blip>
          <a:stretch>
            <a:fillRect/>
          </a:stretch>
        </p:blipFill>
        <p:spPr>
          <a:xfrm>
            <a:off x="7665429" y="6499943"/>
            <a:ext cx="2520280" cy="593007"/>
          </a:xfrm>
          <a:prstGeom prst="rect">
            <a:avLst/>
          </a:prstGeom>
        </p:spPr>
      </p:pic>
    </p:spTree>
    <p:extLst>
      <p:ext uri="{BB962C8B-B14F-4D97-AF65-F5344CB8AC3E}">
        <p14:creationId xmlns:p14="http://schemas.microsoft.com/office/powerpoint/2010/main" val="669607624"/>
      </p:ext>
    </p:extLst>
  </p:cSld>
  <p:clrMapOvr>
    <a:masterClrMapping/>
  </p:clrMapOvr>
  <p:transition spd="slow">
    <p:push/>
  </p:transition>
  <p:extLst>
    <p:ext uri="{DCECCB84-F9BA-43D5-87BE-67443E8EF086}">
      <p15:sldGuideLst xmlns:p15="http://schemas.microsoft.com/office/powerpoint/2012/main">
        <p15:guide id="1" orient="horz" pos="4105">
          <p15:clr>
            <a:srgbClr val="FBAE40"/>
          </p15:clr>
        </p15:guide>
        <p15:guide id="2" orient="horz" pos="4468">
          <p15:clr>
            <a:srgbClr val="FBAE40"/>
          </p15:clr>
        </p15:guide>
        <p15:guide id="3" pos="329">
          <p15:clr>
            <a:srgbClr val="FBAE40"/>
          </p15:clr>
        </p15:guide>
      </p15:sldGuideLst>
    </p:ext>
  </p:extLst>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1_Title Slide no image">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9F7B95CB-A06B-4A4C-9C1A-60F6F15B7EEB}"/>
              </a:ext>
            </a:extLst>
          </p:cNvPr>
          <p:cNvSpPr/>
          <p:nvPr userDrawn="1"/>
        </p:nvSpPr>
        <p:spPr>
          <a:xfrm>
            <a:off x="-80441" y="-35793"/>
            <a:ext cx="10898193" cy="6151671"/>
          </a:xfrm>
          <a:prstGeom prst="rect">
            <a:avLst/>
          </a:prstGeom>
          <a:solidFill>
            <a:schemeClr val="bg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7" name="Rectangle 6"/>
          <p:cNvSpPr/>
          <p:nvPr/>
        </p:nvSpPr>
        <p:spPr>
          <a:xfrm>
            <a:off x="-6877" y="3849861"/>
            <a:ext cx="10700277" cy="3711402"/>
          </a:xfrm>
          <a:custGeom>
            <a:avLst/>
            <a:gdLst>
              <a:gd name="connsiteX0" fmla="*/ 0 w 10693400"/>
              <a:gd name="connsiteY0" fmla="*/ 0 h 1116013"/>
              <a:gd name="connsiteX1" fmla="*/ 10693400 w 10693400"/>
              <a:gd name="connsiteY1" fmla="*/ 0 h 1116013"/>
              <a:gd name="connsiteX2" fmla="*/ 10693400 w 10693400"/>
              <a:gd name="connsiteY2" fmla="*/ 1116013 h 1116013"/>
              <a:gd name="connsiteX3" fmla="*/ 0 w 10693400"/>
              <a:gd name="connsiteY3" fmla="*/ 1116013 h 1116013"/>
              <a:gd name="connsiteX4" fmla="*/ 0 w 10693400"/>
              <a:gd name="connsiteY4" fmla="*/ 0 h 1116013"/>
              <a:gd name="connsiteX0" fmla="*/ 8193 w 10693400"/>
              <a:gd name="connsiteY0" fmla="*/ 0 h 3705052"/>
              <a:gd name="connsiteX1" fmla="*/ 10693400 w 10693400"/>
              <a:gd name="connsiteY1" fmla="*/ 2589039 h 3705052"/>
              <a:gd name="connsiteX2" fmla="*/ 10693400 w 10693400"/>
              <a:gd name="connsiteY2" fmla="*/ 3705052 h 3705052"/>
              <a:gd name="connsiteX3" fmla="*/ 0 w 10693400"/>
              <a:gd name="connsiteY3" fmla="*/ 3705052 h 3705052"/>
              <a:gd name="connsiteX4" fmla="*/ 8193 w 10693400"/>
              <a:gd name="connsiteY4" fmla="*/ 0 h 3705052"/>
              <a:gd name="connsiteX0" fmla="*/ 8193 w 10693400"/>
              <a:gd name="connsiteY0" fmla="*/ 0 h 3705052"/>
              <a:gd name="connsiteX1" fmla="*/ 10660627 w 10693400"/>
              <a:gd name="connsiteY1" fmla="*/ 2130222 h 3705052"/>
              <a:gd name="connsiteX2" fmla="*/ 10693400 w 10693400"/>
              <a:gd name="connsiteY2" fmla="*/ 3705052 h 3705052"/>
              <a:gd name="connsiteX3" fmla="*/ 0 w 10693400"/>
              <a:gd name="connsiteY3" fmla="*/ 3705052 h 3705052"/>
              <a:gd name="connsiteX4" fmla="*/ 8193 w 10693400"/>
              <a:gd name="connsiteY4" fmla="*/ 0 h 3705052"/>
              <a:gd name="connsiteX0" fmla="*/ 8193 w 10693401"/>
              <a:gd name="connsiteY0" fmla="*/ 0 h 3705052"/>
              <a:gd name="connsiteX1" fmla="*/ 10693401 w 10693401"/>
              <a:gd name="connsiteY1" fmla="*/ 2154801 h 3705052"/>
              <a:gd name="connsiteX2" fmla="*/ 10693400 w 10693401"/>
              <a:gd name="connsiteY2" fmla="*/ 3705052 h 3705052"/>
              <a:gd name="connsiteX3" fmla="*/ 0 w 10693401"/>
              <a:gd name="connsiteY3" fmla="*/ 3705052 h 3705052"/>
              <a:gd name="connsiteX4" fmla="*/ 8193 w 10693401"/>
              <a:gd name="connsiteY4" fmla="*/ 0 h 3705052"/>
              <a:gd name="connsiteX0" fmla="*/ 8193 w 10693401"/>
              <a:gd name="connsiteY0" fmla="*/ 0 h 3705052"/>
              <a:gd name="connsiteX1" fmla="*/ 3175 w 10693401"/>
              <a:gd name="connsiteY1" fmla="*/ 4589 h 3705052"/>
              <a:gd name="connsiteX2" fmla="*/ 10693401 w 10693401"/>
              <a:gd name="connsiteY2" fmla="*/ 2154801 h 3705052"/>
              <a:gd name="connsiteX3" fmla="*/ 10693400 w 10693401"/>
              <a:gd name="connsiteY3" fmla="*/ 3705052 h 3705052"/>
              <a:gd name="connsiteX4" fmla="*/ 0 w 10693401"/>
              <a:gd name="connsiteY4" fmla="*/ 3705052 h 3705052"/>
              <a:gd name="connsiteX5" fmla="*/ 8193 w 10693401"/>
              <a:gd name="connsiteY5" fmla="*/ 0 h 3705052"/>
              <a:gd name="connsiteX0" fmla="*/ 1843 w 10693401"/>
              <a:gd name="connsiteY0" fmla="*/ 0 h 3711402"/>
              <a:gd name="connsiteX1" fmla="*/ 3175 w 10693401"/>
              <a:gd name="connsiteY1" fmla="*/ 10939 h 3711402"/>
              <a:gd name="connsiteX2" fmla="*/ 10693401 w 10693401"/>
              <a:gd name="connsiteY2" fmla="*/ 2161151 h 3711402"/>
              <a:gd name="connsiteX3" fmla="*/ 10693400 w 10693401"/>
              <a:gd name="connsiteY3" fmla="*/ 3711402 h 3711402"/>
              <a:gd name="connsiteX4" fmla="*/ 0 w 10693401"/>
              <a:gd name="connsiteY4" fmla="*/ 3711402 h 3711402"/>
              <a:gd name="connsiteX5" fmla="*/ 1843 w 10693401"/>
              <a:gd name="connsiteY5" fmla="*/ 0 h 3711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693401" h="3711402">
                <a:moveTo>
                  <a:pt x="1843" y="0"/>
                </a:moveTo>
                <a:cubicBezTo>
                  <a:pt x="5462" y="1530"/>
                  <a:pt x="-444" y="9409"/>
                  <a:pt x="3175" y="10939"/>
                </a:cubicBezTo>
                <a:lnTo>
                  <a:pt x="10693401" y="2161151"/>
                </a:lnTo>
                <a:cubicBezTo>
                  <a:pt x="10693401" y="2677901"/>
                  <a:pt x="10693400" y="3194652"/>
                  <a:pt x="10693400" y="3711402"/>
                </a:cubicBezTo>
                <a:lnTo>
                  <a:pt x="0" y="3711402"/>
                </a:lnTo>
                <a:cubicBezTo>
                  <a:pt x="614" y="2474268"/>
                  <a:pt x="1229" y="1237134"/>
                  <a:pt x="1843" y="0"/>
                </a:cubicBezTo>
                <a:close/>
              </a:path>
            </a:pathLst>
          </a:cu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a:t> </a:t>
            </a:r>
          </a:p>
        </p:txBody>
      </p:sp>
      <p:sp>
        <p:nvSpPr>
          <p:cNvPr id="3" name="Subtitle 2"/>
          <p:cNvSpPr>
            <a:spLocks noGrp="1"/>
          </p:cNvSpPr>
          <p:nvPr>
            <p:ph type="subTitle" idx="1" hasCustomPrompt="1"/>
          </p:nvPr>
        </p:nvSpPr>
        <p:spPr>
          <a:xfrm>
            <a:off x="522164" y="1361409"/>
            <a:ext cx="9001000" cy="565938"/>
          </a:xfrm>
        </p:spPr>
        <p:txBody>
          <a:bodyPr lIns="0"/>
          <a:lstStyle>
            <a:lvl1pPr marL="0" indent="0" algn="l">
              <a:buNone/>
              <a:defRPr sz="4000">
                <a:solidFill>
                  <a:srgbClr val="004084"/>
                </a:solidFill>
                <a:latin typeface="+mj-lt"/>
                <a:ea typeface="Roboto" panose="02000000000000000000" pitchFamily="2" charset="0"/>
                <a:cs typeface="Roboto" panose="02000000000000000000" pitchFamily="2" charset="0"/>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noProof="0"/>
              <a:t>Click to edit Master sub title style</a:t>
            </a:r>
          </a:p>
        </p:txBody>
      </p:sp>
      <p:pic>
        <p:nvPicPr>
          <p:cNvPr id="10" name="Picture 2" descr="Barre.jpg"/>
          <p:cNvPicPr preferRelativeResize="0">
            <a:picLocks/>
          </p:cNvPicPr>
          <p:nvPr/>
        </p:nvPicPr>
        <p:blipFill>
          <a:blip r:embed="rId2" cstate="email">
            <a:extLst>
              <a:ext uri="{28A0092B-C50C-407E-A947-70E740481C1C}">
                <a14:useLocalDpi xmlns:a14="http://schemas.microsoft.com/office/drawing/2010/main"/>
              </a:ext>
            </a:extLst>
          </a:blip>
          <a:srcRect/>
          <a:stretch>
            <a:fillRect/>
          </a:stretch>
        </p:blipFill>
        <p:spPr bwMode="auto">
          <a:xfrm rot="683514">
            <a:off x="-181298" y="4876005"/>
            <a:ext cx="11099907" cy="858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19" name="Straight Connector 18">
            <a:extLst>
              <a:ext uri="{FF2B5EF4-FFF2-40B4-BE49-F238E27FC236}">
                <a16:creationId xmlns:a16="http://schemas.microsoft.com/office/drawing/2014/main" id="{FCB66B94-C877-4044-B876-FF4AAD4F5EA5}"/>
              </a:ext>
            </a:extLst>
          </p:cNvPr>
          <p:cNvCxnSpPr>
            <a:cxnSpLocks/>
          </p:cNvCxnSpPr>
          <p:nvPr/>
        </p:nvCxnSpPr>
        <p:spPr>
          <a:xfrm>
            <a:off x="544837" y="2169023"/>
            <a:ext cx="1561503" cy="0"/>
          </a:xfrm>
          <a:prstGeom prst="line">
            <a:avLst/>
          </a:prstGeom>
          <a:ln w="57150" cap="rnd">
            <a:solidFill>
              <a:srgbClr val="004084"/>
            </a:solidFill>
          </a:ln>
          <a:effectLst/>
        </p:spPr>
        <p:style>
          <a:lnRef idx="2">
            <a:schemeClr val="accent1"/>
          </a:lnRef>
          <a:fillRef idx="0">
            <a:schemeClr val="accent1"/>
          </a:fillRef>
          <a:effectRef idx="1">
            <a:schemeClr val="accent1"/>
          </a:effectRef>
          <a:fontRef idx="minor">
            <a:schemeClr val="tx1"/>
          </a:fontRef>
        </p:style>
      </p:cxnSp>
      <p:sp>
        <p:nvSpPr>
          <p:cNvPr id="25" name="Text Placeholder 24">
            <a:extLst>
              <a:ext uri="{FF2B5EF4-FFF2-40B4-BE49-F238E27FC236}">
                <a16:creationId xmlns:a16="http://schemas.microsoft.com/office/drawing/2014/main" id="{9D506E1F-D43F-4BC0-B6C5-83FE34B4DC33}"/>
              </a:ext>
            </a:extLst>
          </p:cNvPr>
          <p:cNvSpPr>
            <a:spLocks noGrp="1"/>
          </p:cNvSpPr>
          <p:nvPr>
            <p:ph type="body" sz="quarter" idx="10" hasCustomPrompt="1"/>
          </p:nvPr>
        </p:nvSpPr>
        <p:spPr>
          <a:xfrm>
            <a:off x="522164" y="3181002"/>
            <a:ext cx="6026323" cy="455613"/>
          </a:xfrm>
        </p:spPr>
        <p:txBody>
          <a:bodyPr/>
          <a:lstStyle>
            <a:lvl1pPr marL="0" indent="0">
              <a:buNone/>
              <a:defRPr sz="1600"/>
            </a:lvl1pPr>
          </a:lstStyle>
          <a:p>
            <a:pPr lvl="0"/>
            <a:r>
              <a:rPr lang="en-US"/>
              <a:t>Click to add date and location</a:t>
            </a:r>
            <a:endParaRPr lang="en-GB"/>
          </a:p>
        </p:txBody>
      </p:sp>
      <p:sp>
        <p:nvSpPr>
          <p:cNvPr id="29" name="Text Placeholder 28">
            <a:extLst>
              <a:ext uri="{FF2B5EF4-FFF2-40B4-BE49-F238E27FC236}">
                <a16:creationId xmlns:a16="http://schemas.microsoft.com/office/drawing/2014/main" id="{9705A334-CBC2-402C-960C-D114601DD6F6}"/>
              </a:ext>
            </a:extLst>
          </p:cNvPr>
          <p:cNvSpPr>
            <a:spLocks noGrp="1"/>
          </p:cNvSpPr>
          <p:nvPr>
            <p:ph type="body" sz="quarter" idx="11" hasCustomPrompt="1"/>
          </p:nvPr>
        </p:nvSpPr>
        <p:spPr>
          <a:xfrm>
            <a:off x="522164" y="2412479"/>
            <a:ext cx="7632700" cy="455612"/>
          </a:xfrm>
        </p:spPr>
        <p:txBody>
          <a:bodyPr/>
          <a:lstStyle>
            <a:lvl1pPr marL="0" indent="0">
              <a:buNone/>
              <a:defRPr sz="2000"/>
            </a:lvl1pPr>
          </a:lstStyle>
          <a:p>
            <a:pPr lvl="0"/>
            <a:r>
              <a:rPr lang="en-US"/>
              <a:t>Click to add sub title</a:t>
            </a:r>
            <a:endParaRPr lang="en-GB"/>
          </a:p>
        </p:txBody>
      </p:sp>
      <p:sp>
        <p:nvSpPr>
          <p:cNvPr id="2" name="Rectangle 1">
            <a:extLst>
              <a:ext uri="{FF2B5EF4-FFF2-40B4-BE49-F238E27FC236}">
                <a16:creationId xmlns:a16="http://schemas.microsoft.com/office/drawing/2014/main" id="{2B500A10-74F5-4DAD-8993-91DD1932EFF9}"/>
              </a:ext>
            </a:extLst>
          </p:cNvPr>
          <p:cNvSpPr/>
          <p:nvPr/>
        </p:nvSpPr>
        <p:spPr>
          <a:xfrm>
            <a:off x="234132" y="900311"/>
            <a:ext cx="1728192" cy="217643"/>
          </a:xfrm>
          <a:prstGeom prst="rect">
            <a:avLst/>
          </a:prstGeom>
          <a:solidFill>
            <a:schemeClr val="bg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3" name="Rectangle 12">
            <a:extLst>
              <a:ext uri="{FF2B5EF4-FFF2-40B4-BE49-F238E27FC236}">
                <a16:creationId xmlns:a16="http://schemas.microsoft.com/office/drawing/2014/main" id="{946209D3-735C-4987-9DB6-A9557D366E03}"/>
              </a:ext>
            </a:extLst>
          </p:cNvPr>
          <p:cNvSpPr/>
          <p:nvPr/>
        </p:nvSpPr>
        <p:spPr>
          <a:xfrm>
            <a:off x="0" y="-35793"/>
            <a:ext cx="10693400" cy="322957"/>
          </a:xfrm>
          <a:prstGeom prst="rect">
            <a:avLst/>
          </a:prstGeom>
          <a:solidFill>
            <a:schemeClr val="bg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2" name="Rectangle 6">
            <a:extLst>
              <a:ext uri="{FF2B5EF4-FFF2-40B4-BE49-F238E27FC236}">
                <a16:creationId xmlns:a16="http://schemas.microsoft.com/office/drawing/2014/main" id="{3248333E-F58B-430B-B3ED-0D190676FF1E}"/>
              </a:ext>
            </a:extLst>
          </p:cNvPr>
          <p:cNvSpPr/>
          <p:nvPr userDrawn="1"/>
        </p:nvSpPr>
        <p:spPr>
          <a:xfrm>
            <a:off x="-80441" y="3849861"/>
            <a:ext cx="10898193" cy="3711402"/>
          </a:xfrm>
          <a:custGeom>
            <a:avLst/>
            <a:gdLst>
              <a:gd name="connsiteX0" fmla="*/ 0 w 10693400"/>
              <a:gd name="connsiteY0" fmla="*/ 0 h 1116013"/>
              <a:gd name="connsiteX1" fmla="*/ 10693400 w 10693400"/>
              <a:gd name="connsiteY1" fmla="*/ 0 h 1116013"/>
              <a:gd name="connsiteX2" fmla="*/ 10693400 w 10693400"/>
              <a:gd name="connsiteY2" fmla="*/ 1116013 h 1116013"/>
              <a:gd name="connsiteX3" fmla="*/ 0 w 10693400"/>
              <a:gd name="connsiteY3" fmla="*/ 1116013 h 1116013"/>
              <a:gd name="connsiteX4" fmla="*/ 0 w 10693400"/>
              <a:gd name="connsiteY4" fmla="*/ 0 h 1116013"/>
              <a:gd name="connsiteX0" fmla="*/ 8193 w 10693400"/>
              <a:gd name="connsiteY0" fmla="*/ 0 h 3705052"/>
              <a:gd name="connsiteX1" fmla="*/ 10693400 w 10693400"/>
              <a:gd name="connsiteY1" fmla="*/ 2589039 h 3705052"/>
              <a:gd name="connsiteX2" fmla="*/ 10693400 w 10693400"/>
              <a:gd name="connsiteY2" fmla="*/ 3705052 h 3705052"/>
              <a:gd name="connsiteX3" fmla="*/ 0 w 10693400"/>
              <a:gd name="connsiteY3" fmla="*/ 3705052 h 3705052"/>
              <a:gd name="connsiteX4" fmla="*/ 8193 w 10693400"/>
              <a:gd name="connsiteY4" fmla="*/ 0 h 3705052"/>
              <a:gd name="connsiteX0" fmla="*/ 8193 w 10693400"/>
              <a:gd name="connsiteY0" fmla="*/ 0 h 3705052"/>
              <a:gd name="connsiteX1" fmla="*/ 10660627 w 10693400"/>
              <a:gd name="connsiteY1" fmla="*/ 2130222 h 3705052"/>
              <a:gd name="connsiteX2" fmla="*/ 10693400 w 10693400"/>
              <a:gd name="connsiteY2" fmla="*/ 3705052 h 3705052"/>
              <a:gd name="connsiteX3" fmla="*/ 0 w 10693400"/>
              <a:gd name="connsiteY3" fmla="*/ 3705052 h 3705052"/>
              <a:gd name="connsiteX4" fmla="*/ 8193 w 10693400"/>
              <a:gd name="connsiteY4" fmla="*/ 0 h 3705052"/>
              <a:gd name="connsiteX0" fmla="*/ 8193 w 10693401"/>
              <a:gd name="connsiteY0" fmla="*/ 0 h 3705052"/>
              <a:gd name="connsiteX1" fmla="*/ 10693401 w 10693401"/>
              <a:gd name="connsiteY1" fmla="*/ 2154801 h 3705052"/>
              <a:gd name="connsiteX2" fmla="*/ 10693400 w 10693401"/>
              <a:gd name="connsiteY2" fmla="*/ 3705052 h 3705052"/>
              <a:gd name="connsiteX3" fmla="*/ 0 w 10693401"/>
              <a:gd name="connsiteY3" fmla="*/ 3705052 h 3705052"/>
              <a:gd name="connsiteX4" fmla="*/ 8193 w 10693401"/>
              <a:gd name="connsiteY4" fmla="*/ 0 h 3705052"/>
              <a:gd name="connsiteX0" fmla="*/ 8193 w 10693401"/>
              <a:gd name="connsiteY0" fmla="*/ 0 h 3705052"/>
              <a:gd name="connsiteX1" fmla="*/ 3175 w 10693401"/>
              <a:gd name="connsiteY1" fmla="*/ 4589 h 3705052"/>
              <a:gd name="connsiteX2" fmla="*/ 10693401 w 10693401"/>
              <a:gd name="connsiteY2" fmla="*/ 2154801 h 3705052"/>
              <a:gd name="connsiteX3" fmla="*/ 10693400 w 10693401"/>
              <a:gd name="connsiteY3" fmla="*/ 3705052 h 3705052"/>
              <a:gd name="connsiteX4" fmla="*/ 0 w 10693401"/>
              <a:gd name="connsiteY4" fmla="*/ 3705052 h 3705052"/>
              <a:gd name="connsiteX5" fmla="*/ 8193 w 10693401"/>
              <a:gd name="connsiteY5" fmla="*/ 0 h 3705052"/>
              <a:gd name="connsiteX0" fmla="*/ 1843 w 10693401"/>
              <a:gd name="connsiteY0" fmla="*/ 0 h 3711402"/>
              <a:gd name="connsiteX1" fmla="*/ 3175 w 10693401"/>
              <a:gd name="connsiteY1" fmla="*/ 10939 h 3711402"/>
              <a:gd name="connsiteX2" fmla="*/ 10693401 w 10693401"/>
              <a:gd name="connsiteY2" fmla="*/ 2161151 h 3711402"/>
              <a:gd name="connsiteX3" fmla="*/ 10693400 w 10693401"/>
              <a:gd name="connsiteY3" fmla="*/ 3711402 h 3711402"/>
              <a:gd name="connsiteX4" fmla="*/ 0 w 10693401"/>
              <a:gd name="connsiteY4" fmla="*/ 3711402 h 3711402"/>
              <a:gd name="connsiteX5" fmla="*/ 1843 w 10693401"/>
              <a:gd name="connsiteY5" fmla="*/ 0 h 3711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693401" h="3711402">
                <a:moveTo>
                  <a:pt x="1843" y="0"/>
                </a:moveTo>
                <a:cubicBezTo>
                  <a:pt x="5462" y="1530"/>
                  <a:pt x="-444" y="9409"/>
                  <a:pt x="3175" y="10939"/>
                </a:cubicBezTo>
                <a:lnTo>
                  <a:pt x="10693401" y="2161151"/>
                </a:lnTo>
                <a:cubicBezTo>
                  <a:pt x="10693401" y="2677901"/>
                  <a:pt x="10693400" y="3194652"/>
                  <a:pt x="10693400" y="3711402"/>
                </a:cubicBezTo>
                <a:lnTo>
                  <a:pt x="0" y="3711402"/>
                </a:lnTo>
                <a:cubicBezTo>
                  <a:pt x="614" y="2474268"/>
                  <a:pt x="1229" y="1237134"/>
                  <a:pt x="1843" y="0"/>
                </a:cubicBezTo>
                <a:close/>
              </a:path>
            </a:pathLst>
          </a:cu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a:t> </a:t>
            </a:r>
          </a:p>
        </p:txBody>
      </p:sp>
      <p:pic>
        <p:nvPicPr>
          <p:cNvPr id="14" name="Picture 2" descr="Barre.jpg">
            <a:extLst>
              <a:ext uri="{FF2B5EF4-FFF2-40B4-BE49-F238E27FC236}">
                <a16:creationId xmlns:a16="http://schemas.microsoft.com/office/drawing/2014/main" id="{F89D6C16-9223-47AA-AE6C-C0E4481E8865}"/>
              </a:ext>
            </a:extLst>
          </p:cNvPr>
          <p:cNvPicPr preferRelativeResize="0">
            <a:picLocks/>
          </p:cNvPicPr>
          <p:nvPr userDrawn="1"/>
        </p:nvPicPr>
        <p:blipFill>
          <a:blip r:embed="rId2" cstate="email">
            <a:extLst>
              <a:ext uri="{28A0092B-C50C-407E-A947-70E740481C1C}">
                <a14:useLocalDpi xmlns:a14="http://schemas.microsoft.com/office/drawing/2010/main"/>
              </a:ext>
            </a:extLst>
          </a:blip>
          <a:srcRect/>
          <a:stretch>
            <a:fillRect/>
          </a:stretch>
        </p:blipFill>
        <p:spPr bwMode="auto">
          <a:xfrm rot="683514">
            <a:off x="-181298" y="4876005"/>
            <a:ext cx="11099907" cy="858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15" name="Straight Connector 14">
            <a:extLst>
              <a:ext uri="{FF2B5EF4-FFF2-40B4-BE49-F238E27FC236}">
                <a16:creationId xmlns:a16="http://schemas.microsoft.com/office/drawing/2014/main" id="{AD26EBEF-24C4-4B3D-8F79-5020FF8937D4}"/>
              </a:ext>
            </a:extLst>
          </p:cNvPr>
          <p:cNvCxnSpPr>
            <a:cxnSpLocks/>
          </p:cNvCxnSpPr>
          <p:nvPr userDrawn="1"/>
        </p:nvCxnSpPr>
        <p:spPr>
          <a:xfrm>
            <a:off x="544837" y="2169023"/>
            <a:ext cx="1561503" cy="0"/>
          </a:xfrm>
          <a:prstGeom prst="line">
            <a:avLst/>
          </a:prstGeom>
          <a:ln w="57150" cap="rnd">
            <a:solidFill>
              <a:srgbClr val="004084"/>
            </a:solidFill>
          </a:ln>
          <a:effectLst/>
        </p:spPr>
        <p:style>
          <a:lnRef idx="2">
            <a:schemeClr val="accent1"/>
          </a:lnRef>
          <a:fillRef idx="0">
            <a:schemeClr val="accent1"/>
          </a:fillRef>
          <a:effectRef idx="1">
            <a:schemeClr val="accent1"/>
          </a:effectRef>
          <a:fontRef idx="minor">
            <a:schemeClr val="tx1"/>
          </a:fontRef>
        </p:style>
      </p:cxnSp>
      <p:sp>
        <p:nvSpPr>
          <p:cNvPr id="18" name="Rectangle 17">
            <a:extLst>
              <a:ext uri="{FF2B5EF4-FFF2-40B4-BE49-F238E27FC236}">
                <a16:creationId xmlns:a16="http://schemas.microsoft.com/office/drawing/2014/main" id="{0E1EC887-81B1-4886-842B-BA3CA50FEFA4}"/>
              </a:ext>
            </a:extLst>
          </p:cNvPr>
          <p:cNvSpPr/>
          <p:nvPr userDrawn="1"/>
        </p:nvSpPr>
        <p:spPr>
          <a:xfrm>
            <a:off x="234132" y="900311"/>
            <a:ext cx="1728192" cy="217643"/>
          </a:xfrm>
          <a:prstGeom prst="rect">
            <a:avLst/>
          </a:prstGeom>
          <a:solidFill>
            <a:schemeClr val="bg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0" name="Rectangle 19">
            <a:extLst>
              <a:ext uri="{FF2B5EF4-FFF2-40B4-BE49-F238E27FC236}">
                <a16:creationId xmlns:a16="http://schemas.microsoft.com/office/drawing/2014/main" id="{0A2366D8-6B51-44EE-A61D-9BE6765ADAEE}"/>
              </a:ext>
            </a:extLst>
          </p:cNvPr>
          <p:cNvSpPr/>
          <p:nvPr userDrawn="1"/>
        </p:nvSpPr>
        <p:spPr>
          <a:xfrm>
            <a:off x="0" y="-35793"/>
            <a:ext cx="10693400" cy="322957"/>
          </a:xfrm>
          <a:prstGeom prst="rect">
            <a:avLst/>
          </a:prstGeom>
          <a:solidFill>
            <a:schemeClr val="bg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pic>
        <p:nvPicPr>
          <p:cNvPr id="23" name="Picture 22">
            <a:extLst>
              <a:ext uri="{FF2B5EF4-FFF2-40B4-BE49-F238E27FC236}">
                <a16:creationId xmlns:a16="http://schemas.microsoft.com/office/drawing/2014/main" id="{642D8295-2FCE-4D5E-BA7F-A048F0DD0B02}"/>
              </a:ext>
            </a:extLst>
          </p:cNvPr>
          <p:cNvPicPr>
            <a:picLocks noChangeAspect="1"/>
          </p:cNvPicPr>
          <p:nvPr userDrawn="1"/>
        </p:nvPicPr>
        <p:blipFill>
          <a:blip r:embed="rId3" cstate="email">
            <a:alphaModFix amt="84000"/>
            <a:extLst>
              <a:ext uri="{28A0092B-C50C-407E-A947-70E740481C1C}">
                <a14:useLocalDpi xmlns:a14="http://schemas.microsoft.com/office/drawing/2010/main"/>
              </a:ext>
            </a:extLst>
          </a:blip>
          <a:stretch>
            <a:fillRect/>
          </a:stretch>
        </p:blipFill>
        <p:spPr>
          <a:xfrm>
            <a:off x="811995" y="-180232"/>
            <a:ext cx="8757578" cy="7561263"/>
          </a:xfrm>
          <a:prstGeom prst="rect">
            <a:avLst/>
          </a:prstGeom>
        </p:spPr>
      </p:pic>
      <p:pic>
        <p:nvPicPr>
          <p:cNvPr id="26" name="Picture 25">
            <a:extLst>
              <a:ext uri="{FF2B5EF4-FFF2-40B4-BE49-F238E27FC236}">
                <a16:creationId xmlns:a16="http://schemas.microsoft.com/office/drawing/2014/main" id="{FA254A17-4723-AA44-8BDB-3EC9BF21DDC8}"/>
              </a:ext>
            </a:extLst>
          </p:cNvPr>
          <p:cNvPicPr>
            <a:picLocks noChangeAspect="1"/>
          </p:cNvPicPr>
          <p:nvPr userDrawn="1"/>
        </p:nvPicPr>
        <p:blipFill>
          <a:blip r:embed="rId4" cstate="screen">
            <a:extLst>
              <a:ext uri="{28A0092B-C50C-407E-A947-70E740481C1C}">
                <a14:useLocalDpi xmlns:a14="http://schemas.microsoft.com/office/drawing/2010/main" val="0"/>
              </a:ext>
            </a:extLst>
          </a:blip>
          <a:stretch>
            <a:fillRect/>
          </a:stretch>
        </p:blipFill>
        <p:spPr>
          <a:xfrm>
            <a:off x="522164" y="6044692"/>
            <a:ext cx="2971800" cy="1092200"/>
          </a:xfrm>
          <a:prstGeom prst="rect">
            <a:avLst/>
          </a:prstGeom>
        </p:spPr>
      </p:pic>
      <p:pic>
        <p:nvPicPr>
          <p:cNvPr id="27" name="Picture 26">
            <a:extLst>
              <a:ext uri="{FF2B5EF4-FFF2-40B4-BE49-F238E27FC236}">
                <a16:creationId xmlns:a16="http://schemas.microsoft.com/office/drawing/2014/main" id="{85EA595F-DE1D-4E40-ACAC-9D47F876D5E2}"/>
              </a:ext>
            </a:extLst>
          </p:cNvPr>
          <p:cNvPicPr>
            <a:picLocks noChangeAspect="1"/>
          </p:cNvPicPr>
          <p:nvPr userDrawn="1"/>
        </p:nvPicPr>
        <p:blipFill>
          <a:blip r:embed="rId5" cstate="screen">
            <a:extLst>
              <a:ext uri="{28A0092B-C50C-407E-A947-70E740481C1C}">
                <a14:useLocalDpi xmlns:a14="http://schemas.microsoft.com/office/drawing/2010/main" val="0"/>
              </a:ext>
            </a:extLst>
          </a:blip>
          <a:stretch>
            <a:fillRect/>
          </a:stretch>
        </p:blipFill>
        <p:spPr>
          <a:xfrm>
            <a:off x="7665429" y="6499943"/>
            <a:ext cx="2520280" cy="593007"/>
          </a:xfrm>
          <a:prstGeom prst="rect">
            <a:avLst/>
          </a:prstGeom>
        </p:spPr>
      </p:pic>
    </p:spTree>
    <p:extLst>
      <p:ext uri="{BB962C8B-B14F-4D97-AF65-F5344CB8AC3E}">
        <p14:creationId xmlns:p14="http://schemas.microsoft.com/office/powerpoint/2010/main" val="897895938"/>
      </p:ext>
    </p:extLst>
  </p:cSld>
  <p:clrMapOvr>
    <a:masterClrMapping/>
  </p:clrMapOvr>
  <p:transition spd="slow">
    <p:push/>
  </p:transition>
  <p:extLst>
    <p:ext uri="{DCECCB84-F9BA-43D5-87BE-67443E8EF086}">
      <p15:sldGuideLst xmlns:p15="http://schemas.microsoft.com/office/powerpoint/2012/main">
        <p15:guide id="1" orient="horz" pos="4105">
          <p15:clr>
            <a:srgbClr val="FBAE40"/>
          </p15:clr>
        </p15:guide>
        <p15:guide id="2" orient="horz" pos="4468">
          <p15:clr>
            <a:srgbClr val="FBAE40"/>
          </p15:clr>
        </p15:guide>
        <p15:guide id="3" pos="329">
          <p15:clr>
            <a:srgbClr val="FBAE40"/>
          </p15:clr>
        </p15:guide>
      </p15:sldGuideLst>
    </p:ext>
  </p:extLst>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noProof="0"/>
              <a:t>Click to edit slide title</a:t>
            </a:r>
          </a:p>
        </p:txBody>
      </p:sp>
      <p:sp>
        <p:nvSpPr>
          <p:cNvPr id="3" name="Content Placeholder 2"/>
          <p:cNvSpPr>
            <a:spLocks noGrp="1"/>
          </p:cNvSpPr>
          <p:nvPr>
            <p:ph idx="1" hasCustomPrompt="1"/>
          </p:nvPr>
        </p:nvSpPr>
        <p:spPr/>
        <p:txBody>
          <a:bodyPr/>
          <a:lstStyle>
            <a:lvl1pPr marL="342900" indent="-342900">
              <a:buClr>
                <a:srgbClr val="FF9933"/>
              </a:buClr>
              <a:buFont typeface="Wingdings" panose="05000000000000000000" pitchFamily="2" charset="2"/>
              <a:buChar char="§"/>
              <a:defRPr sz="2000">
                <a:latin typeface="Roboto" panose="02000000000000000000" pitchFamily="2" charset="0"/>
                <a:ea typeface="Roboto" panose="02000000000000000000" pitchFamily="2" charset="0"/>
                <a:cs typeface="Roboto" panose="02000000000000000000" pitchFamily="2" charset="0"/>
              </a:defRPr>
            </a:lvl1pPr>
            <a:lvl2pPr marL="800100" indent="-342900">
              <a:buClr>
                <a:srgbClr val="004084"/>
              </a:buClr>
              <a:buFont typeface="Roboto" panose="02000000000000000000" pitchFamily="2" charset="0"/>
              <a:buChar char="−"/>
              <a:defRPr sz="1800">
                <a:latin typeface="Roboto" panose="02000000000000000000" pitchFamily="2" charset="0"/>
                <a:ea typeface="Roboto" panose="02000000000000000000" pitchFamily="2" charset="0"/>
                <a:cs typeface="Roboto" panose="02000000000000000000" pitchFamily="2" charset="0"/>
              </a:defRPr>
            </a:lvl2pPr>
            <a:lvl3pPr marL="1200150" indent="-285750">
              <a:buFont typeface="Roboto" panose="02000000000000000000" pitchFamily="2" charset="0"/>
              <a:buChar char="−"/>
              <a:defRPr sz="1600" i="0">
                <a:solidFill>
                  <a:srgbClr val="004084"/>
                </a:solidFill>
                <a:latin typeface="Roboto" panose="02000000000000000000" pitchFamily="2" charset="0"/>
                <a:ea typeface="Roboto" panose="02000000000000000000" pitchFamily="2" charset="0"/>
                <a:cs typeface="Roboto" panose="02000000000000000000" pitchFamily="2" charset="0"/>
              </a:defRPr>
            </a:lvl3pPr>
          </a:lstStyle>
          <a:p>
            <a:pPr lvl="0"/>
            <a:r>
              <a:rPr lang="en-US" noProof="0"/>
              <a:t>First level</a:t>
            </a:r>
          </a:p>
          <a:p>
            <a:pPr lvl="1"/>
            <a:r>
              <a:rPr lang="en-US" noProof="0"/>
              <a:t>Second level</a:t>
            </a:r>
          </a:p>
          <a:p>
            <a:pPr lvl="2"/>
            <a:r>
              <a:rPr lang="en-US" noProof="0"/>
              <a:t>Third level</a:t>
            </a:r>
          </a:p>
        </p:txBody>
      </p:sp>
    </p:spTree>
    <p:extLst>
      <p:ext uri="{BB962C8B-B14F-4D97-AF65-F5344CB8AC3E}">
        <p14:creationId xmlns:p14="http://schemas.microsoft.com/office/powerpoint/2010/main" val="2758552063"/>
      </p:ext>
    </p:extLst>
  </p:cSld>
  <p:clrMapOvr>
    <a:masterClrMapping/>
  </p:clrMapOvr>
  <p:transition spd="slow">
    <p:push/>
  </p:transition>
</p:sldLayout>
</file>

<file path=ppt/slideLayouts/slideLayout27.xml><?xml version="1.0" encoding="utf-8"?>
<p:sldLayout xmlns:a="http://schemas.openxmlformats.org/drawingml/2006/main" xmlns:r="http://schemas.openxmlformats.org/officeDocument/2006/relationships" xmlns:p="http://schemas.openxmlformats.org/presentationml/2006/main" type="obj" preserve="1">
  <p:cSld name="1_Title and Content - reverse">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solidFill>
                  <a:schemeClr val="bg1"/>
                </a:solidFill>
              </a:defRPr>
            </a:lvl1pPr>
          </a:lstStyle>
          <a:p>
            <a:r>
              <a:rPr lang="en-US" noProof="0"/>
              <a:t>Click to edit slide title</a:t>
            </a:r>
          </a:p>
        </p:txBody>
      </p:sp>
      <p:sp>
        <p:nvSpPr>
          <p:cNvPr id="3" name="Content Placeholder 2"/>
          <p:cNvSpPr>
            <a:spLocks noGrp="1"/>
          </p:cNvSpPr>
          <p:nvPr>
            <p:ph idx="1" hasCustomPrompt="1"/>
          </p:nvPr>
        </p:nvSpPr>
        <p:spPr/>
        <p:txBody>
          <a:bodyPr/>
          <a:lstStyle>
            <a:lvl1pPr marL="342900" indent="-342900">
              <a:buClr>
                <a:srgbClr val="FF9933"/>
              </a:buClr>
              <a:buFont typeface="Wingdings" panose="05000000000000000000" pitchFamily="2" charset="2"/>
              <a:buChar char="§"/>
              <a:defRPr sz="2400">
                <a:solidFill>
                  <a:schemeClr val="bg1"/>
                </a:solidFill>
                <a:latin typeface="Roboto" panose="02000000000000000000" pitchFamily="2" charset="0"/>
                <a:ea typeface="Roboto" panose="02000000000000000000" pitchFamily="2" charset="0"/>
                <a:cs typeface="Roboto" panose="02000000000000000000" pitchFamily="2" charset="0"/>
              </a:defRPr>
            </a:lvl1pPr>
            <a:lvl2pPr marL="800100" indent="-342900">
              <a:buClr>
                <a:schemeClr val="bg1"/>
              </a:buClr>
              <a:buFont typeface="Roboto" panose="02000000000000000000" pitchFamily="2" charset="0"/>
              <a:buChar char="−"/>
              <a:defRPr sz="2000">
                <a:solidFill>
                  <a:schemeClr val="bg1"/>
                </a:solidFill>
                <a:latin typeface="Roboto" panose="02000000000000000000" pitchFamily="2" charset="0"/>
                <a:ea typeface="Roboto" panose="02000000000000000000" pitchFamily="2" charset="0"/>
                <a:cs typeface="Roboto" panose="02000000000000000000" pitchFamily="2" charset="0"/>
              </a:defRPr>
            </a:lvl2pPr>
            <a:lvl3pPr marL="1200150" indent="-285750">
              <a:buFont typeface="Roboto" panose="02000000000000000000" pitchFamily="2" charset="0"/>
              <a:buChar char="−"/>
              <a:defRPr sz="1600" i="0">
                <a:solidFill>
                  <a:schemeClr val="bg1"/>
                </a:solidFill>
                <a:latin typeface="Roboto" panose="02000000000000000000" pitchFamily="2" charset="0"/>
                <a:ea typeface="Roboto" panose="02000000000000000000" pitchFamily="2" charset="0"/>
                <a:cs typeface="Roboto" panose="02000000000000000000" pitchFamily="2" charset="0"/>
              </a:defRPr>
            </a:lvl3pPr>
          </a:lstStyle>
          <a:p>
            <a:pPr lvl="0"/>
            <a:r>
              <a:rPr lang="en-US" noProof="0"/>
              <a:t>First level</a:t>
            </a:r>
          </a:p>
          <a:p>
            <a:pPr lvl="1"/>
            <a:r>
              <a:rPr lang="en-US" noProof="0"/>
              <a:t>Second level</a:t>
            </a:r>
          </a:p>
          <a:p>
            <a:pPr lvl="2"/>
            <a:r>
              <a:rPr lang="en-US" noProof="0"/>
              <a:t>Third level</a:t>
            </a:r>
          </a:p>
        </p:txBody>
      </p:sp>
      <p:cxnSp>
        <p:nvCxnSpPr>
          <p:cNvPr id="4" name="Straight Connector 3">
            <a:extLst>
              <a:ext uri="{FF2B5EF4-FFF2-40B4-BE49-F238E27FC236}">
                <a16:creationId xmlns:a16="http://schemas.microsoft.com/office/drawing/2014/main" id="{35B9F130-5DD9-49B1-9915-84C423056C0E}"/>
              </a:ext>
            </a:extLst>
          </p:cNvPr>
          <p:cNvCxnSpPr>
            <a:cxnSpLocks/>
          </p:cNvCxnSpPr>
          <p:nvPr userDrawn="1"/>
        </p:nvCxnSpPr>
        <p:spPr>
          <a:xfrm>
            <a:off x="551981" y="1044327"/>
            <a:ext cx="1211312" cy="0"/>
          </a:xfrm>
          <a:prstGeom prst="line">
            <a:avLst/>
          </a:prstGeom>
          <a:ln w="57150" cap="rnd">
            <a:solidFill>
              <a:schemeClr val="bg1"/>
            </a:solidFill>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685691091"/>
      </p:ext>
    </p:extLst>
  </p:cSld>
  <p:clrMapOvr>
    <a:masterClrMapping/>
  </p:clrMapOvr>
  <p:transition spd="slow">
    <p:push/>
  </p:transition>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534988" y="180231"/>
            <a:ext cx="9623425" cy="864096"/>
          </a:xfrm>
        </p:spPr>
        <p:txBody>
          <a:bodyPr/>
          <a:lstStyle>
            <a:lvl1pPr>
              <a:defRPr/>
            </a:lvl1pPr>
          </a:lstStyle>
          <a:p>
            <a:r>
              <a:rPr lang="en-US"/>
              <a:t>Click to edit slide title</a:t>
            </a:r>
          </a:p>
        </p:txBody>
      </p:sp>
    </p:spTree>
    <p:extLst>
      <p:ext uri="{BB962C8B-B14F-4D97-AF65-F5344CB8AC3E}">
        <p14:creationId xmlns:p14="http://schemas.microsoft.com/office/powerpoint/2010/main" val="1275830354"/>
      </p:ext>
    </p:extLst>
  </p:cSld>
  <p:clrMapOvr>
    <a:masterClrMapping/>
  </p:clrMapOvr>
  <p:transition spd="slow">
    <p:push/>
  </p:transition>
</p:sldLayout>
</file>

<file path=ppt/slideLayouts/slideLayout29.xml><?xml version="1.0" encoding="utf-8"?>
<p:sldLayout xmlns:a="http://schemas.openxmlformats.org/drawingml/2006/main" xmlns:r="http://schemas.openxmlformats.org/officeDocument/2006/relationships" xmlns:p="http://schemas.openxmlformats.org/presentationml/2006/main" type="titleOnly" preserve="1">
  <p:cSld name="1_Title Only with UN watermark">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289672CB-8785-4463-9030-C4587EEF7A80}"/>
              </a:ext>
            </a:extLst>
          </p:cNvPr>
          <p:cNvPicPr>
            <a:picLocks noChangeAspect="1"/>
          </p:cNvPicPr>
          <p:nvPr userDrawn="1"/>
        </p:nvPicPr>
        <p:blipFill>
          <a:blip r:embed="rId2" cstate="email">
            <a:alphaModFix amt="84000"/>
            <a:extLst>
              <a:ext uri="{28A0092B-C50C-407E-A947-70E740481C1C}">
                <a14:useLocalDpi xmlns:a14="http://schemas.microsoft.com/office/drawing/2010/main"/>
              </a:ext>
            </a:extLst>
          </a:blip>
          <a:stretch>
            <a:fillRect/>
          </a:stretch>
        </p:blipFill>
        <p:spPr>
          <a:xfrm>
            <a:off x="811995" y="-180232"/>
            <a:ext cx="8757578" cy="7561263"/>
          </a:xfrm>
          <a:prstGeom prst="rect">
            <a:avLst/>
          </a:prstGeom>
        </p:spPr>
      </p:pic>
      <p:sp>
        <p:nvSpPr>
          <p:cNvPr id="2" name="Title 1"/>
          <p:cNvSpPr>
            <a:spLocks noGrp="1"/>
          </p:cNvSpPr>
          <p:nvPr>
            <p:ph type="title" hasCustomPrompt="1"/>
          </p:nvPr>
        </p:nvSpPr>
        <p:spPr>
          <a:xfrm>
            <a:off x="534988" y="180231"/>
            <a:ext cx="9623425" cy="864096"/>
          </a:xfrm>
        </p:spPr>
        <p:txBody>
          <a:bodyPr/>
          <a:lstStyle>
            <a:lvl1pPr>
              <a:defRPr/>
            </a:lvl1pPr>
          </a:lstStyle>
          <a:p>
            <a:r>
              <a:rPr lang="en-US"/>
              <a:t>Click to edit slide title</a:t>
            </a:r>
          </a:p>
        </p:txBody>
      </p:sp>
    </p:spTree>
    <p:extLst>
      <p:ext uri="{BB962C8B-B14F-4D97-AF65-F5344CB8AC3E}">
        <p14:creationId xmlns:p14="http://schemas.microsoft.com/office/powerpoint/2010/main" val="1746486392"/>
      </p:ext>
    </p:extLst>
  </p:cSld>
  <p:clrMapOvr>
    <a:masterClrMapping/>
  </p:clrMapOvr>
  <p:transition spd="slow">
    <p:push/>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2_Title Slide with image 2">
    <p:spTree>
      <p:nvGrpSpPr>
        <p:cNvPr id="1" name=""/>
        <p:cNvGrpSpPr/>
        <p:nvPr/>
      </p:nvGrpSpPr>
      <p:grpSpPr>
        <a:xfrm>
          <a:off x="0" y="0"/>
          <a:ext cx="0" cy="0"/>
          <a:chOff x="0" y="0"/>
          <a:chExt cx="0" cy="0"/>
        </a:xfrm>
      </p:grpSpPr>
      <p:pic>
        <p:nvPicPr>
          <p:cNvPr id="5" name="Picture 4" descr="A group of people standing next to a window&#10;&#10;Description automatically generated">
            <a:extLst>
              <a:ext uri="{FF2B5EF4-FFF2-40B4-BE49-F238E27FC236}">
                <a16:creationId xmlns:a16="http://schemas.microsoft.com/office/drawing/2014/main" id="{B58092A5-A6F7-4B98-B0F6-F8C233EFB4D6}"/>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9339" y="1361409"/>
            <a:ext cx="10702739" cy="6199854"/>
          </a:xfrm>
          <a:prstGeom prst="rect">
            <a:avLst/>
          </a:prstGeom>
        </p:spPr>
      </p:pic>
      <p:sp>
        <p:nvSpPr>
          <p:cNvPr id="8" name="Rectangle 6"/>
          <p:cNvSpPr/>
          <p:nvPr/>
        </p:nvSpPr>
        <p:spPr>
          <a:xfrm rot="10800000">
            <a:off x="-6883" y="-35793"/>
            <a:ext cx="10700281" cy="5400600"/>
          </a:xfrm>
          <a:custGeom>
            <a:avLst/>
            <a:gdLst>
              <a:gd name="connsiteX0" fmla="*/ 0 w 10693400"/>
              <a:gd name="connsiteY0" fmla="*/ 0 h 1116013"/>
              <a:gd name="connsiteX1" fmla="*/ 10693400 w 10693400"/>
              <a:gd name="connsiteY1" fmla="*/ 0 h 1116013"/>
              <a:gd name="connsiteX2" fmla="*/ 10693400 w 10693400"/>
              <a:gd name="connsiteY2" fmla="*/ 1116013 h 1116013"/>
              <a:gd name="connsiteX3" fmla="*/ 0 w 10693400"/>
              <a:gd name="connsiteY3" fmla="*/ 1116013 h 1116013"/>
              <a:gd name="connsiteX4" fmla="*/ 0 w 10693400"/>
              <a:gd name="connsiteY4" fmla="*/ 0 h 1116013"/>
              <a:gd name="connsiteX0" fmla="*/ 8193 w 10693400"/>
              <a:gd name="connsiteY0" fmla="*/ 0 h 3705052"/>
              <a:gd name="connsiteX1" fmla="*/ 10693400 w 10693400"/>
              <a:gd name="connsiteY1" fmla="*/ 2589039 h 3705052"/>
              <a:gd name="connsiteX2" fmla="*/ 10693400 w 10693400"/>
              <a:gd name="connsiteY2" fmla="*/ 3705052 h 3705052"/>
              <a:gd name="connsiteX3" fmla="*/ 0 w 10693400"/>
              <a:gd name="connsiteY3" fmla="*/ 3705052 h 3705052"/>
              <a:gd name="connsiteX4" fmla="*/ 8193 w 10693400"/>
              <a:gd name="connsiteY4" fmla="*/ 0 h 3705052"/>
              <a:gd name="connsiteX0" fmla="*/ 8193 w 10693400"/>
              <a:gd name="connsiteY0" fmla="*/ 0 h 3705052"/>
              <a:gd name="connsiteX1" fmla="*/ 10660627 w 10693400"/>
              <a:gd name="connsiteY1" fmla="*/ 2130222 h 3705052"/>
              <a:gd name="connsiteX2" fmla="*/ 10693400 w 10693400"/>
              <a:gd name="connsiteY2" fmla="*/ 3705052 h 3705052"/>
              <a:gd name="connsiteX3" fmla="*/ 0 w 10693400"/>
              <a:gd name="connsiteY3" fmla="*/ 3705052 h 3705052"/>
              <a:gd name="connsiteX4" fmla="*/ 8193 w 10693400"/>
              <a:gd name="connsiteY4" fmla="*/ 0 h 3705052"/>
              <a:gd name="connsiteX0" fmla="*/ 8193 w 10693400"/>
              <a:gd name="connsiteY0" fmla="*/ 2613617 h 6318669"/>
              <a:gd name="connsiteX1" fmla="*/ 10685207 w 10693400"/>
              <a:gd name="connsiteY1" fmla="*/ 0 h 6318669"/>
              <a:gd name="connsiteX2" fmla="*/ 10693400 w 10693400"/>
              <a:gd name="connsiteY2" fmla="*/ 6318669 h 6318669"/>
              <a:gd name="connsiteX3" fmla="*/ 0 w 10693400"/>
              <a:gd name="connsiteY3" fmla="*/ 6318669 h 6318669"/>
              <a:gd name="connsiteX4" fmla="*/ 8193 w 10693400"/>
              <a:gd name="connsiteY4" fmla="*/ 2613617 h 6318669"/>
              <a:gd name="connsiteX0" fmla="*/ 1310942 w 10693400"/>
              <a:gd name="connsiteY0" fmla="*/ 3916329 h 6318669"/>
              <a:gd name="connsiteX1" fmla="*/ 10685207 w 10693400"/>
              <a:gd name="connsiteY1" fmla="*/ 0 h 6318669"/>
              <a:gd name="connsiteX2" fmla="*/ 10693400 w 10693400"/>
              <a:gd name="connsiteY2" fmla="*/ 6318669 h 6318669"/>
              <a:gd name="connsiteX3" fmla="*/ 0 w 10693400"/>
              <a:gd name="connsiteY3" fmla="*/ 6318669 h 6318669"/>
              <a:gd name="connsiteX4" fmla="*/ 1310942 w 10693400"/>
              <a:gd name="connsiteY4" fmla="*/ 3916329 h 6318669"/>
              <a:gd name="connsiteX0" fmla="*/ 0 w 10701594"/>
              <a:gd name="connsiteY0" fmla="*/ 4219476 h 6318669"/>
              <a:gd name="connsiteX1" fmla="*/ 10693401 w 10701594"/>
              <a:gd name="connsiteY1" fmla="*/ 0 h 6318669"/>
              <a:gd name="connsiteX2" fmla="*/ 10701594 w 10701594"/>
              <a:gd name="connsiteY2" fmla="*/ 6318669 h 6318669"/>
              <a:gd name="connsiteX3" fmla="*/ 8194 w 10701594"/>
              <a:gd name="connsiteY3" fmla="*/ 6318669 h 6318669"/>
              <a:gd name="connsiteX4" fmla="*/ 0 w 10701594"/>
              <a:gd name="connsiteY4" fmla="*/ 4219476 h 63186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701594" h="6318669">
                <a:moveTo>
                  <a:pt x="0" y="4219476"/>
                </a:moveTo>
                <a:lnTo>
                  <a:pt x="10693401" y="0"/>
                </a:lnTo>
                <a:lnTo>
                  <a:pt x="10701594" y="6318669"/>
                </a:lnTo>
                <a:lnTo>
                  <a:pt x="8194" y="6318669"/>
                </a:lnTo>
                <a:cubicBezTo>
                  <a:pt x="5463" y="5618938"/>
                  <a:pt x="2731" y="4919207"/>
                  <a:pt x="0" y="4219476"/>
                </a:cubicBezTo>
                <a:close/>
              </a:path>
            </a:pathLst>
          </a:cu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a:t> </a:t>
            </a:r>
          </a:p>
        </p:txBody>
      </p:sp>
      <p:sp>
        <p:nvSpPr>
          <p:cNvPr id="7" name="Rectangle 6"/>
          <p:cNvSpPr/>
          <p:nvPr/>
        </p:nvSpPr>
        <p:spPr>
          <a:xfrm>
            <a:off x="-6877" y="3849861"/>
            <a:ext cx="10700277" cy="3711402"/>
          </a:xfrm>
          <a:custGeom>
            <a:avLst/>
            <a:gdLst>
              <a:gd name="connsiteX0" fmla="*/ 0 w 10693400"/>
              <a:gd name="connsiteY0" fmla="*/ 0 h 1116013"/>
              <a:gd name="connsiteX1" fmla="*/ 10693400 w 10693400"/>
              <a:gd name="connsiteY1" fmla="*/ 0 h 1116013"/>
              <a:gd name="connsiteX2" fmla="*/ 10693400 w 10693400"/>
              <a:gd name="connsiteY2" fmla="*/ 1116013 h 1116013"/>
              <a:gd name="connsiteX3" fmla="*/ 0 w 10693400"/>
              <a:gd name="connsiteY3" fmla="*/ 1116013 h 1116013"/>
              <a:gd name="connsiteX4" fmla="*/ 0 w 10693400"/>
              <a:gd name="connsiteY4" fmla="*/ 0 h 1116013"/>
              <a:gd name="connsiteX0" fmla="*/ 8193 w 10693400"/>
              <a:gd name="connsiteY0" fmla="*/ 0 h 3705052"/>
              <a:gd name="connsiteX1" fmla="*/ 10693400 w 10693400"/>
              <a:gd name="connsiteY1" fmla="*/ 2589039 h 3705052"/>
              <a:gd name="connsiteX2" fmla="*/ 10693400 w 10693400"/>
              <a:gd name="connsiteY2" fmla="*/ 3705052 h 3705052"/>
              <a:gd name="connsiteX3" fmla="*/ 0 w 10693400"/>
              <a:gd name="connsiteY3" fmla="*/ 3705052 h 3705052"/>
              <a:gd name="connsiteX4" fmla="*/ 8193 w 10693400"/>
              <a:gd name="connsiteY4" fmla="*/ 0 h 3705052"/>
              <a:gd name="connsiteX0" fmla="*/ 8193 w 10693400"/>
              <a:gd name="connsiteY0" fmla="*/ 0 h 3705052"/>
              <a:gd name="connsiteX1" fmla="*/ 10660627 w 10693400"/>
              <a:gd name="connsiteY1" fmla="*/ 2130222 h 3705052"/>
              <a:gd name="connsiteX2" fmla="*/ 10693400 w 10693400"/>
              <a:gd name="connsiteY2" fmla="*/ 3705052 h 3705052"/>
              <a:gd name="connsiteX3" fmla="*/ 0 w 10693400"/>
              <a:gd name="connsiteY3" fmla="*/ 3705052 h 3705052"/>
              <a:gd name="connsiteX4" fmla="*/ 8193 w 10693400"/>
              <a:gd name="connsiteY4" fmla="*/ 0 h 3705052"/>
              <a:gd name="connsiteX0" fmla="*/ 8193 w 10693401"/>
              <a:gd name="connsiteY0" fmla="*/ 0 h 3705052"/>
              <a:gd name="connsiteX1" fmla="*/ 10693401 w 10693401"/>
              <a:gd name="connsiteY1" fmla="*/ 2154801 h 3705052"/>
              <a:gd name="connsiteX2" fmla="*/ 10693400 w 10693401"/>
              <a:gd name="connsiteY2" fmla="*/ 3705052 h 3705052"/>
              <a:gd name="connsiteX3" fmla="*/ 0 w 10693401"/>
              <a:gd name="connsiteY3" fmla="*/ 3705052 h 3705052"/>
              <a:gd name="connsiteX4" fmla="*/ 8193 w 10693401"/>
              <a:gd name="connsiteY4" fmla="*/ 0 h 3705052"/>
              <a:gd name="connsiteX0" fmla="*/ 8193 w 10693401"/>
              <a:gd name="connsiteY0" fmla="*/ 0 h 3705052"/>
              <a:gd name="connsiteX1" fmla="*/ 3175 w 10693401"/>
              <a:gd name="connsiteY1" fmla="*/ 4589 h 3705052"/>
              <a:gd name="connsiteX2" fmla="*/ 10693401 w 10693401"/>
              <a:gd name="connsiteY2" fmla="*/ 2154801 h 3705052"/>
              <a:gd name="connsiteX3" fmla="*/ 10693400 w 10693401"/>
              <a:gd name="connsiteY3" fmla="*/ 3705052 h 3705052"/>
              <a:gd name="connsiteX4" fmla="*/ 0 w 10693401"/>
              <a:gd name="connsiteY4" fmla="*/ 3705052 h 3705052"/>
              <a:gd name="connsiteX5" fmla="*/ 8193 w 10693401"/>
              <a:gd name="connsiteY5" fmla="*/ 0 h 3705052"/>
              <a:gd name="connsiteX0" fmla="*/ 1843 w 10693401"/>
              <a:gd name="connsiteY0" fmla="*/ 0 h 3711402"/>
              <a:gd name="connsiteX1" fmla="*/ 3175 w 10693401"/>
              <a:gd name="connsiteY1" fmla="*/ 10939 h 3711402"/>
              <a:gd name="connsiteX2" fmla="*/ 10693401 w 10693401"/>
              <a:gd name="connsiteY2" fmla="*/ 2161151 h 3711402"/>
              <a:gd name="connsiteX3" fmla="*/ 10693400 w 10693401"/>
              <a:gd name="connsiteY3" fmla="*/ 3711402 h 3711402"/>
              <a:gd name="connsiteX4" fmla="*/ 0 w 10693401"/>
              <a:gd name="connsiteY4" fmla="*/ 3711402 h 3711402"/>
              <a:gd name="connsiteX5" fmla="*/ 1843 w 10693401"/>
              <a:gd name="connsiteY5" fmla="*/ 0 h 3711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693401" h="3711402">
                <a:moveTo>
                  <a:pt x="1843" y="0"/>
                </a:moveTo>
                <a:cubicBezTo>
                  <a:pt x="5462" y="1530"/>
                  <a:pt x="-444" y="9409"/>
                  <a:pt x="3175" y="10939"/>
                </a:cubicBezTo>
                <a:lnTo>
                  <a:pt x="10693401" y="2161151"/>
                </a:lnTo>
                <a:cubicBezTo>
                  <a:pt x="10693401" y="2677901"/>
                  <a:pt x="10693400" y="3194652"/>
                  <a:pt x="10693400" y="3711402"/>
                </a:cubicBezTo>
                <a:lnTo>
                  <a:pt x="0" y="3711402"/>
                </a:lnTo>
                <a:cubicBezTo>
                  <a:pt x="614" y="2474268"/>
                  <a:pt x="1229" y="1237134"/>
                  <a:pt x="1843" y="0"/>
                </a:cubicBezTo>
                <a:close/>
              </a:path>
            </a:pathLst>
          </a:custGeom>
          <a:solidFill>
            <a:schemeClr val="tx1">
              <a:alpha val="81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a:t> </a:t>
            </a:r>
          </a:p>
        </p:txBody>
      </p:sp>
      <p:pic>
        <p:nvPicPr>
          <p:cNvPr id="10" name="Picture 2" descr="Barre.jpg"/>
          <p:cNvPicPr preferRelativeResize="0">
            <a:picLocks/>
          </p:cNvPicPr>
          <p:nvPr/>
        </p:nvPicPr>
        <p:blipFill>
          <a:blip r:embed="rId3" cstate="email">
            <a:extLst>
              <a:ext uri="{28A0092B-C50C-407E-A947-70E740481C1C}">
                <a14:useLocalDpi xmlns:a14="http://schemas.microsoft.com/office/drawing/2010/main"/>
              </a:ext>
            </a:extLst>
          </a:blip>
          <a:srcRect/>
          <a:stretch>
            <a:fillRect/>
          </a:stretch>
        </p:blipFill>
        <p:spPr bwMode="auto">
          <a:xfrm rot="683514">
            <a:off x="-181298" y="4876005"/>
            <a:ext cx="11099907" cy="8587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12" name="Picture 11" descr="A group of people standing next to a window&#10;&#10;Description automatically generated">
            <a:extLst>
              <a:ext uri="{FF2B5EF4-FFF2-40B4-BE49-F238E27FC236}">
                <a16:creationId xmlns:a16="http://schemas.microsoft.com/office/drawing/2014/main" id="{3D2F4856-0719-4F5D-9647-EBB2F6A71604}"/>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80441" y="1361409"/>
            <a:ext cx="10898193" cy="6199854"/>
          </a:xfrm>
          <a:prstGeom prst="rect">
            <a:avLst/>
          </a:prstGeom>
        </p:spPr>
      </p:pic>
      <p:sp>
        <p:nvSpPr>
          <p:cNvPr id="13" name="Rectangle 6">
            <a:extLst>
              <a:ext uri="{FF2B5EF4-FFF2-40B4-BE49-F238E27FC236}">
                <a16:creationId xmlns:a16="http://schemas.microsoft.com/office/drawing/2014/main" id="{702503F4-8106-4EC7-8210-B3758E2BDF8A}"/>
              </a:ext>
            </a:extLst>
          </p:cNvPr>
          <p:cNvSpPr/>
          <p:nvPr userDrawn="1"/>
        </p:nvSpPr>
        <p:spPr>
          <a:xfrm rot="10800000">
            <a:off x="-80445" y="-45732"/>
            <a:ext cx="10898191" cy="5400600"/>
          </a:xfrm>
          <a:custGeom>
            <a:avLst/>
            <a:gdLst>
              <a:gd name="connsiteX0" fmla="*/ 0 w 10693400"/>
              <a:gd name="connsiteY0" fmla="*/ 0 h 1116013"/>
              <a:gd name="connsiteX1" fmla="*/ 10693400 w 10693400"/>
              <a:gd name="connsiteY1" fmla="*/ 0 h 1116013"/>
              <a:gd name="connsiteX2" fmla="*/ 10693400 w 10693400"/>
              <a:gd name="connsiteY2" fmla="*/ 1116013 h 1116013"/>
              <a:gd name="connsiteX3" fmla="*/ 0 w 10693400"/>
              <a:gd name="connsiteY3" fmla="*/ 1116013 h 1116013"/>
              <a:gd name="connsiteX4" fmla="*/ 0 w 10693400"/>
              <a:gd name="connsiteY4" fmla="*/ 0 h 1116013"/>
              <a:gd name="connsiteX0" fmla="*/ 8193 w 10693400"/>
              <a:gd name="connsiteY0" fmla="*/ 0 h 3705052"/>
              <a:gd name="connsiteX1" fmla="*/ 10693400 w 10693400"/>
              <a:gd name="connsiteY1" fmla="*/ 2589039 h 3705052"/>
              <a:gd name="connsiteX2" fmla="*/ 10693400 w 10693400"/>
              <a:gd name="connsiteY2" fmla="*/ 3705052 h 3705052"/>
              <a:gd name="connsiteX3" fmla="*/ 0 w 10693400"/>
              <a:gd name="connsiteY3" fmla="*/ 3705052 h 3705052"/>
              <a:gd name="connsiteX4" fmla="*/ 8193 w 10693400"/>
              <a:gd name="connsiteY4" fmla="*/ 0 h 3705052"/>
              <a:gd name="connsiteX0" fmla="*/ 8193 w 10693400"/>
              <a:gd name="connsiteY0" fmla="*/ 0 h 3705052"/>
              <a:gd name="connsiteX1" fmla="*/ 10660627 w 10693400"/>
              <a:gd name="connsiteY1" fmla="*/ 2130222 h 3705052"/>
              <a:gd name="connsiteX2" fmla="*/ 10693400 w 10693400"/>
              <a:gd name="connsiteY2" fmla="*/ 3705052 h 3705052"/>
              <a:gd name="connsiteX3" fmla="*/ 0 w 10693400"/>
              <a:gd name="connsiteY3" fmla="*/ 3705052 h 3705052"/>
              <a:gd name="connsiteX4" fmla="*/ 8193 w 10693400"/>
              <a:gd name="connsiteY4" fmla="*/ 0 h 3705052"/>
              <a:gd name="connsiteX0" fmla="*/ 8193 w 10693400"/>
              <a:gd name="connsiteY0" fmla="*/ 2613617 h 6318669"/>
              <a:gd name="connsiteX1" fmla="*/ 10685207 w 10693400"/>
              <a:gd name="connsiteY1" fmla="*/ 0 h 6318669"/>
              <a:gd name="connsiteX2" fmla="*/ 10693400 w 10693400"/>
              <a:gd name="connsiteY2" fmla="*/ 6318669 h 6318669"/>
              <a:gd name="connsiteX3" fmla="*/ 0 w 10693400"/>
              <a:gd name="connsiteY3" fmla="*/ 6318669 h 6318669"/>
              <a:gd name="connsiteX4" fmla="*/ 8193 w 10693400"/>
              <a:gd name="connsiteY4" fmla="*/ 2613617 h 6318669"/>
              <a:gd name="connsiteX0" fmla="*/ 1310942 w 10693400"/>
              <a:gd name="connsiteY0" fmla="*/ 3916329 h 6318669"/>
              <a:gd name="connsiteX1" fmla="*/ 10685207 w 10693400"/>
              <a:gd name="connsiteY1" fmla="*/ 0 h 6318669"/>
              <a:gd name="connsiteX2" fmla="*/ 10693400 w 10693400"/>
              <a:gd name="connsiteY2" fmla="*/ 6318669 h 6318669"/>
              <a:gd name="connsiteX3" fmla="*/ 0 w 10693400"/>
              <a:gd name="connsiteY3" fmla="*/ 6318669 h 6318669"/>
              <a:gd name="connsiteX4" fmla="*/ 1310942 w 10693400"/>
              <a:gd name="connsiteY4" fmla="*/ 3916329 h 6318669"/>
              <a:gd name="connsiteX0" fmla="*/ 0 w 10701594"/>
              <a:gd name="connsiteY0" fmla="*/ 4219476 h 6318669"/>
              <a:gd name="connsiteX1" fmla="*/ 10693401 w 10701594"/>
              <a:gd name="connsiteY1" fmla="*/ 0 h 6318669"/>
              <a:gd name="connsiteX2" fmla="*/ 10701594 w 10701594"/>
              <a:gd name="connsiteY2" fmla="*/ 6318669 h 6318669"/>
              <a:gd name="connsiteX3" fmla="*/ 8194 w 10701594"/>
              <a:gd name="connsiteY3" fmla="*/ 6318669 h 6318669"/>
              <a:gd name="connsiteX4" fmla="*/ 0 w 10701594"/>
              <a:gd name="connsiteY4" fmla="*/ 4219476 h 63186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701594" h="6318669">
                <a:moveTo>
                  <a:pt x="0" y="4219476"/>
                </a:moveTo>
                <a:lnTo>
                  <a:pt x="10693401" y="0"/>
                </a:lnTo>
                <a:lnTo>
                  <a:pt x="10701594" y="6318669"/>
                </a:lnTo>
                <a:lnTo>
                  <a:pt x="8194" y="6318669"/>
                </a:lnTo>
                <a:cubicBezTo>
                  <a:pt x="5463" y="5618938"/>
                  <a:pt x="2731" y="4919207"/>
                  <a:pt x="0" y="4219476"/>
                </a:cubicBezTo>
                <a:close/>
              </a:path>
            </a:pathLst>
          </a:cu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a:t> </a:t>
            </a:r>
          </a:p>
        </p:txBody>
      </p:sp>
      <p:sp>
        <p:nvSpPr>
          <p:cNvPr id="14" name="Rectangle 6">
            <a:extLst>
              <a:ext uri="{FF2B5EF4-FFF2-40B4-BE49-F238E27FC236}">
                <a16:creationId xmlns:a16="http://schemas.microsoft.com/office/drawing/2014/main" id="{5BB1A694-5DD8-4777-9B5E-DB51256D0F73}"/>
              </a:ext>
            </a:extLst>
          </p:cNvPr>
          <p:cNvSpPr/>
          <p:nvPr userDrawn="1"/>
        </p:nvSpPr>
        <p:spPr>
          <a:xfrm>
            <a:off x="-80441" y="3849861"/>
            <a:ext cx="10898193" cy="3711402"/>
          </a:xfrm>
          <a:custGeom>
            <a:avLst/>
            <a:gdLst>
              <a:gd name="connsiteX0" fmla="*/ 0 w 10693400"/>
              <a:gd name="connsiteY0" fmla="*/ 0 h 1116013"/>
              <a:gd name="connsiteX1" fmla="*/ 10693400 w 10693400"/>
              <a:gd name="connsiteY1" fmla="*/ 0 h 1116013"/>
              <a:gd name="connsiteX2" fmla="*/ 10693400 w 10693400"/>
              <a:gd name="connsiteY2" fmla="*/ 1116013 h 1116013"/>
              <a:gd name="connsiteX3" fmla="*/ 0 w 10693400"/>
              <a:gd name="connsiteY3" fmla="*/ 1116013 h 1116013"/>
              <a:gd name="connsiteX4" fmla="*/ 0 w 10693400"/>
              <a:gd name="connsiteY4" fmla="*/ 0 h 1116013"/>
              <a:gd name="connsiteX0" fmla="*/ 8193 w 10693400"/>
              <a:gd name="connsiteY0" fmla="*/ 0 h 3705052"/>
              <a:gd name="connsiteX1" fmla="*/ 10693400 w 10693400"/>
              <a:gd name="connsiteY1" fmla="*/ 2589039 h 3705052"/>
              <a:gd name="connsiteX2" fmla="*/ 10693400 w 10693400"/>
              <a:gd name="connsiteY2" fmla="*/ 3705052 h 3705052"/>
              <a:gd name="connsiteX3" fmla="*/ 0 w 10693400"/>
              <a:gd name="connsiteY3" fmla="*/ 3705052 h 3705052"/>
              <a:gd name="connsiteX4" fmla="*/ 8193 w 10693400"/>
              <a:gd name="connsiteY4" fmla="*/ 0 h 3705052"/>
              <a:gd name="connsiteX0" fmla="*/ 8193 w 10693400"/>
              <a:gd name="connsiteY0" fmla="*/ 0 h 3705052"/>
              <a:gd name="connsiteX1" fmla="*/ 10660627 w 10693400"/>
              <a:gd name="connsiteY1" fmla="*/ 2130222 h 3705052"/>
              <a:gd name="connsiteX2" fmla="*/ 10693400 w 10693400"/>
              <a:gd name="connsiteY2" fmla="*/ 3705052 h 3705052"/>
              <a:gd name="connsiteX3" fmla="*/ 0 w 10693400"/>
              <a:gd name="connsiteY3" fmla="*/ 3705052 h 3705052"/>
              <a:gd name="connsiteX4" fmla="*/ 8193 w 10693400"/>
              <a:gd name="connsiteY4" fmla="*/ 0 h 3705052"/>
              <a:gd name="connsiteX0" fmla="*/ 8193 w 10693401"/>
              <a:gd name="connsiteY0" fmla="*/ 0 h 3705052"/>
              <a:gd name="connsiteX1" fmla="*/ 10693401 w 10693401"/>
              <a:gd name="connsiteY1" fmla="*/ 2154801 h 3705052"/>
              <a:gd name="connsiteX2" fmla="*/ 10693400 w 10693401"/>
              <a:gd name="connsiteY2" fmla="*/ 3705052 h 3705052"/>
              <a:gd name="connsiteX3" fmla="*/ 0 w 10693401"/>
              <a:gd name="connsiteY3" fmla="*/ 3705052 h 3705052"/>
              <a:gd name="connsiteX4" fmla="*/ 8193 w 10693401"/>
              <a:gd name="connsiteY4" fmla="*/ 0 h 3705052"/>
              <a:gd name="connsiteX0" fmla="*/ 8193 w 10693401"/>
              <a:gd name="connsiteY0" fmla="*/ 0 h 3705052"/>
              <a:gd name="connsiteX1" fmla="*/ 3175 w 10693401"/>
              <a:gd name="connsiteY1" fmla="*/ 4589 h 3705052"/>
              <a:gd name="connsiteX2" fmla="*/ 10693401 w 10693401"/>
              <a:gd name="connsiteY2" fmla="*/ 2154801 h 3705052"/>
              <a:gd name="connsiteX3" fmla="*/ 10693400 w 10693401"/>
              <a:gd name="connsiteY3" fmla="*/ 3705052 h 3705052"/>
              <a:gd name="connsiteX4" fmla="*/ 0 w 10693401"/>
              <a:gd name="connsiteY4" fmla="*/ 3705052 h 3705052"/>
              <a:gd name="connsiteX5" fmla="*/ 8193 w 10693401"/>
              <a:gd name="connsiteY5" fmla="*/ 0 h 3705052"/>
              <a:gd name="connsiteX0" fmla="*/ 1843 w 10693401"/>
              <a:gd name="connsiteY0" fmla="*/ 0 h 3711402"/>
              <a:gd name="connsiteX1" fmla="*/ 3175 w 10693401"/>
              <a:gd name="connsiteY1" fmla="*/ 10939 h 3711402"/>
              <a:gd name="connsiteX2" fmla="*/ 10693401 w 10693401"/>
              <a:gd name="connsiteY2" fmla="*/ 2161151 h 3711402"/>
              <a:gd name="connsiteX3" fmla="*/ 10693400 w 10693401"/>
              <a:gd name="connsiteY3" fmla="*/ 3711402 h 3711402"/>
              <a:gd name="connsiteX4" fmla="*/ 0 w 10693401"/>
              <a:gd name="connsiteY4" fmla="*/ 3711402 h 3711402"/>
              <a:gd name="connsiteX5" fmla="*/ 1843 w 10693401"/>
              <a:gd name="connsiteY5" fmla="*/ 0 h 3711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693401" h="3711402">
                <a:moveTo>
                  <a:pt x="1843" y="0"/>
                </a:moveTo>
                <a:cubicBezTo>
                  <a:pt x="5462" y="1530"/>
                  <a:pt x="-444" y="9409"/>
                  <a:pt x="3175" y="10939"/>
                </a:cubicBezTo>
                <a:lnTo>
                  <a:pt x="10693401" y="2161151"/>
                </a:lnTo>
                <a:cubicBezTo>
                  <a:pt x="10693401" y="2677901"/>
                  <a:pt x="10693400" y="3194652"/>
                  <a:pt x="10693400" y="3711402"/>
                </a:cubicBezTo>
                <a:lnTo>
                  <a:pt x="0" y="3711402"/>
                </a:lnTo>
                <a:cubicBezTo>
                  <a:pt x="614" y="2474268"/>
                  <a:pt x="1229" y="1237134"/>
                  <a:pt x="1843" y="0"/>
                </a:cubicBezTo>
                <a:close/>
              </a:path>
            </a:pathLst>
          </a:custGeom>
          <a:solidFill>
            <a:schemeClr val="accent1">
              <a:alpha val="81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a:t> </a:t>
            </a:r>
          </a:p>
        </p:txBody>
      </p:sp>
      <p:pic>
        <p:nvPicPr>
          <p:cNvPr id="15" name="Picture 2" descr="Barre.jpg">
            <a:extLst>
              <a:ext uri="{FF2B5EF4-FFF2-40B4-BE49-F238E27FC236}">
                <a16:creationId xmlns:a16="http://schemas.microsoft.com/office/drawing/2014/main" id="{36B5C702-5A86-46D5-9957-8253B7F00FB2}"/>
              </a:ext>
            </a:extLst>
          </p:cNvPr>
          <p:cNvPicPr preferRelativeResize="0">
            <a:picLocks/>
          </p:cNvPicPr>
          <p:nvPr userDrawn="1"/>
        </p:nvPicPr>
        <p:blipFill>
          <a:blip r:embed="rId3" cstate="email">
            <a:extLst>
              <a:ext uri="{28A0092B-C50C-407E-A947-70E740481C1C}">
                <a14:useLocalDpi xmlns:a14="http://schemas.microsoft.com/office/drawing/2010/main"/>
              </a:ext>
            </a:extLst>
          </a:blip>
          <a:srcRect/>
          <a:stretch>
            <a:fillRect/>
          </a:stretch>
        </p:blipFill>
        <p:spPr bwMode="auto">
          <a:xfrm rot="683514">
            <a:off x="-181298" y="4876005"/>
            <a:ext cx="11099907" cy="8587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3" name="Subtitle 2"/>
          <p:cNvSpPr>
            <a:spLocks noGrp="1"/>
          </p:cNvSpPr>
          <p:nvPr>
            <p:ph type="subTitle" idx="1" hasCustomPrompt="1"/>
          </p:nvPr>
        </p:nvSpPr>
        <p:spPr>
          <a:xfrm>
            <a:off x="522164" y="1361409"/>
            <a:ext cx="9001000" cy="565938"/>
          </a:xfrm>
        </p:spPr>
        <p:txBody>
          <a:bodyPr lIns="0"/>
          <a:lstStyle>
            <a:lvl1pPr marL="0" indent="0" algn="l">
              <a:buNone/>
              <a:defRPr sz="4000">
                <a:solidFill>
                  <a:srgbClr val="004084"/>
                </a:solidFill>
                <a:latin typeface="+mj-lt"/>
                <a:ea typeface="Roboto" panose="02000000000000000000" pitchFamily="2" charset="0"/>
                <a:cs typeface="Roboto" panose="02000000000000000000" pitchFamily="2" charset="0"/>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noProof="0"/>
              <a:t>Click to edit Master sub title style</a:t>
            </a:r>
          </a:p>
        </p:txBody>
      </p:sp>
      <p:cxnSp>
        <p:nvCxnSpPr>
          <p:cNvPr id="19" name="Straight Connector 18">
            <a:extLst>
              <a:ext uri="{FF2B5EF4-FFF2-40B4-BE49-F238E27FC236}">
                <a16:creationId xmlns:a16="http://schemas.microsoft.com/office/drawing/2014/main" id="{FCB66B94-C877-4044-B876-FF4AAD4F5EA5}"/>
              </a:ext>
            </a:extLst>
          </p:cNvPr>
          <p:cNvCxnSpPr>
            <a:cxnSpLocks/>
          </p:cNvCxnSpPr>
          <p:nvPr/>
        </p:nvCxnSpPr>
        <p:spPr>
          <a:xfrm>
            <a:off x="544837" y="2169023"/>
            <a:ext cx="1561503" cy="0"/>
          </a:xfrm>
          <a:prstGeom prst="line">
            <a:avLst/>
          </a:prstGeom>
          <a:ln w="57150" cap="rnd">
            <a:solidFill>
              <a:srgbClr val="004084"/>
            </a:solidFill>
          </a:ln>
          <a:effectLst/>
        </p:spPr>
        <p:style>
          <a:lnRef idx="2">
            <a:schemeClr val="accent1"/>
          </a:lnRef>
          <a:fillRef idx="0">
            <a:schemeClr val="accent1"/>
          </a:fillRef>
          <a:effectRef idx="1">
            <a:schemeClr val="accent1"/>
          </a:effectRef>
          <a:fontRef idx="minor">
            <a:schemeClr val="tx1"/>
          </a:fontRef>
        </p:style>
      </p:cxnSp>
      <p:sp>
        <p:nvSpPr>
          <p:cNvPr id="25" name="Text Placeholder 24">
            <a:extLst>
              <a:ext uri="{FF2B5EF4-FFF2-40B4-BE49-F238E27FC236}">
                <a16:creationId xmlns:a16="http://schemas.microsoft.com/office/drawing/2014/main" id="{9D506E1F-D43F-4BC0-B6C5-83FE34B4DC33}"/>
              </a:ext>
            </a:extLst>
          </p:cNvPr>
          <p:cNvSpPr>
            <a:spLocks noGrp="1"/>
          </p:cNvSpPr>
          <p:nvPr>
            <p:ph type="body" sz="quarter" idx="10" hasCustomPrompt="1"/>
          </p:nvPr>
        </p:nvSpPr>
        <p:spPr>
          <a:xfrm>
            <a:off x="522164" y="3181002"/>
            <a:ext cx="6026323" cy="455613"/>
          </a:xfrm>
        </p:spPr>
        <p:txBody>
          <a:bodyPr/>
          <a:lstStyle>
            <a:lvl1pPr marL="0" indent="0">
              <a:buNone/>
              <a:defRPr sz="1600"/>
            </a:lvl1pPr>
          </a:lstStyle>
          <a:p>
            <a:pPr lvl="0"/>
            <a:r>
              <a:rPr lang="en-US"/>
              <a:t>Click to add date and location</a:t>
            </a:r>
            <a:endParaRPr lang="en-GB"/>
          </a:p>
        </p:txBody>
      </p:sp>
      <p:sp>
        <p:nvSpPr>
          <p:cNvPr id="29" name="Text Placeholder 28">
            <a:extLst>
              <a:ext uri="{FF2B5EF4-FFF2-40B4-BE49-F238E27FC236}">
                <a16:creationId xmlns:a16="http://schemas.microsoft.com/office/drawing/2014/main" id="{9705A334-CBC2-402C-960C-D114601DD6F6}"/>
              </a:ext>
            </a:extLst>
          </p:cNvPr>
          <p:cNvSpPr>
            <a:spLocks noGrp="1"/>
          </p:cNvSpPr>
          <p:nvPr>
            <p:ph type="body" sz="quarter" idx="11" hasCustomPrompt="1"/>
          </p:nvPr>
        </p:nvSpPr>
        <p:spPr>
          <a:xfrm>
            <a:off x="522164" y="2412479"/>
            <a:ext cx="7632700" cy="455612"/>
          </a:xfrm>
        </p:spPr>
        <p:txBody>
          <a:bodyPr/>
          <a:lstStyle>
            <a:lvl1pPr marL="0" indent="0">
              <a:buNone/>
              <a:defRPr sz="2000"/>
            </a:lvl1pPr>
          </a:lstStyle>
          <a:p>
            <a:pPr lvl="0"/>
            <a:r>
              <a:rPr lang="en-US"/>
              <a:t>Click to add sub title</a:t>
            </a:r>
            <a:endParaRPr lang="en-GB"/>
          </a:p>
        </p:txBody>
      </p:sp>
      <p:cxnSp>
        <p:nvCxnSpPr>
          <p:cNvPr id="16" name="Straight Connector 15">
            <a:extLst>
              <a:ext uri="{FF2B5EF4-FFF2-40B4-BE49-F238E27FC236}">
                <a16:creationId xmlns:a16="http://schemas.microsoft.com/office/drawing/2014/main" id="{937DB35C-4AAD-46A5-AF6E-35E247A28ABD}"/>
              </a:ext>
            </a:extLst>
          </p:cNvPr>
          <p:cNvCxnSpPr>
            <a:cxnSpLocks/>
          </p:cNvCxnSpPr>
          <p:nvPr userDrawn="1"/>
        </p:nvCxnSpPr>
        <p:spPr>
          <a:xfrm>
            <a:off x="544837" y="2169023"/>
            <a:ext cx="1561503" cy="0"/>
          </a:xfrm>
          <a:prstGeom prst="line">
            <a:avLst/>
          </a:prstGeom>
          <a:ln w="57150" cap="rnd">
            <a:solidFill>
              <a:srgbClr val="004084"/>
            </a:solidFill>
          </a:ln>
          <a:effectLst/>
        </p:spPr>
        <p:style>
          <a:lnRef idx="2">
            <a:schemeClr val="accent1"/>
          </a:lnRef>
          <a:fillRef idx="0">
            <a:schemeClr val="accent1"/>
          </a:fillRef>
          <a:effectRef idx="1">
            <a:schemeClr val="accent1"/>
          </a:effectRef>
          <a:fontRef idx="minor">
            <a:schemeClr val="tx1"/>
          </a:fontRef>
        </p:style>
      </p:cxnSp>
      <p:pic>
        <p:nvPicPr>
          <p:cNvPr id="22" name="Picture 21">
            <a:extLst>
              <a:ext uri="{FF2B5EF4-FFF2-40B4-BE49-F238E27FC236}">
                <a16:creationId xmlns:a16="http://schemas.microsoft.com/office/drawing/2014/main" id="{5B2A115F-BB0F-6E4E-9155-60AD89B590D0}"/>
              </a:ext>
            </a:extLst>
          </p:cNvPr>
          <p:cNvPicPr>
            <a:picLocks noChangeAspect="1"/>
          </p:cNvPicPr>
          <p:nvPr userDrawn="1"/>
        </p:nvPicPr>
        <p:blipFill>
          <a:blip r:embed="rId4" cstate="screen">
            <a:extLst>
              <a:ext uri="{28A0092B-C50C-407E-A947-70E740481C1C}">
                <a14:useLocalDpi xmlns:a14="http://schemas.microsoft.com/office/drawing/2010/main" val="0"/>
              </a:ext>
            </a:extLst>
          </a:blip>
          <a:stretch>
            <a:fillRect/>
          </a:stretch>
        </p:blipFill>
        <p:spPr>
          <a:xfrm>
            <a:off x="522164" y="6044692"/>
            <a:ext cx="2971800" cy="1092200"/>
          </a:xfrm>
          <a:prstGeom prst="rect">
            <a:avLst/>
          </a:prstGeom>
        </p:spPr>
      </p:pic>
      <p:pic>
        <p:nvPicPr>
          <p:cNvPr id="23" name="Picture 22">
            <a:extLst>
              <a:ext uri="{FF2B5EF4-FFF2-40B4-BE49-F238E27FC236}">
                <a16:creationId xmlns:a16="http://schemas.microsoft.com/office/drawing/2014/main" id="{49602C7E-53CE-9241-B7CD-5594F4D5FD44}"/>
              </a:ext>
            </a:extLst>
          </p:cNvPr>
          <p:cNvPicPr>
            <a:picLocks noChangeAspect="1"/>
          </p:cNvPicPr>
          <p:nvPr userDrawn="1"/>
        </p:nvPicPr>
        <p:blipFill>
          <a:blip r:embed="rId5" cstate="screen">
            <a:extLst>
              <a:ext uri="{28A0092B-C50C-407E-A947-70E740481C1C}">
                <a14:useLocalDpi xmlns:a14="http://schemas.microsoft.com/office/drawing/2010/main" val="0"/>
              </a:ext>
            </a:extLst>
          </a:blip>
          <a:stretch>
            <a:fillRect/>
          </a:stretch>
        </p:blipFill>
        <p:spPr>
          <a:xfrm>
            <a:off x="7665429" y="6499943"/>
            <a:ext cx="2520280" cy="593007"/>
          </a:xfrm>
          <a:prstGeom prst="rect">
            <a:avLst/>
          </a:prstGeom>
        </p:spPr>
      </p:pic>
    </p:spTree>
    <p:extLst>
      <p:ext uri="{BB962C8B-B14F-4D97-AF65-F5344CB8AC3E}">
        <p14:creationId xmlns:p14="http://schemas.microsoft.com/office/powerpoint/2010/main" val="2500787260"/>
      </p:ext>
    </p:extLst>
  </p:cSld>
  <p:clrMapOvr>
    <a:masterClrMapping/>
  </p:clrMapOvr>
  <p:transition spd="slow">
    <p:push/>
  </p:transition>
  <p:extLst>
    <p:ext uri="{DCECCB84-F9BA-43D5-87BE-67443E8EF086}">
      <p15:sldGuideLst xmlns:p15="http://schemas.microsoft.com/office/powerpoint/2012/main">
        <p15:guide id="1" orient="horz" pos="4105">
          <p15:clr>
            <a:srgbClr val="FBAE40"/>
          </p15:clr>
        </p15:guide>
        <p15:guide id="2" orient="horz" pos="4468">
          <p15:clr>
            <a:srgbClr val="FBAE40"/>
          </p15:clr>
        </p15:guide>
        <p15:guide id="3" pos="329">
          <p15:clr>
            <a:srgbClr val="FBAE40"/>
          </p15:clr>
        </p15:guide>
      </p15:sldGuideLst>
    </p:ext>
  </p:extLst>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410EB3C3-6AB0-4A5B-A95B-D8185DB5F033}"/>
              </a:ext>
            </a:extLst>
          </p:cNvPr>
          <p:cNvSpPr/>
          <p:nvPr userDrawn="1"/>
        </p:nvSpPr>
        <p:spPr>
          <a:xfrm>
            <a:off x="306140" y="828303"/>
            <a:ext cx="1872208" cy="432048"/>
          </a:xfrm>
          <a:prstGeom prst="rect">
            <a:avLst/>
          </a:prstGeom>
          <a:solidFill>
            <a:schemeClr val="bg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pic>
        <p:nvPicPr>
          <p:cNvPr id="3" name="Picture 11" descr="A picture containing text, sky, outdoor, sign&#10;&#10;Description automatically generated">
            <a:extLst>
              <a:ext uri="{FF2B5EF4-FFF2-40B4-BE49-F238E27FC236}">
                <a16:creationId xmlns:a16="http://schemas.microsoft.com/office/drawing/2014/main" id="{838ED713-A815-CFEC-78FE-03A652FEC6D2}"/>
              </a:ext>
            </a:extLst>
          </p:cNvPr>
          <p:cNvPicPr>
            <a:picLocks noChangeAspect="1"/>
          </p:cNvPicPr>
          <p:nvPr userDrawn="1"/>
        </p:nvPicPr>
        <p:blipFill rotWithShape="1">
          <a:blip r:embed="rId2" cstate="screen">
            <a:alphaModFix amt="51000"/>
            <a:extLst>
              <a:ext uri="{28A0092B-C50C-407E-A947-70E740481C1C}">
                <a14:useLocalDpi xmlns:a14="http://schemas.microsoft.com/office/drawing/2010/main" val="0"/>
              </a:ext>
            </a:extLst>
          </a:blip>
          <a:srcRect/>
          <a:stretch/>
        </p:blipFill>
        <p:spPr>
          <a:xfrm>
            <a:off x="-16194" y="81770"/>
            <a:ext cx="6159004" cy="7515287"/>
          </a:xfrm>
          <a:prstGeom prst="rect">
            <a:avLst/>
          </a:prstGeom>
        </p:spPr>
      </p:pic>
      <p:pic>
        <p:nvPicPr>
          <p:cNvPr id="4" name="Picture 10" descr="A picture containing text, sky, outdoor, sign&#10;&#10;Description automatically generated">
            <a:extLst>
              <a:ext uri="{FF2B5EF4-FFF2-40B4-BE49-F238E27FC236}">
                <a16:creationId xmlns:a16="http://schemas.microsoft.com/office/drawing/2014/main" id="{A9626FCB-F01F-077B-76D3-958CE46381C5}"/>
              </a:ext>
            </a:extLst>
          </p:cNvPr>
          <p:cNvPicPr>
            <a:picLocks noChangeAspect="1"/>
          </p:cNvPicPr>
          <p:nvPr userDrawn="1"/>
        </p:nvPicPr>
        <p:blipFill rotWithShape="1">
          <a:blip r:embed="rId3" cstate="screen">
            <a:alphaModFix amt="83000"/>
            <a:extLst>
              <a:ext uri="{28A0092B-C50C-407E-A947-70E740481C1C}">
                <a14:useLocalDpi xmlns:a14="http://schemas.microsoft.com/office/drawing/2010/main" val="0"/>
              </a:ext>
            </a:extLst>
          </a:blip>
          <a:srcRect/>
          <a:stretch/>
        </p:blipFill>
        <p:spPr>
          <a:xfrm>
            <a:off x="6142810" y="81770"/>
            <a:ext cx="4767705" cy="7479493"/>
          </a:xfrm>
          <a:prstGeom prst="rect">
            <a:avLst/>
          </a:prstGeom>
        </p:spPr>
      </p:pic>
      <p:sp>
        <p:nvSpPr>
          <p:cNvPr id="6" name="Title 1">
            <a:extLst>
              <a:ext uri="{FF2B5EF4-FFF2-40B4-BE49-F238E27FC236}">
                <a16:creationId xmlns:a16="http://schemas.microsoft.com/office/drawing/2014/main" id="{11005CFD-7325-585D-B0D9-400FEF768B0C}"/>
              </a:ext>
            </a:extLst>
          </p:cNvPr>
          <p:cNvSpPr>
            <a:spLocks noGrp="1"/>
          </p:cNvSpPr>
          <p:nvPr>
            <p:ph type="title" hasCustomPrompt="1"/>
          </p:nvPr>
        </p:nvSpPr>
        <p:spPr>
          <a:xfrm>
            <a:off x="816810" y="1888991"/>
            <a:ext cx="3888432" cy="885130"/>
          </a:xfrm>
        </p:spPr>
        <p:txBody>
          <a:bodyPr/>
          <a:lstStyle>
            <a:lvl1pPr>
              <a:defRPr sz="4000">
                <a:solidFill>
                  <a:schemeClr val="bg1"/>
                </a:solidFill>
              </a:defRPr>
            </a:lvl1pPr>
          </a:lstStyle>
          <a:p>
            <a:r>
              <a:rPr lang="en-US"/>
              <a:t>Click to enter Section header</a:t>
            </a:r>
            <a:endParaRPr lang="en-GB"/>
          </a:p>
        </p:txBody>
      </p:sp>
      <p:pic>
        <p:nvPicPr>
          <p:cNvPr id="7" name="Picture 2" descr="Barre.jpg">
            <a:extLst>
              <a:ext uri="{FF2B5EF4-FFF2-40B4-BE49-F238E27FC236}">
                <a16:creationId xmlns:a16="http://schemas.microsoft.com/office/drawing/2014/main" id="{29CD5FE3-664D-2ED8-AA68-C543956DA7F8}"/>
              </a:ext>
            </a:extLst>
          </p:cNvPr>
          <p:cNvPicPr preferRelativeResize="0">
            <a:picLocks/>
          </p:cNvPicPr>
          <p:nvPr userDrawn="1"/>
        </p:nvPicPr>
        <p:blipFill>
          <a:blip r:embed="rId4" cstate="email">
            <a:extLst>
              <a:ext uri="{28A0092B-C50C-407E-A947-70E740481C1C}">
                <a14:useLocalDpi xmlns:a14="http://schemas.microsoft.com/office/drawing/2010/main"/>
              </a:ext>
            </a:extLst>
          </a:blip>
          <a:srcRect/>
          <a:stretch>
            <a:fillRect/>
          </a:stretch>
        </p:blipFill>
        <p:spPr bwMode="auto">
          <a:xfrm rot="5400000">
            <a:off x="2380283" y="3844298"/>
            <a:ext cx="7597055" cy="720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039630148"/>
      </p:ext>
    </p:extLst>
  </p:cSld>
  <p:clrMapOvr>
    <a:masterClrMapping/>
  </p:clrMapOvr>
  <p:transition spd="slow">
    <p:push/>
  </p:transition>
</p:sldLayout>
</file>

<file path=ppt/slideLayouts/slideLayout31.xml><?xml version="1.0" encoding="utf-8"?>
<p:sldLayout xmlns:a="http://schemas.openxmlformats.org/drawingml/2006/main" xmlns:r="http://schemas.openxmlformats.org/officeDocument/2006/relationships" xmlns:p="http://schemas.openxmlformats.org/presentationml/2006/main" type="twoObj" preserve="1">
  <p:cSld name="Two columns">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a:t>Click to edit slide title</a:t>
            </a:r>
          </a:p>
        </p:txBody>
      </p:sp>
      <p:sp>
        <p:nvSpPr>
          <p:cNvPr id="3" name="Content Placeholder 2"/>
          <p:cNvSpPr>
            <a:spLocks noGrp="1"/>
          </p:cNvSpPr>
          <p:nvPr>
            <p:ph sz="half" idx="1" hasCustomPrompt="1"/>
          </p:nvPr>
        </p:nvSpPr>
        <p:spPr>
          <a:xfrm>
            <a:off x="534988" y="1476375"/>
            <a:ext cx="4735512" cy="5329286"/>
          </a:xfrm>
        </p:spPr>
        <p:txBody>
          <a:bodyPr/>
          <a:lstStyle>
            <a:lvl1pPr>
              <a:defRPr sz="2000"/>
            </a:lvl1pPr>
            <a:lvl2pPr>
              <a:defRPr sz="1600"/>
            </a:lvl2pPr>
            <a:lvl3pPr>
              <a:defRPr sz="1500"/>
            </a:lvl3pPr>
            <a:lvl4pPr>
              <a:defRPr sz="1800"/>
            </a:lvl4pPr>
            <a:lvl5pPr>
              <a:defRPr sz="1800"/>
            </a:lvl5pPr>
            <a:lvl6pPr>
              <a:defRPr sz="1800"/>
            </a:lvl6pPr>
            <a:lvl7pPr>
              <a:defRPr sz="1800"/>
            </a:lvl7pPr>
            <a:lvl8pPr>
              <a:defRPr sz="1800"/>
            </a:lvl8pPr>
            <a:lvl9pPr>
              <a:defRPr sz="1800"/>
            </a:lvl9pPr>
          </a:lstStyle>
          <a:p>
            <a:pPr lvl="0"/>
            <a:r>
              <a:rPr lang="fr-CH"/>
              <a:t>Click to </a:t>
            </a:r>
            <a:r>
              <a:rPr lang="fr-CH" err="1"/>
              <a:t>edit</a:t>
            </a:r>
            <a:r>
              <a:rPr lang="fr-CH"/>
              <a:t> Master </a:t>
            </a:r>
            <a:r>
              <a:rPr lang="fr-CH" err="1"/>
              <a:t>text</a:t>
            </a:r>
            <a:r>
              <a:rPr lang="fr-CH"/>
              <a:t> styles</a:t>
            </a:r>
          </a:p>
          <a:p>
            <a:pPr lvl="1"/>
            <a:r>
              <a:rPr lang="fr-CH"/>
              <a:t>Second </a:t>
            </a:r>
            <a:r>
              <a:rPr lang="fr-CH" err="1"/>
              <a:t>level</a:t>
            </a:r>
            <a:endParaRPr lang="fr-CH"/>
          </a:p>
        </p:txBody>
      </p:sp>
      <p:sp>
        <p:nvSpPr>
          <p:cNvPr id="4" name="Content Placeholder 3"/>
          <p:cNvSpPr>
            <a:spLocks noGrp="1"/>
          </p:cNvSpPr>
          <p:nvPr>
            <p:ph sz="half" idx="2" hasCustomPrompt="1"/>
          </p:nvPr>
        </p:nvSpPr>
        <p:spPr>
          <a:xfrm>
            <a:off x="5422900" y="1476375"/>
            <a:ext cx="4735513" cy="5329286"/>
          </a:xfrm>
        </p:spPr>
        <p:txBody>
          <a:bodyPr/>
          <a:lstStyle>
            <a:lvl1pPr>
              <a:defRPr sz="2000"/>
            </a:lvl1pPr>
            <a:lvl2pPr>
              <a:defRPr sz="1600"/>
            </a:lvl2pPr>
            <a:lvl3pPr>
              <a:defRPr sz="1500"/>
            </a:lvl3pPr>
            <a:lvl4pPr>
              <a:defRPr sz="1800"/>
            </a:lvl4pPr>
            <a:lvl5pPr>
              <a:defRPr sz="1800"/>
            </a:lvl5pPr>
            <a:lvl6pPr>
              <a:defRPr sz="1800"/>
            </a:lvl6pPr>
            <a:lvl7pPr>
              <a:defRPr sz="1800"/>
            </a:lvl7pPr>
            <a:lvl8pPr>
              <a:defRPr sz="1800"/>
            </a:lvl8pPr>
            <a:lvl9pPr>
              <a:defRPr sz="1800"/>
            </a:lvl9pPr>
          </a:lstStyle>
          <a:p>
            <a:pPr lvl="0"/>
            <a:r>
              <a:rPr lang="fr-CH"/>
              <a:t>Click to </a:t>
            </a:r>
            <a:r>
              <a:rPr lang="fr-CH" err="1"/>
              <a:t>edit</a:t>
            </a:r>
            <a:r>
              <a:rPr lang="fr-CH"/>
              <a:t> Master </a:t>
            </a:r>
            <a:r>
              <a:rPr lang="fr-CH" err="1"/>
              <a:t>text</a:t>
            </a:r>
            <a:r>
              <a:rPr lang="fr-CH"/>
              <a:t> styles</a:t>
            </a:r>
          </a:p>
          <a:p>
            <a:pPr lvl="1"/>
            <a:r>
              <a:rPr lang="fr-CH"/>
              <a:t>Second </a:t>
            </a:r>
            <a:r>
              <a:rPr lang="fr-CH" err="1"/>
              <a:t>level</a:t>
            </a:r>
            <a:endParaRPr lang="fr-CH"/>
          </a:p>
        </p:txBody>
      </p:sp>
    </p:spTree>
    <p:extLst>
      <p:ext uri="{BB962C8B-B14F-4D97-AF65-F5344CB8AC3E}">
        <p14:creationId xmlns:p14="http://schemas.microsoft.com/office/powerpoint/2010/main" val="894267380"/>
      </p:ext>
    </p:extLst>
  </p:cSld>
  <p:clrMapOvr>
    <a:masterClrMapping/>
  </p:clrMapOvr>
  <p:transition spd="slow">
    <p:push/>
  </p:transition>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Two column with headers">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a:t>Click to edit slide title</a:t>
            </a:r>
          </a:p>
        </p:txBody>
      </p:sp>
      <p:sp>
        <p:nvSpPr>
          <p:cNvPr id="3" name="Content Placeholder 2"/>
          <p:cNvSpPr>
            <a:spLocks noGrp="1"/>
          </p:cNvSpPr>
          <p:nvPr>
            <p:ph sz="half" idx="1" hasCustomPrompt="1"/>
          </p:nvPr>
        </p:nvSpPr>
        <p:spPr>
          <a:xfrm>
            <a:off x="534988" y="2124447"/>
            <a:ext cx="4608388" cy="4681214"/>
          </a:xfrm>
        </p:spPr>
        <p:txBody>
          <a:bodyPr/>
          <a:lstStyle>
            <a:lvl1pPr>
              <a:defRPr sz="1800"/>
            </a:lvl1pPr>
            <a:lvl2pPr>
              <a:defRPr sz="1400"/>
            </a:lvl2pPr>
            <a:lvl3pPr>
              <a:defRPr sz="1500"/>
            </a:lvl3pPr>
            <a:lvl4pPr>
              <a:defRPr sz="1800"/>
            </a:lvl4pPr>
            <a:lvl5pPr>
              <a:defRPr sz="1800"/>
            </a:lvl5pPr>
            <a:lvl6pPr>
              <a:defRPr sz="1800"/>
            </a:lvl6pPr>
            <a:lvl7pPr>
              <a:defRPr sz="1800"/>
            </a:lvl7pPr>
            <a:lvl8pPr>
              <a:defRPr sz="1800"/>
            </a:lvl8pPr>
            <a:lvl9pPr>
              <a:defRPr sz="1800"/>
            </a:lvl9pPr>
          </a:lstStyle>
          <a:p>
            <a:pPr lvl="0"/>
            <a:r>
              <a:rPr lang="fr-CH"/>
              <a:t>Click to </a:t>
            </a:r>
            <a:r>
              <a:rPr lang="fr-CH" err="1"/>
              <a:t>edit</a:t>
            </a:r>
            <a:r>
              <a:rPr lang="fr-CH"/>
              <a:t> Master </a:t>
            </a:r>
            <a:r>
              <a:rPr lang="fr-CH" err="1"/>
              <a:t>text</a:t>
            </a:r>
            <a:r>
              <a:rPr lang="fr-CH"/>
              <a:t> styles</a:t>
            </a:r>
          </a:p>
          <a:p>
            <a:pPr lvl="1"/>
            <a:r>
              <a:rPr lang="fr-CH"/>
              <a:t>Second </a:t>
            </a:r>
            <a:r>
              <a:rPr lang="fr-CH" err="1"/>
              <a:t>level</a:t>
            </a:r>
            <a:endParaRPr lang="fr-CH"/>
          </a:p>
        </p:txBody>
      </p:sp>
      <p:sp>
        <p:nvSpPr>
          <p:cNvPr id="4" name="Content Placeholder 3"/>
          <p:cNvSpPr>
            <a:spLocks noGrp="1"/>
          </p:cNvSpPr>
          <p:nvPr>
            <p:ph sz="half" idx="2" hasCustomPrompt="1"/>
          </p:nvPr>
        </p:nvSpPr>
        <p:spPr>
          <a:xfrm>
            <a:off x="5550025" y="2124447"/>
            <a:ext cx="4608388" cy="4681214"/>
          </a:xfrm>
        </p:spPr>
        <p:txBody>
          <a:bodyPr/>
          <a:lstStyle>
            <a:lvl1pPr>
              <a:defRPr sz="1800"/>
            </a:lvl1pPr>
            <a:lvl2pPr>
              <a:defRPr sz="1400"/>
            </a:lvl2pPr>
            <a:lvl3pPr>
              <a:defRPr sz="1500"/>
            </a:lvl3pPr>
            <a:lvl4pPr>
              <a:defRPr sz="1800"/>
            </a:lvl4pPr>
            <a:lvl5pPr>
              <a:defRPr sz="1800"/>
            </a:lvl5pPr>
            <a:lvl6pPr>
              <a:defRPr sz="1800"/>
            </a:lvl6pPr>
            <a:lvl7pPr>
              <a:defRPr sz="1800"/>
            </a:lvl7pPr>
            <a:lvl8pPr>
              <a:defRPr sz="1800"/>
            </a:lvl8pPr>
            <a:lvl9pPr>
              <a:defRPr sz="1800"/>
            </a:lvl9pPr>
          </a:lstStyle>
          <a:p>
            <a:pPr lvl="0"/>
            <a:r>
              <a:rPr lang="fr-CH"/>
              <a:t>Click to </a:t>
            </a:r>
            <a:r>
              <a:rPr lang="fr-CH" err="1"/>
              <a:t>edit</a:t>
            </a:r>
            <a:r>
              <a:rPr lang="fr-CH"/>
              <a:t> Master </a:t>
            </a:r>
            <a:r>
              <a:rPr lang="fr-CH" err="1"/>
              <a:t>text</a:t>
            </a:r>
            <a:r>
              <a:rPr lang="fr-CH"/>
              <a:t> styles</a:t>
            </a:r>
          </a:p>
          <a:p>
            <a:pPr lvl="1"/>
            <a:r>
              <a:rPr lang="fr-CH"/>
              <a:t>Second </a:t>
            </a:r>
            <a:r>
              <a:rPr lang="fr-CH" err="1"/>
              <a:t>level</a:t>
            </a:r>
            <a:endParaRPr lang="fr-CH"/>
          </a:p>
        </p:txBody>
      </p:sp>
      <p:sp>
        <p:nvSpPr>
          <p:cNvPr id="5" name="Text Placeholder 6">
            <a:extLst>
              <a:ext uri="{FF2B5EF4-FFF2-40B4-BE49-F238E27FC236}">
                <a16:creationId xmlns:a16="http://schemas.microsoft.com/office/drawing/2014/main" id="{80EC4B88-2B9B-4B17-8EB4-8D6A873AC988}"/>
              </a:ext>
            </a:extLst>
          </p:cNvPr>
          <p:cNvSpPr>
            <a:spLocks noGrp="1"/>
          </p:cNvSpPr>
          <p:nvPr>
            <p:ph type="body" sz="quarter" idx="11"/>
          </p:nvPr>
        </p:nvSpPr>
        <p:spPr>
          <a:xfrm>
            <a:off x="534987" y="1476375"/>
            <a:ext cx="4595689" cy="576263"/>
          </a:xfrm>
          <a:solidFill>
            <a:schemeClr val="accent6">
              <a:lumMod val="40000"/>
              <a:lumOff val="60000"/>
            </a:schemeClr>
          </a:solidFill>
        </p:spPr>
        <p:txBody>
          <a:bodyPr anchor="ctr"/>
          <a:lstStyle>
            <a:lvl1pPr marL="0" indent="0" algn="ctr">
              <a:buNone/>
              <a:defRPr sz="1800">
                <a:latin typeface="Roboto Black" panose="02000000000000000000" pitchFamily="2" charset="0"/>
                <a:ea typeface="Roboto Black" panose="02000000000000000000" pitchFamily="2" charset="0"/>
                <a:cs typeface="Roboto Black" panose="02000000000000000000" pitchFamily="2" charset="0"/>
              </a:defRPr>
            </a:lvl1pPr>
          </a:lstStyle>
          <a:p>
            <a:pPr lvl="0"/>
            <a:r>
              <a:rPr lang="en-US"/>
              <a:t>Click to edit Master text styles</a:t>
            </a:r>
          </a:p>
        </p:txBody>
      </p:sp>
      <p:sp>
        <p:nvSpPr>
          <p:cNvPr id="6" name="Text Placeholder 6">
            <a:extLst>
              <a:ext uri="{FF2B5EF4-FFF2-40B4-BE49-F238E27FC236}">
                <a16:creationId xmlns:a16="http://schemas.microsoft.com/office/drawing/2014/main" id="{2569BACE-1B3A-4C7D-81B9-7CF8A9937B32}"/>
              </a:ext>
            </a:extLst>
          </p:cNvPr>
          <p:cNvSpPr>
            <a:spLocks noGrp="1"/>
          </p:cNvSpPr>
          <p:nvPr>
            <p:ph type="body" sz="quarter" idx="12"/>
          </p:nvPr>
        </p:nvSpPr>
        <p:spPr>
          <a:xfrm>
            <a:off x="5562724" y="1489710"/>
            <a:ext cx="4608388" cy="576263"/>
          </a:xfrm>
          <a:solidFill>
            <a:schemeClr val="accent6">
              <a:lumMod val="40000"/>
              <a:lumOff val="60000"/>
            </a:schemeClr>
          </a:solidFill>
        </p:spPr>
        <p:txBody>
          <a:bodyPr anchor="ctr"/>
          <a:lstStyle>
            <a:lvl1pPr marL="0" indent="0" algn="ctr">
              <a:buNone/>
              <a:defRPr sz="1800">
                <a:latin typeface="Roboto Black" panose="02000000000000000000" pitchFamily="2" charset="0"/>
                <a:ea typeface="Roboto Black" panose="02000000000000000000" pitchFamily="2" charset="0"/>
                <a:cs typeface="Roboto Black" panose="02000000000000000000" pitchFamily="2" charset="0"/>
              </a:defRPr>
            </a:lvl1pPr>
          </a:lstStyle>
          <a:p>
            <a:pPr lvl="0"/>
            <a:r>
              <a:rPr lang="en-US"/>
              <a:t>Click to edit Master text styles</a:t>
            </a:r>
          </a:p>
        </p:txBody>
      </p:sp>
    </p:spTree>
    <p:extLst>
      <p:ext uri="{BB962C8B-B14F-4D97-AF65-F5344CB8AC3E}">
        <p14:creationId xmlns:p14="http://schemas.microsoft.com/office/powerpoint/2010/main" val="3380755314"/>
      </p:ext>
    </p:extLst>
  </p:cSld>
  <p:clrMapOvr>
    <a:masterClrMapping/>
  </p:clrMapOvr>
  <p:transition spd="slow">
    <p:push/>
  </p:transition>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Two columns with quote">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a:t>Click to edit slide title</a:t>
            </a:r>
          </a:p>
        </p:txBody>
      </p:sp>
      <p:sp>
        <p:nvSpPr>
          <p:cNvPr id="3" name="Content Placeholder 2"/>
          <p:cNvSpPr>
            <a:spLocks noGrp="1"/>
          </p:cNvSpPr>
          <p:nvPr>
            <p:ph sz="half" idx="1" hasCustomPrompt="1"/>
          </p:nvPr>
        </p:nvSpPr>
        <p:spPr>
          <a:xfrm>
            <a:off x="534988" y="1476375"/>
            <a:ext cx="5099744" cy="5329286"/>
          </a:xfrm>
        </p:spPr>
        <p:txBody>
          <a:bodyPr/>
          <a:lstStyle>
            <a:lvl1pPr>
              <a:defRPr sz="2000"/>
            </a:lvl1pPr>
            <a:lvl2pPr>
              <a:defRPr sz="1600"/>
            </a:lvl2pPr>
            <a:lvl3pPr>
              <a:defRPr sz="1500"/>
            </a:lvl3pPr>
            <a:lvl4pPr>
              <a:defRPr sz="1800"/>
            </a:lvl4pPr>
            <a:lvl5pPr>
              <a:defRPr sz="1800"/>
            </a:lvl5pPr>
            <a:lvl6pPr>
              <a:defRPr sz="1800"/>
            </a:lvl6pPr>
            <a:lvl7pPr>
              <a:defRPr sz="1800"/>
            </a:lvl7pPr>
            <a:lvl8pPr>
              <a:defRPr sz="1800"/>
            </a:lvl8pPr>
            <a:lvl9pPr>
              <a:defRPr sz="1800"/>
            </a:lvl9pPr>
          </a:lstStyle>
          <a:p>
            <a:pPr lvl="0"/>
            <a:r>
              <a:rPr lang="fr-CH"/>
              <a:t>Click to </a:t>
            </a:r>
            <a:r>
              <a:rPr lang="fr-CH" err="1"/>
              <a:t>edit</a:t>
            </a:r>
            <a:r>
              <a:rPr lang="fr-CH"/>
              <a:t> Master </a:t>
            </a:r>
            <a:r>
              <a:rPr lang="fr-CH" err="1"/>
              <a:t>text</a:t>
            </a:r>
            <a:r>
              <a:rPr lang="fr-CH"/>
              <a:t> styles</a:t>
            </a:r>
          </a:p>
          <a:p>
            <a:pPr lvl="1"/>
            <a:r>
              <a:rPr lang="fr-CH"/>
              <a:t>Second </a:t>
            </a:r>
            <a:r>
              <a:rPr lang="fr-CH" err="1"/>
              <a:t>level</a:t>
            </a:r>
            <a:endParaRPr lang="fr-CH"/>
          </a:p>
        </p:txBody>
      </p:sp>
      <p:sp>
        <p:nvSpPr>
          <p:cNvPr id="5" name="Text Placeholder 6">
            <a:extLst>
              <a:ext uri="{FF2B5EF4-FFF2-40B4-BE49-F238E27FC236}">
                <a16:creationId xmlns:a16="http://schemas.microsoft.com/office/drawing/2014/main" id="{857C79FE-5112-4BC6-8CBC-E4199CDA919A}"/>
              </a:ext>
            </a:extLst>
          </p:cNvPr>
          <p:cNvSpPr>
            <a:spLocks noGrp="1"/>
          </p:cNvSpPr>
          <p:nvPr>
            <p:ph type="body" sz="quarter" idx="11" hasCustomPrompt="1"/>
          </p:nvPr>
        </p:nvSpPr>
        <p:spPr>
          <a:xfrm>
            <a:off x="6097711" y="1476375"/>
            <a:ext cx="4595689" cy="6084888"/>
          </a:xfrm>
          <a:solidFill>
            <a:schemeClr val="accent6">
              <a:lumMod val="40000"/>
              <a:lumOff val="60000"/>
            </a:schemeClr>
          </a:solidFill>
        </p:spPr>
        <p:txBody>
          <a:bodyPr anchor="ctr"/>
          <a:lstStyle>
            <a:lvl1pPr marL="0" indent="0" algn="ctr">
              <a:buNone/>
              <a:defRPr sz="2800">
                <a:latin typeface="Roboto Slab" pitchFamily="2" charset="0"/>
                <a:ea typeface="Roboto Slab" pitchFamily="2" charset="0"/>
                <a:cs typeface="Roboto Black" panose="02000000000000000000" pitchFamily="2" charset="0"/>
              </a:defRPr>
            </a:lvl1pPr>
          </a:lstStyle>
          <a:p>
            <a:pPr lvl="0"/>
            <a:r>
              <a:rPr lang="en-US">
                <a:latin typeface="Roboto Slab" pitchFamily="2" charset="0"/>
                <a:ea typeface="Roboto Slab" pitchFamily="2" charset="0"/>
              </a:rPr>
              <a:t>Insert quote here</a:t>
            </a:r>
            <a:endParaRPr lang="en-GB"/>
          </a:p>
        </p:txBody>
      </p:sp>
    </p:spTree>
    <p:extLst>
      <p:ext uri="{BB962C8B-B14F-4D97-AF65-F5344CB8AC3E}">
        <p14:creationId xmlns:p14="http://schemas.microsoft.com/office/powerpoint/2010/main" val="1992791349"/>
      </p:ext>
    </p:extLst>
  </p:cSld>
  <p:clrMapOvr>
    <a:masterClrMapping/>
  </p:clrMapOvr>
  <p:transition spd="slow">
    <p:push/>
  </p:transition>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1_Three column forma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a:t>Click to edit slide title</a:t>
            </a:r>
          </a:p>
        </p:txBody>
      </p:sp>
      <p:sp>
        <p:nvSpPr>
          <p:cNvPr id="3" name="Content Placeholder 2"/>
          <p:cNvSpPr>
            <a:spLocks noGrp="1"/>
          </p:cNvSpPr>
          <p:nvPr>
            <p:ph sz="half" idx="1" hasCustomPrompt="1"/>
          </p:nvPr>
        </p:nvSpPr>
        <p:spPr>
          <a:xfrm>
            <a:off x="522164" y="2191071"/>
            <a:ext cx="3060000" cy="4614590"/>
          </a:xfrm>
        </p:spPr>
        <p:txBody>
          <a:bodyPr/>
          <a:lstStyle>
            <a:lvl1pPr>
              <a:defRPr sz="1500"/>
            </a:lvl1pPr>
            <a:lvl2pPr>
              <a:defRPr sz="1600"/>
            </a:lvl2pPr>
            <a:lvl3pPr>
              <a:defRPr sz="1500"/>
            </a:lvl3pPr>
            <a:lvl4pPr>
              <a:defRPr sz="1800"/>
            </a:lvl4pPr>
            <a:lvl5pPr>
              <a:defRPr sz="1800"/>
            </a:lvl5pPr>
            <a:lvl6pPr>
              <a:defRPr sz="1800"/>
            </a:lvl6pPr>
            <a:lvl7pPr>
              <a:defRPr sz="1800"/>
            </a:lvl7pPr>
            <a:lvl8pPr>
              <a:defRPr sz="1800"/>
            </a:lvl8pPr>
            <a:lvl9pPr>
              <a:defRPr sz="1800"/>
            </a:lvl9pPr>
          </a:lstStyle>
          <a:p>
            <a:pPr lvl="0"/>
            <a:r>
              <a:rPr lang="fr-CH"/>
              <a:t>Click to </a:t>
            </a:r>
            <a:r>
              <a:rPr lang="fr-CH" err="1"/>
              <a:t>edit</a:t>
            </a:r>
            <a:r>
              <a:rPr lang="fr-CH"/>
              <a:t> Master </a:t>
            </a:r>
            <a:r>
              <a:rPr lang="fr-CH" err="1"/>
              <a:t>text</a:t>
            </a:r>
            <a:r>
              <a:rPr lang="fr-CH"/>
              <a:t> styles</a:t>
            </a:r>
          </a:p>
        </p:txBody>
      </p:sp>
      <p:sp>
        <p:nvSpPr>
          <p:cNvPr id="4" name="Content Placeholder 3"/>
          <p:cNvSpPr>
            <a:spLocks noGrp="1"/>
          </p:cNvSpPr>
          <p:nvPr>
            <p:ph sz="half" idx="2" hasCustomPrompt="1"/>
          </p:nvPr>
        </p:nvSpPr>
        <p:spPr>
          <a:xfrm>
            <a:off x="3906700" y="2196455"/>
            <a:ext cx="3060000" cy="4614590"/>
          </a:xfrm>
        </p:spPr>
        <p:txBody>
          <a:bodyPr/>
          <a:lstStyle>
            <a:lvl1pPr>
              <a:defRPr sz="1500"/>
            </a:lvl1pPr>
            <a:lvl2pPr marL="457200" indent="0">
              <a:buNone/>
              <a:defRPr sz="1600"/>
            </a:lvl2pPr>
            <a:lvl3pPr>
              <a:defRPr sz="1500"/>
            </a:lvl3pPr>
            <a:lvl4pPr>
              <a:defRPr sz="1800"/>
            </a:lvl4pPr>
            <a:lvl5pPr>
              <a:defRPr sz="1800"/>
            </a:lvl5pPr>
            <a:lvl6pPr>
              <a:defRPr sz="1800"/>
            </a:lvl6pPr>
            <a:lvl7pPr>
              <a:defRPr sz="1800"/>
            </a:lvl7pPr>
            <a:lvl8pPr>
              <a:defRPr sz="1800"/>
            </a:lvl8pPr>
            <a:lvl9pPr>
              <a:defRPr sz="1800"/>
            </a:lvl9pPr>
          </a:lstStyle>
          <a:p>
            <a:pPr lvl="0"/>
            <a:r>
              <a:rPr lang="fr-CH"/>
              <a:t>Click to </a:t>
            </a:r>
            <a:r>
              <a:rPr lang="fr-CH" err="1"/>
              <a:t>edit</a:t>
            </a:r>
            <a:r>
              <a:rPr lang="fr-CH"/>
              <a:t> Master </a:t>
            </a:r>
            <a:r>
              <a:rPr lang="fr-CH" err="1"/>
              <a:t>text</a:t>
            </a:r>
            <a:r>
              <a:rPr lang="fr-CH"/>
              <a:t> styles</a:t>
            </a:r>
          </a:p>
        </p:txBody>
      </p:sp>
      <p:sp>
        <p:nvSpPr>
          <p:cNvPr id="5" name="Content Placeholder 3">
            <a:extLst>
              <a:ext uri="{FF2B5EF4-FFF2-40B4-BE49-F238E27FC236}">
                <a16:creationId xmlns:a16="http://schemas.microsoft.com/office/drawing/2014/main" id="{9A3925FA-44EE-4ADB-B5D7-7A494E500196}"/>
              </a:ext>
            </a:extLst>
          </p:cNvPr>
          <p:cNvSpPr>
            <a:spLocks noGrp="1"/>
          </p:cNvSpPr>
          <p:nvPr>
            <p:ph sz="half" idx="10" hasCustomPrompt="1"/>
          </p:nvPr>
        </p:nvSpPr>
        <p:spPr>
          <a:xfrm>
            <a:off x="7291236" y="2191071"/>
            <a:ext cx="3060000" cy="4614590"/>
          </a:xfrm>
        </p:spPr>
        <p:txBody>
          <a:bodyPr/>
          <a:lstStyle>
            <a:lvl1pPr>
              <a:defRPr sz="1500"/>
            </a:lvl1pPr>
            <a:lvl2pPr marL="457200" indent="0">
              <a:buNone/>
              <a:defRPr sz="1600"/>
            </a:lvl2pPr>
            <a:lvl3pPr>
              <a:defRPr sz="1500"/>
            </a:lvl3pPr>
            <a:lvl4pPr>
              <a:defRPr sz="1800"/>
            </a:lvl4pPr>
            <a:lvl5pPr>
              <a:defRPr sz="1800"/>
            </a:lvl5pPr>
            <a:lvl6pPr>
              <a:defRPr sz="1800"/>
            </a:lvl6pPr>
            <a:lvl7pPr>
              <a:defRPr sz="1800"/>
            </a:lvl7pPr>
            <a:lvl8pPr>
              <a:defRPr sz="1800"/>
            </a:lvl8pPr>
            <a:lvl9pPr>
              <a:defRPr sz="1800"/>
            </a:lvl9pPr>
          </a:lstStyle>
          <a:p>
            <a:pPr lvl="0"/>
            <a:r>
              <a:rPr lang="fr-CH"/>
              <a:t>Click to </a:t>
            </a:r>
            <a:r>
              <a:rPr lang="fr-CH" err="1"/>
              <a:t>edit</a:t>
            </a:r>
            <a:r>
              <a:rPr lang="fr-CH"/>
              <a:t> Master </a:t>
            </a:r>
            <a:r>
              <a:rPr lang="fr-CH" err="1"/>
              <a:t>text</a:t>
            </a:r>
            <a:r>
              <a:rPr lang="fr-CH"/>
              <a:t> styles</a:t>
            </a:r>
          </a:p>
        </p:txBody>
      </p:sp>
      <p:sp>
        <p:nvSpPr>
          <p:cNvPr id="7" name="Text Placeholder 6">
            <a:extLst>
              <a:ext uri="{FF2B5EF4-FFF2-40B4-BE49-F238E27FC236}">
                <a16:creationId xmlns:a16="http://schemas.microsoft.com/office/drawing/2014/main" id="{23D783F8-FF0B-4DA0-BF47-29142C7C6E2F}"/>
              </a:ext>
            </a:extLst>
          </p:cNvPr>
          <p:cNvSpPr>
            <a:spLocks noGrp="1"/>
          </p:cNvSpPr>
          <p:nvPr>
            <p:ph type="body" sz="quarter" idx="11"/>
          </p:nvPr>
        </p:nvSpPr>
        <p:spPr>
          <a:xfrm>
            <a:off x="534988" y="1476375"/>
            <a:ext cx="3060700" cy="576263"/>
          </a:xfrm>
          <a:solidFill>
            <a:schemeClr val="accent6">
              <a:lumMod val="40000"/>
              <a:lumOff val="60000"/>
            </a:schemeClr>
          </a:solidFill>
        </p:spPr>
        <p:txBody>
          <a:bodyPr anchor="ctr"/>
          <a:lstStyle>
            <a:lvl1pPr marL="0" indent="0" algn="ctr">
              <a:buNone/>
              <a:defRPr sz="1600">
                <a:latin typeface="Roboto Black" panose="02000000000000000000" pitchFamily="2" charset="0"/>
                <a:ea typeface="Roboto Black" panose="02000000000000000000" pitchFamily="2" charset="0"/>
                <a:cs typeface="Roboto Black" panose="02000000000000000000" pitchFamily="2" charset="0"/>
              </a:defRPr>
            </a:lvl1pPr>
          </a:lstStyle>
          <a:p>
            <a:pPr lvl="0"/>
            <a:r>
              <a:rPr lang="en-US"/>
              <a:t>Click to edit Master text styles</a:t>
            </a:r>
          </a:p>
        </p:txBody>
      </p:sp>
      <p:sp>
        <p:nvSpPr>
          <p:cNvPr id="8" name="Text Placeholder 6">
            <a:extLst>
              <a:ext uri="{FF2B5EF4-FFF2-40B4-BE49-F238E27FC236}">
                <a16:creationId xmlns:a16="http://schemas.microsoft.com/office/drawing/2014/main" id="{CB23BBB6-5F90-4910-BE9A-C5B89E8D5141}"/>
              </a:ext>
            </a:extLst>
          </p:cNvPr>
          <p:cNvSpPr>
            <a:spLocks noGrp="1"/>
          </p:cNvSpPr>
          <p:nvPr>
            <p:ph type="body" sz="quarter" idx="12"/>
          </p:nvPr>
        </p:nvSpPr>
        <p:spPr>
          <a:xfrm>
            <a:off x="3906000" y="1476375"/>
            <a:ext cx="3060700" cy="576263"/>
          </a:xfrm>
          <a:solidFill>
            <a:schemeClr val="accent6">
              <a:lumMod val="40000"/>
              <a:lumOff val="60000"/>
            </a:schemeClr>
          </a:solidFill>
        </p:spPr>
        <p:txBody>
          <a:bodyPr anchor="ctr"/>
          <a:lstStyle>
            <a:lvl1pPr marL="0" indent="0" algn="ctr">
              <a:buNone/>
              <a:defRPr sz="1600">
                <a:latin typeface="Roboto Black" panose="02000000000000000000" pitchFamily="2" charset="0"/>
                <a:ea typeface="Roboto Black" panose="02000000000000000000" pitchFamily="2" charset="0"/>
                <a:cs typeface="Roboto Black" panose="02000000000000000000" pitchFamily="2" charset="0"/>
              </a:defRPr>
            </a:lvl1pPr>
          </a:lstStyle>
          <a:p>
            <a:pPr lvl="0"/>
            <a:r>
              <a:rPr lang="en-US"/>
              <a:t>Click to edit Master text styles</a:t>
            </a:r>
          </a:p>
        </p:txBody>
      </p:sp>
      <p:sp>
        <p:nvSpPr>
          <p:cNvPr id="9" name="Text Placeholder 6">
            <a:extLst>
              <a:ext uri="{FF2B5EF4-FFF2-40B4-BE49-F238E27FC236}">
                <a16:creationId xmlns:a16="http://schemas.microsoft.com/office/drawing/2014/main" id="{C2765F02-3919-47A4-9F73-67C270302092}"/>
              </a:ext>
            </a:extLst>
          </p:cNvPr>
          <p:cNvSpPr>
            <a:spLocks noGrp="1"/>
          </p:cNvSpPr>
          <p:nvPr>
            <p:ph type="body" sz="quarter" idx="13"/>
          </p:nvPr>
        </p:nvSpPr>
        <p:spPr>
          <a:xfrm>
            <a:off x="7241936" y="1476375"/>
            <a:ext cx="3060700" cy="576263"/>
          </a:xfrm>
          <a:solidFill>
            <a:schemeClr val="accent6">
              <a:lumMod val="40000"/>
              <a:lumOff val="60000"/>
            </a:schemeClr>
          </a:solidFill>
        </p:spPr>
        <p:txBody>
          <a:bodyPr anchor="ctr"/>
          <a:lstStyle>
            <a:lvl1pPr marL="0" indent="0" algn="ctr">
              <a:buNone/>
              <a:defRPr sz="1600">
                <a:latin typeface="Roboto Black" panose="02000000000000000000" pitchFamily="2" charset="0"/>
                <a:ea typeface="Roboto Black" panose="02000000000000000000" pitchFamily="2" charset="0"/>
                <a:cs typeface="Roboto Black" panose="02000000000000000000" pitchFamily="2" charset="0"/>
              </a:defRPr>
            </a:lvl1pPr>
          </a:lstStyle>
          <a:p>
            <a:pPr lvl="0"/>
            <a:r>
              <a:rPr lang="en-US"/>
              <a:t>Click to edit Master text styles</a:t>
            </a:r>
          </a:p>
        </p:txBody>
      </p:sp>
    </p:spTree>
    <p:extLst>
      <p:ext uri="{BB962C8B-B14F-4D97-AF65-F5344CB8AC3E}">
        <p14:creationId xmlns:p14="http://schemas.microsoft.com/office/powerpoint/2010/main" val="2955136195"/>
      </p:ext>
    </p:extLst>
  </p:cSld>
  <p:clrMapOvr>
    <a:masterClrMapping/>
  </p:clrMapOvr>
  <p:transition spd="slow">
    <p:push/>
  </p:transition>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Section slide">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B3F4EECD-8067-49C8-9133-E1043E92CDAC}"/>
              </a:ext>
            </a:extLst>
          </p:cNvPr>
          <p:cNvSpPr/>
          <p:nvPr/>
        </p:nvSpPr>
        <p:spPr>
          <a:xfrm>
            <a:off x="6210796" y="-35794"/>
            <a:ext cx="4842644" cy="7597057"/>
          </a:xfrm>
          <a:prstGeom prst="rect">
            <a:avLst/>
          </a:prstGeom>
          <a:solidFill>
            <a:schemeClr val="tx1">
              <a:alpha val="74902"/>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pic>
        <p:nvPicPr>
          <p:cNvPr id="6" name="Picture 2" descr="Barre.jpg">
            <a:extLst>
              <a:ext uri="{FF2B5EF4-FFF2-40B4-BE49-F238E27FC236}">
                <a16:creationId xmlns:a16="http://schemas.microsoft.com/office/drawing/2014/main" id="{FF105D64-14DC-4DAB-8124-E32C97FFD34A}"/>
              </a:ext>
            </a:extLst>
          </p:cNvPr>
          <p:cNvPicPr preferRelativeResize="0">
            <a:picLocks/>
          </p:cNvPicPr>
          <p:nvPr/>
        </p:nvPicPr>
        <p:blipFill>
          <a:blip r:embed="rId2" cstate="email">
            <a:extLst>
              <a:ext uri="{28A0092B-C50C-407E-A947-70E740481C1C}">
                <a14:useLocalDpi xmlns:a14="http://schemas.microsoft.com/office/drawing/2010/main"/>
              </a:ext>
            </a:extLst>
          </a:blip>
          <a:srcRect/>
          <a:stretch>
            <a:fillRect/>
          </a:stretch>
        </p:blipFill>
        <p:spPr bwMode="auto">
          <a:xfrm rot="5400000">
            <a:off x="2426569" y="3726734"/>
            <a:ext cx="7597057" cy="720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Rectangle 7">
            <a:extLst>
              <a:ext uri="{FF2B5EF4-FFF2-40B4-BE49-F238E27FC236}">
                <a16:creationId xmlns:a16="http://schemas.microsoft.com/office/drawing/2014/main" id="{5C684CB2-C51A-43A8-BC20-3B90858B1C04}"/>
              </a:ext>
            </a:extLst>
          </p:cNvPr>
          <p:cNvSpPr/>
          <p:nvPr userDrawn="1"/>
        </p:nvSpPr>
        <p:spPr>
          <a:xfrm>
            <a:off x="6210796" y="-35794"/>
            <a:ext cx="4842644" cy="7597057"/>
          </a:xfrm>
          <a:prstGeom prst="rect">
            <a:avLst/>
          </a:prstGeom>
          <a:solidFill>
            <a:schemeClr val="accent1">
              <a:alpha val="74902"/>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pic>
        <p:nvPicPr>
          <p:cNvPr id="9" name="Picture 2" descr="Barre.jpg">
            <a:extLst>
              <a:ext uri="{FF2B5EF4-FFF2-40B4-BE49-F238E27FC236}">
                <a16:creationId xmlns:a16="http://schemas.microsoft.com/office/drawing/2014/main" id="{B71E18D3-126E-4B5A-A4DE-813CCAF119FD}"/>
              </a:ext>
            </a:extLst>
          </p:cNvPr>
          <p:cNvPicPr preferRelativeResize="0">
            <a:picLocks/>
          </p:cNvPicPr>
          <p:nvPr userDrawn="1"/>
        </p:nvPicPr>
        <p:blipFill>
          <a:blip r:embed="rId2" cstate="email">
            <a:extLst>
              <a:ext uri="{28A0092B-C50C-407E-A947-70E740481C1C}">
                <a14:useLocalDpi xmlns:a14="http://schemas.microsoft.com/office/drawing/2010/main"/>
              </a:ext>
            </a:extLst>
          </a:blip>
          <a:srcRect/>
          <a:stretch>
            <a:fillRect/>
          </a:stretch>
        </p:blipFill>
        <p:spPr bwMode="auto">
          <a:xfrm rot="5400000">
            <a:off x="2376266" y="3726735"/>
            <a:ext cx="7597055" cy="720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 name="Picture 11" descr="A picture containing text, sky, outdoor, sign&#10;&#10;Description automatically generated">
            <a:extLst>
              <a:ext uri="{FF2B5EF4-FFF2-40B4-BE49-F238E27FC236}">
                <a16:creationId xmlns:a16="http://schemas.microsoft.com/office/drawing/2014/main" id="{44CFF281-51AF-4B9D-BA78-EC759049745E}"/>
              </a:ext>
            </a:extLst>
          </p:cNvPr>
          <p:cNvPicPr>
            <a:picLocks noChangeAspect="1"/>
          </p:cNvPicPr>
          <p:nvPr userDrawn="1"/>
        </p:nvPicPr>
        <p:blipFill rotWithShape="1">
          <a:blip r:embed="rId3" cstate="screen">
            <a:alphaModFix amt="51000"/>
            <a:extLst>
              <a:ext uri="{28A0092B-C50C-407E-A947-70E740481C1C}">
                <a14:useLocalDpi xmlns:a14="http://schemas.microsoft.com/office/drawing/2010/main" val="0"/>
              </a:ext>
            </a:extLst>
          </a:blip>
          <a:srcRect/>
          <a:stretch/>
        </p:blipFill>
        <p:spPr>
          <a:xfrm>
            <a:off x="-16194" y="0"/>
            <a:ext cx="6159004" cy="7597057"/>
          </a:xfrm>
          <a:prstGeom prst="rect">
            <a:avLst/>
          </a:prstGeom>
        </p:spPr>
      </p:pic>
      <p:cxnSp>
        <p:nvCxnSpPr>
          <p:cNvPr id="10" name="Straight Connector 9">
            <a:extLst>
              <a:ext uri="{FF2B5EF4-FFF2-40B4-BE49-F238E27FC236}">
                <a16:creationId xmlns:a16="http://schemas.microsoft.com/office/drawing/2014/main" id="{B2DC353C-DC2B-4B74-A0D2-81C0EA995452}"/>
              </a:ext>
            </a:extLst>
          </p:cNvPr>
          <p:cNvCxnSpPr>
            <a:cxnSpLocks/>
          </p:cNvCxnSpPr>
          <p:nvPr userDrawn="1"/>
        </p:nvCxnSpPr>
        <p:spPr>
          <a:xfrm>
            <a:off x="6714852" y="3420591"/>
            <a:ext cx="1211312" cy="0"/>
          </a:xfrm>
          <a:prstGeom prst="line">
            <a:avLst/>
          </a:prstGeom>
          <a:ln w="57150" cap="rnd">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11" name="Picture 10" descr="A picture containing text, sky, outdoor, sign&#10;&#10;Description automatically generated">
            <a:extLst>
              <a:ext uri="{FF2B5EF4-FFF2-40B4-BE49-F238E27FC236}">
                <a16:creationId xmlns:a16="http://schemas.microsoft.com/office/drawing/2014/main" id="{E0CACC7E-DDC1-43F8-8079-0CB68E33A40B}"/>
              </a:ext>
            </a:extLst>
          </p:cNvPr>
          <p:cNvPicPr>
            <a:picLocks noChangeAspect="1"/>
          </p:cNvPicPr>
          <p:nvPr userDrawn="1"/>
        </p:nvPicPr>
        <p:blipFill rotWithShape="1">
          <a:blip r:embed="rId4" cstate="screen">
            <a:alphaModFix amt="24000"/>
            <a:extLst>
              <a:ext uri="{28A0092B-C50C-407E-A947-70E740481C1C}">
                <a14:useLocalDpi xmlns:a14="http://schemas.microsoft.com/office/drawing/2010/main" val="0"/>
              </a:ext>
            </a:extLst>
          </a:blip>
          <a:srcRect/>
          <a:stretch/>
        </p:blipFill>
        <p:spPr>
          <a:xfrm>
            <a:off x="6714852" y="-17897"/>
            <a:ext cx="4842644" cy="7597056"/>
          </a:xfrm>
          <a:prstGeom prst="rect">
            <a:avLst/>
          </a:prstGeom>
        </p:spPr>
      </p:pic>
      <p:sp>
        <p:nvSpPr>
          <p:cNvPr id="2" name="Title 1">
            <a:extLst>
              <a:ext uri="{FF2B5EF4-FFF2-40B4-BE49-F238E27FC236}">
                <a16:creationId xmlns:a16="http://schemas.microsoft.com/office/drawing/2014/main" id="{5C5D16F1-0170-482E-A0D9-57C15FED45DF}"/>
              </a:ext>
            </a:extLst>
          </p:cNvPr>
          <p:cNvSpPr>
            <a:spLocks noGrp="1"/>
          </p:cNvSpPr>
          <p:nvPr>
            <p:ph type="title" hasCustomPrompt="1"/>
          </p:nvPr>
        </p:nvSpPr>
        <p:spPr>
          <a:xfrm>
            <a:off x="6642844" y="1980431"/>
            <a:ext cx="3888432" cy="885130"/>
          </a:xfrm>
        </p:spPr>
        <p:txBody>
          <a:bodyPr/>
          <a:lstStyle>
            <a:lvl1pPr>
              <a:defRPr sz="4000">
                <a:solidFill>
                  <a:schemeClr val="bg1"/>
                </a:solidFill>
              </a:defRPr>
            </a:lvl1pPr>
          </a:lstStyle>
          <a:p>
            <a:r>
              <a:rPr lang="en-US"/>
              <a:t>Click to enter Section header</a:t>
            </a:r>
            <a:endParaRPr lang="en-GB"/>
          </a:p>
        </p:txBody>
      </p:sp>
    </p:spTree>
    <p:extLst>
      <p:ext uri="{BB962C8B-B14F-4D97-AF65-F5344CB8AC3E}">
        <p14:creationId xmlns:p14="http://schemas.microsoft.com/office/powerpoint/2010/main" val="329977355"/>
      </p:ext>
    </p:extLst>
  </p:cSld>
  <p:clrMapOvr>
    <a:masterClrMapping/>
  </p:clrMapOvr>
  <p:transition spd="slow">
    <p:push/>
  </p:transition>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p:cSld name="1_Section slide">
    <p:spTree>
      <p:nvGrpSpPr>
        <p:cNvPr id="1" name=""/>
        <p:cNvGrpSpPr/>
        <p:nvPr/>
      </p:nvGrpSpPr>
      <p:grpSpPr>
        <a:xfrm>
          <a:off x="0" y="0"/>
          <a:ext cx="0" cy="0"/>
          <a:chOff x="0" y="0"/>
          <a:chExt cx="0" cy="0"/>
        </a:xfrm>
      </p:grpSpPr>
      <p:pic>
        <p:nvPicPr>
          <p:cNvPr id="11" name="Picture 10" descr="A person sitting at a table&#10;&#10;Description automatically generated">
            <a:extLst>
              <a:ext uri="{FF2B5EF4-FFF2-40B4-BE49-F238E27FC236}">
                <a16:creationId xmlns:a16="http://schemas.microsoft.com/office/drawing/2014/main" id="{4F184ADF-7177-4972-A661-CCE15039B85A}"/>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0" y="-38439"/>
            <a:ext cx="11053440" cy="7599702"/>
          </a:xfrm>
          <a:prstGeom prst="rect">
            <a:avLst/>
          </a:prstGeom>
        </p:spPr>
      </p:pic>
      <p:pic>
        <p:nvPicPr>
          <p:cNvPr id="6" name="Picture 2" descr="Barre.jpg">
            <a:extLst>
              <a:ext uri="{FF2B5EF4-FFF2-40B4-BE49-F238E27FC236}">
                <a16:creationId xmlns:a16="http://schemas.microsoft.com/office/drawing/2014/main" id="{FF105D64-14DC-4DAB-8124-E32C97FFD34A}"/>
              </a:ext>
            </a:extLst>
          </p:cNvPr>
          <p:cNvPicPr preferRelativeResize="0">
            <a:picLocks/>
          </p:cNvPicPr>
          <p:nvPr/>
        </p:nvPicPr>
        <p:blipFill>
          <a:blip r:embed="rId3" cstate="email">
            <a:extLst>
              <a:ext uri="{28A0092B-C50C-407E-A947-70E740481C1C}">
                <a14:useLocalDpi xmlns:a14="http://schemas.microsoft.com/office/drawing/2010/main"/>
              </a:ext>
            </a:extLst>
          </a:blip>
          <a:srcRect/>
          <a:stretch>
            <a:fillRect/>
          </a:stretch>
        </p:blipFill>
        <p:spPr bwMode="auto">
          <a:xfrm rot="5400000">
            <a:off x="2376266" y="3726735"/>
            <a:ext cx="7597057" cy="720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Rectangle 7">
            <a:extLst>
              <a:ext uri="{FF2B5EF4-FFF2-40B4-BE49-F238E27FC236}">
                <a16:creationId xmlns:a16="http://schemas.microsoft.com/office/drawing/2014/main" id="{5C684CB2-C51A-43A8-BC20-3B90858B1C04}"/>
              </a:ext>
            </a:extLst>
          </p:cNvPr>
          <p:cNvSpPr/>
          <p:nvPr userDrawn="1"/>
        </p:nvSpPr>
        <p:spPr>
          <a:xfrm>
            <a:off x="6210796" y="-35794"/>
            <a:ext cx="4842644" cy="7597057"/>
          </a:xfrm>
          <a:prstGeom prst="rect">
            <a:avLst/>
          </a:prstGeom>
          <a:solidFill>
            <a:schemeClr val="accent1">
              <a:alpha val="74902"/>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pic>
        <p:nvPicPr>
          <p:cNvPr id="9" name="Picture 2" descr="Barre.jpg">
            <a:extLst>
              <a:ext uri="{FF2B5EF4-FFF2-40B4-BE49-F238E27FC236}">
                <a16:creationId xmlns:a16="http://schemas.microsoft.com/office/drawing/2014/main" id="{B71E18D3-126E-4B5A-A4DE-813CCAF119FD}"/>
              </a:ext>
            </a:extLst>
          </p:cNvPr>
          <p:cNvPicPr preferRelativeResize="0">
            <a:picLocks/>
          </p:cNvPicPr>
          <p:nvPr userDrawn="1"/>
        </p:nvPicPr>
        <p:blipFill>
          <a:blip r:embed="rId4" cstate="email">
            <a:extLst>
              <a:ext uri="{28A0092B-C50C-407E-A947-70E740481C1C}">
                <a14:useLocalDpi xmlns:a14="http://schemas.microsoft.com/office/drawing/2010/main"/>
              </a:ext>
            </a:extLst>
          </a:blip>
          <a:srcRect/>
          <a:stretch>
            <a:fillRect/>
          </a:stretch>
        </p:blipFill>
        <p:spPr bwMode="auto">
          <a:xfrm rot="5400000">
            <a:off x="2430378" y="3672624"/>
            <a:ext cx="7488833" cy="720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a:extLst>
              <a:ext uri="{FF2B5EF4-FFF2-40B4-BE49-F238E27FC236}">
                <a16:creationId xmlns:a16="http://schemas.microsoft.com/office/drawing/2014/main" id="{5C5D16F1-0170-482E-A0D9-57C15FED45DF}"/>
              </a:ext>
            </a:extLst>
          </p:cNvPr>
          <p:cNvSpPr>
            <a:spLocks noGrp="1"/>
          </p:cNvSpPr>
          <p:nvPr>
            <p:ph type="title" hasCustomPrompt="1"/>
          </p:nvPr>
        </p:nvSpPr>
        <p:spPr>
          <a:xfrm>
            <a:off x="6642844" y="1980431"/>
            <a:ext cx="3888432" cy="885130"/>
          </a:xfrm>
        </p:spPr>
        <p:txBody>
          <a:bodyPr/>
          <a:lstStyle>
            <a:lvl1pPr>
              <a:defRPr sz="4000">
                <a:solidFill>
                  <a:schemeClr val="bg1"/>
                </a:solidFill>
              </a:defRPr>
            </a:lvl1pPr>
          </a:lstStyle>
          <a:p>
            <a:r>
              <a:rPr lang="en-US"/>
              <a:t>Click to enter Section header</a:t>
            </a:r>
            <a:endParaRPr lang="en-GB"/>
          </a:p>
        </p:txBody>
      </p:sp>
      <p:cxnSp>
        <p:nvCxnSpPr>
          <p:cNvPr id="10" name="Straight Connector 9">
            <a:extLst>
              <a:ext uri="{FF2B5EF4-FFF2-40B4-BE49-F238E27FC236}">
                <a16:creationId xmlns:a16="http://schemas.microsoft.com/office/drawing/2014/main" id="{B2DC353C-DC2B-4B74-A0D2-81C0EA995452}"/>
              </a:ext>
            </a:extLst>
          </p:cNvPr>
          <p:cNvCxnSpPr>
            <a:cxnSpLocks/>
          </p:cNvCxnSpPr>
          <p:nvPr userDrawn="1"/>
        </p:nvCxnSpPr>
        <p:spPr>
          <a:xfrm>
            <a:off x="6714852" y="3420591"/>
            <a:ext cx="1211312" cy="0"/>
          </a:xfrm>
          <a:prstGeom prst="line">
            <a:avLst/>
          </a:prstGeom>
          <a:ln w="57150" cap="rnd">
            <a:solidFill>
              <a:schemeClr val="bg1"/>
            </a:solidFill>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578045809"/>
      </p:ext>
    </p:extLst>
  </p:cSld>
  <p:clrMapOvr>
    <a:masterClrMapping/>
  </p:clrMapOvr>
  <p:transition spd="slow">
    <p:push/>
  </p:transition>
</p:sldLayout>
</file>

<file path=ppt/slideLayouts/slideLayout37.xml><?xml version="1.0" encoding="utf-8"?>
<p:sldLayout xmlns:a="http://schemas.openxmlformats.org/drawingml/2006/main" xmlns:r="http://schemas.openxmlformats.org/officeDocument/2006/relationships" xmlns:p="http://schemas.openxmlformats.org/presentationml/2006/main" showMasterSp="0" preserve="1" userDrawn="1">
  <p:cSld name="2_Section slide">
    <p:bg>
      <p:bgPr>
        <a:solidFill>
          <a:schemeClr val="accent6">
            <a:lumMod val="60000"/>
            <a:lumOff val="40000"/>
          </a:schemeClr>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5C684CB2-C51A-43A8-BC20-3B90858B1C04}"/>
              </a:ext>
            </a:extLst>
          </p:cNvPr>
          <p:cNvSpPr/>
          <p:nvPr userDrawn="1"/>
        </p:nvSpPr>
        <p:spPr>
          <a:xfrm>
            <a:off x="4339279" y="0"/>
            <a:ext cx="6354121" cy="7561263"/>
          </a:xfrm>
          <a:prstGeom prst="rect">
            <a:avLst/>
          </a:prstGeom>
          <a:solidFill>
            <a:schemeClr val="accent1">
              <a:alpha val="74902"/>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pic>
        <p:nvPicPr>
          <p:cNvPr id="9" name="Picture 2" descr="Barre.jpg">
            <a:extLst>
              <a:ext uri="{FF2B5EF4-FFF2-40B4-BE49-F238E27FC236}">
                <a16:creationId xmlns:a16="http://schemas.microsoft.com/office/drawing/2014/main" id="{B71E18D3-126E-4B5A-A4DE-813CCAF119FD}"/>
              </a:ext>
            </a:extLst>
          </p:cNvPr>
          <p:cNvPicPr preferRelativeResize="0">
            <a:picLocks/>
          </p:cNvPicPr>
          <p:nvPr userDrawn="1"/>
        </p:nvPicPr>
        <p:blipFill>
          <a:blip r:embed="rId2" cstate="email">
            <a:extLst>
              <a:ext uri="{28A0092B-C50C-407E-A947-70E740481C1C}">
                <a14:useLocalDpi xmlns:a14="http://schemas.microsoft.com/office/drawing/2010/main"/>
              </a:ext>
            </a:extLst>
          </a:blip>
          <a:srcRect/>
          <a:stretch>
            <a:fillRect/>
          </a:stretch>
        </p:blipFill>
        <p:spPr bwMode="auto">
          <a:xfrm rot="5400000">
            <a:off x="522298" y="3744284"/>
            <a:ext cx="7561263" cy="726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a:extLst>
              <a:ext uri="{FF2B5EF4-FFF2-40B4-BE49-F238E27FC236}">
                <a16:creationId xmlns:a16="http://schemas.microsoft.com/office/drawing/2014/main" id="{5C5D16F1-0170-482E-A0D9-57C15FED45DF}"/>
              </a:ext>
            </a:extLst>
          </p:cNvPr>
          <p:cNvSpPr>
            <a:spLocks noGrp="1"/>
          </p:cNvSpPr>
          <p:nvPr>
            <p:ph type="title" hasCustomPrompt="1"/>
          </p:nvPr>
        </p:nvSpPr>
        <p:spPr>
          <a:xfrm>
            <a:off x="4914651" y="1980431"/>
            <a:ext cx="5111877" cy="885130"/>
          </a:xfrm>
        </p:spPr>
        <p:txBody>
          <a:bodyPr/>
          <a:lstStyle>
            <a:lvl1pPr>
              <a:defRPr sz="4000">
                <a:solidFill>
                  <a:schemeClr val="bg1"/>
                </a:solidFill>
              </a:defRPr>
            </a:lvl1pPr>
          </a:lstStyle>
          <a:p>
            <a:r>
              <a:rPr lang="en-US"/>
              <a:t>Click to enter Section header</a:t>
            </a:r>
            <a:endParaRPr lang="en-GB"/>
          </a:p>
        </p:txBody>
      </p:sp>
      <p:cxnSp>
        <p:nvCxnSpPr>
          <p:cNvPr id="10" name="Straight Connector 9">
            <a:extLst>
              <a:ext uri="{FF2B5EF4-FFF2-40B4-BE49-F238E27FC236}">
                <a16:creationId xmlns:a16="http://schemas.microsoft.com/office/drawing/2014/main" id="{B2DC353C-DC2B-4B74-A0D2-81C0EA995452}"/>
              </a:ext>
            </a:extLst>
          </p:cNvPr>
          <p:cNvCxnSpPr>
            <a:cxnSpLocks/>
          </p:cNvCxnSpPr>
          <p:nvPr userDrawn="1"/>
        </p:nvCxnSpPr>
        <p:spPr>
          <a:xfrm>
            <a:off x="4986660" y="3420591"/>
            <a:ext cx="1233744" cy="0"/>
          </a:xfrm>
          <a:prstGeom prst="line">
            <a:avLst/>
          </a:prstGeom>
          <a:ln w="57150" cap="rnd">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5" name="Text Placeholder 4">
            <a:extLst>
              <a:ext uri="{FF2B5EF4-FFF2-40B4-BE49-F238E27FC236}">
                <a16:creationId xmlns:a16="http://schemas.microsoft.com/office/drawing/2014/main" id="{21A5BE87-7E74-4FDB-9A75-B1C6D54C554F}"/>
              </a:ext>
            </a:extLst>
          </p:cNvPr>
          <p:cNvSpPr>
            <a:spLocks noGrp="1"/>
          </p:cNvSpPr>
          <p:nvPr>
            <p:ph type="body" sz="quarter" idx="10" hasCustomPrompt="1"/>
          </p:nvPr>
        </p:nvSpPr>
        <p:spPr>
          <a:xfrm>
            <a:off x="306137" y="4788743"/>
            <a:ext cx="3600404" cy="2303934"/>
          </a:xfrm>
        </p:spPr>
        <p:txBody>
          <a:bodyPr/>
          <a:lstStyle>
            <a:lvl1pPr marL="0" indent="0" algn="r">
              <a:buNone/>
              <a:defRPr sz="2800" i="0">
                <a:latin typeface="Roboto Slab" pitchFamily="2" charset="0"/>
                <a:ea typeface="Roboto Slab" pitchFamily="2" charset="0"/>
              </a:defRPr>
            </a:lvl1pPr>
          </a:lstStyle>
          <a:p>
            <a:pPr lvl="0"/>
            <a:r>
              <a:rPr lang="en-US"/>
              <a:t>Enter a quote here or an illustration for the section.</a:t>
            </a:r>
            <a:endParaRPr lang="en-GB"/>
          </a:p>
        </p:txBody>
      </p:sp>
    </p:spTree>
    <p:extLst>
      <p:ext uri="{BB962C8B-B14F-4D97-AF65-F5344CB8AC3E}">
        <p14:creationId xmlns:p14="http://schemas.microsoft.com/office/powerpoint/2010/main" val="902571717"/>
      </p:ext>
    </p:extLst>
  </p:cSld>
  <p:clrMapOvr>
    <a:masterClrMapping/>
  </p:clrMapOvr>
  <p:transition spd="slow">
    <p:push/>
  </p:transition>
</p:sldLayout>
</file>

<file path=ppt/slideLayouts/slideLayout38.xml><?xml version="1.0" encoding="utf-8"?>
<p:sldLayout xmlns:a="http://schemas.openxmlformats.org/drawingml/2006/main" xmlns:r="http://schemas.openxmlformats.org/officeDocument/2006/relationships" xmlns:p="http://schemas.openxmlformats.org/presentationml/2006/main" type="obj" preserve="1">
  <p:cSld name="Thank you">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541635" y="2196455"/>
            <a:ext cx="9623425" cy="885130"/>
          </a:xfrm>
        </p:spPr>
        <p:txBody>
          <a:bodyPr/>
          <a:lstStyle>
            <a:lvl1pPr algn="ctr">
              <a:defRPr sz="4800">
                <a:solidFill>
                  <a:schemeClr val="bg1"/>
                </a:solidFill>
              </a:defRPr>
            </a:lvl1pPr>
          </a:lstStyle>
          <a:p>
            <a:r>
              <a:rPr lang="en-US" noProof="0"/>
              <a:t>Thank you for your attention</a:t>
            </a:r>
          </a:p>
        </p:txBody>
      </p:sp>
      <p:sp>
        <p:nvSpPr>
          <p:cNvPr id="3" name="Content Placeholder 2"/>
          <p:cNvSpPr>
            <a:spLocks noGrp="1"/>
          </p:cNvSpPr>
          <p:nvPr>
            <p:ph idx="1" hasCustomPrompt="1"/>
          </p:nvPr>
        </p:nvSpPr>
        <p:spPr>
          <a:xfrm>
            <a:off x="551981" y="3492599"/>
            <a:ext cx="9623425" cy="1512168"/>
          </a:xfrm>
        </p:spPr>
        <p:txBody>
          <a:bodyPr/>
          <a:lstStyle>
            <a:lvl1pPr marL="0" indent="0" algn="ctr">
              <a:buClr>
                <a:srgbClr val="FF9933"/>
              </a:buClr>
              <a:buFont typeface="Wingdings" panose="05000000000000000000" pitchFamily="2" charset="2"/>
              <a:buNone/>
              <a:defRPr sz="2400">
                <a:solidFill>
                  <a:schemeClr val="bg1"/>
                </a:solidFill>
                <a:latin typeface="Roboto" panose="02000000000000000000" pitchFamily="2" charset="0"/>
                <a:ea typeface="Roboto" panose="02000000000000000000" pitchFamily="2" charset="0"/>
                <a:cs typeface="Roboto" panose="02000000000000000000" pitchFamily="2" charset="0"/>
              </a:defRPr>
            </a:lvl1pPr>
            <a:lvl2pPr marL="800100" indent="-342900">
              <a:buClr>
                <a:schemeClr val="bg1"/>
              </a:buClr>
              <a:buFont typeface="Roboto" panose="02000000000000000000" pitchFamily="2" charset="0"/>
              <a:buChar char="−"/>
              <a:defRPr sz="2000">
                <a:solidFill>
                  <a:schemeClr val="bg1"/>
                </a:solidFill>
                <a:latin typeface="Roboto" panose="02000000000000000000" pitchFamily="2" charset="0"/>
                <a:ea typeface="Roboto" panose="02000000000000000000" pitchFamily="2" charset="0"/>
                <a:cs typeface="Roboto" panose="02000000000000000000" pitchFamily="2" charset="0"/>
              </a:defRPr>
            </a:lvl2pPr>
            <a:lvl3pPr marL="1200150" indent="-285750">
              <a:buFont typeface="Roboto" panose="02000000000000000000" pitchFamily="2" charset="0"/>
              <a:buChar char="−"/>
              <a:defRPr sz="1600" i="0">
                <a:solidFill>
                  <a:schemeClr val="bg1"/>
                </a:solidFill>
                <a:latin typeface="Roboto" panose="02000000000000000000" pitchFamily="2" charset="0"/>
                <a:ea typeface="Roboto" panose="02000000000000000000" pitchFamily="2" charset="0"/>
                <a:cs typeface="Roboto" panose="02000000000000000000" pitchFamily="2" charset="0"/>
              </a:defRPr>
            </a:lvl3pPr>
          </a:lstStyle>
          <a:p>
            <a:pPr lvl="0"/>
            <a:r>
              <a:rPr lang="en-US" noProof="0"/>
              <a:t>For more information, please contact…</a:t>
            </a:r>
          </a:p>
        </p:txBody>
      </p:sp>
      <p:cxnSp>
        <p:nvCxnSpPr>
          <p:cNvPr id="4" name="Straight Connector 3">
            <a:extLst>
              <a:ext uri="{FF2B5EF4-FFF2-40B4-BE49-F238E27FC236}">
                <a16:creationId xmlns:a16="http://schemas.microsoft.com/office/drawing/2014/main" id="{35B9F130-5DD9-49B1-9915-84C423056C0E}"/>
              </a:ext>
            </a:extLst>
          </p:cNvPr>
          <p:cNvCxnSpPr>
            <a:cxnSpLocks/>
          </p:cNvCxnSpPr>
          <p:nvPr userDrawn="1"/>
        </p:nvCxnSpPr>
        <p:spPr>
          <a:xfrm>
            <a:off x="551981" y="1044327"/>
            <a:ext cx="1211312" cy="0"/>
          </a:xfrm>
          <a:prstGeom prst="line">
            <a:avLst/>
          </a:prstGeom>
          <a:ln w="57150" cap="rnd">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5" name="Rectangle 4">
            <a:extLst>
              <a:ext uri="{FF2B5EF4-FFF2-40B4-BE49-F238E27FC236}">
                <a16:creationId xmlns:a16="http://schemas.microsoft.com/office/drawing/2014/main" id="{A9B37D95-8AB9-421E-9DCF-6094AE93EE3F}"/>
              </a:ext>
            </a:extLst>
          </p:cNvPr>
          <p:cNvSpPr/>
          <p:nvPr userDrawn="1"/>
        </p:nvSpPr>
        <p:spPr>
          <a:xfrm>
            <a:off x="162124" y="756295"/>
            <a:ext cx="2232248" cy="504056"/>
          </a:xfrm>
          <a:prstGeom prst="rect">
            <a:avLst/>
          </a:prstGeom>
          <a:solidFill>
            <a:schemeClr val="accent1"/>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6" name="Rectangle 5">
            <a:extLst>
              <a:ext uri="{FF2B5EF4-FFF2-40B4-BE49-F238E27FC236}">
                <a16:creationId xmlns:a16="http://schemas.microsoft.com/office/drawing/2014/main" id="{F94882E2-64D0-449B-A705-6629922E0A1F}"/>
              </a:ext>
            </a:extLst>
          </p:cNvPr>
          <p:cNvSpPr/>
          <p:nvPr userDrawn="1"/>
        </p:nvSpPr>
        <p:spPr>
          <a:xfrm>
            <a:off x="522288" y="6825169"/>
            <a:ext cx="4248348" cy="504056"/>
          </a:xfrm>
          <a:prstGeom prst="rect">
            <a:avLst/>
          </a:prstGeom>
          <a:solidFill>
            <a:schemeClr val="accent1"/>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pic>
        <p:nvPicPr>
          <p:cNvPr id="10" name="Picture 9">
            <a:extLst>
              <a:ext uri="{FF2B5EF4-FFF2-40B4-BE49-F238E27FC236}">
                <a16:creationId xmlns:a16="http://schemas.microsoft.com/office/drawing/2014/main" id="{36CEF0ED-072D-BB4A-8905-A384974E2EA9}"/>
              </a:ext>
            </a:extLst>
          </p:cNvPr>
          <p:cNvPicPr>
            <a:picLocks noChangeAspect="1"/>
          </p:cNvPicPr>
          <p:nvPr userDrawn="1"/>
        </p:nvPicPr>
        <p:blipFill>
          <a:blip r:embed="rId2" cstate="screen">
            <a:extLst>
              <a:ext uri="{28A0092B-C50C-407E-A947-70E740481C1C}">
                <a14:useLocalDpi xmlns:a14="http://schemas.microsoft.com/office/drawing/2010/main" val="0"/>
              </a:ext>
            </a:extLst>
          </a:blip>
          <a:stretch>
            <a:fillRect/>
          </a:stretch>
        </p:blipFill>
        <p:spPr>
          <a:xfrm>
            <a:off x="522164" y="6044692"/>
            <a:ext cx="2971800" cy="1092200"/>
          </a:xfrm>
          <a:prstGeom prst="rect">
            <a:avLst/>
          </a:prstGeom>
        </p:spPr>
      </p:pic>
      <p:pic>
        <p:nvPicPr>
          <p:cNvPr id="11" name="Picture 10">
            <a:extLst>
              <a:ext uri="{FF2B5EF4-FFF2-40B4-BE49-F238E27FC236}">
                <a16:creationId xmlns:a16="http://schemas.microsoft.com/office/drawing/2014/main" id="{76130C0F-4EC4-F149-9CB4-E4B58055CCBD}"/>
              </a:ext>
            </a:extLst>
          </p:cNvPr>
          <p:cNvPicPr>
            <a:picLocks noChangeAspect="1"/>
          </p:cNvPicPr>
          <p:nvPr userDrawn="1"/>
        </p:nvPicPr>
        <p:blipFill>
          <a:blip r:embed="rId3" cstate="screen">
            <a:extLst>
              <a:ext uri="{28A0092B-C50C-407E-A947-70E740481C1C}">
                <a14:useLocalDpi xmlns:a14="http://schemas.microsoft.com/office/drawing/2010/main" val="0"/>
              </a:ext>
            </a:extLst>
          </a:blip>
          <a:stretch>
            <a:fillRect/>
          </a:stretch>
        </p:blipFill>
        <p:spPr>
          <a:xfrm>
            <a:off x="7665429" y="6499943"/>
            <a:ext cx="2520280" cy="593007"/>
          </a:xfrm>
          <a:prstGeom prst="rect">
            <a:avLst/>
          </a:prstGeom>
        </p:spPr>
      </p:pic>
    </p:spTree>
    <p:extLst>
      <p:ext uri="{BB962C8B-B14F-4D97-AF65-F5344CB8AC3E}">
        <p14:creationId xmlns:p14="http://schemas.microsoft.com/office/powerpoint/2010/main" val="4272938842"/>
      </p:ext>
    </p:extLst>
  </p:cSld>
  <p:clrMapOvr>
    <a:masterClrMapping/>
  </p:clrMapOvr>
  <p:transition spd="slow">
    <p:push/>
  </p:transition>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p:cSld name="Title Slide with image 1">
    <p:spTree>
      <p:nvGrpSpPr>
        <p:cNvPr id="1" name=""/>
        <p:cNvGrpSpPr/>
        <p:nvPr/>
      </p:nvGrpSpPr>
      <p:grpSpPr>
        <a:xfrm>
          <a:off x="0" y="0"/>
          <a:ext cx="0" cy="0"/>
          <a:chOff x="0" y="0"/>
          <a:chExt cx="0" cy="0"/>
        </a:xfrm>
      </p:grpSpPr>
      <p:pic>
        <p:nvPicPr>
          <p:cNvPr id="10" name="Image 9" descr="Une image contenant texte&#10;&#10;Description générée automatiquement">
            <a:extLst>
              <a:ext uri="{FF2B5EF4-FFF2-40B4-BE49-F238E27FC236}">
                <a16:creationId xmlns:a16="http://schemas.microsoft.com/office/drawing/2014/main" id="{929F771F-D76D-1B9E-73FF-1EF886FB9965}"/>
              </a:ext>
            </a:extLst>
          </p:cNvPr>
          <p:cNvPicPr>
            <a:picLocks noChangeAspect="1"/>
          </p:cNvPicPr>
          <p:nvPr userDrawn="1"/>
        </p:nvPicPr>
        <p:blipFill rotWithShape="1">
          <a:blip r:embed="rId2" cstate="screen">
            <a:extLst>
              <a:ext uri="{28A0092B-C50C-407E-A947-70E740481C1C}">
                <a14:useLocalDpi xmlns:a14="http://schemas.microsoft.com/office/drawing/2010/main" val="0"/>
              </a:ext>
            </a:extLst>
          </a:blip>
          <a:srcRect/>
          <a:stretch/>
        </p:blipFill>
        <p:spPr>
          <a:xfrm>
            <a:off x="-92774" y="630686"/>
            <a:ext cx="10848011" cy="6956036"/>
          </a:xfrm>
          <a:prstGeom prst="rect">
            <a:avLst/>
          </a:prstGeom>
        </p:spPr>
      </p:pic>
      <p:sp>
        <p:nvSpPr>
          <p:cNvPr id="8" name="Rectangle 6"/>
          <p:cNvSpPr/>
          <p:nvPr/>
        </p:nvSpPr>
        <p:spPr>
          <a:xfrm rot="10800000">
            <a:off x="-6883" y="-35793"/>
            <a:ext cx="10700281" cy="5400600"/>
          </a:xfrm>
          <a:custGeom>
            <a:avLst/>
            <a:gdLst>
              <a:gd name="connsiteX0" fmla="*/ 0 w 10693400"/>
              <a:gd name="connsiteY0" fmla="*/ 0 h 1116013"/>
              <a:gd name="connsiteX1" fmla="*/ 10693400 w 10693400"/>
              <a:gd name="connsiteY1" fmla="*/ 0 h 1116013"/>
              <a:gd name="connsiteX2" fmla="*/ 10693400 w 10693400"/>
              <a:gd name="connsiteY2" fmla="*/ 1116013 h 1116013"/>
              <a:gd name="connsiteX3" fmla="*/ 0 w 10693400"/>
              <a:gd name="connsiteY3" fmla="*/ 1116013 h 1116013"/>
              <a:gd name="connsiteX4" fmla="*/ 0 w 10693400"/>
              <a:gd name="connsiteY4" fmla="*/ 0 h 1116013"/>
              <a:gd name="connsiteX0" fmla="*/ 8193 w 10693400"/>
              <a:gd name="connsiteY0" fmla="*/ 0 h 3705052"/>
              <a:gd name="connsiteX1" fmla="*/ 10693400 w 10693400"/>
              <a:gd name="connsiteY1" fmla="*/ 2589039 h 3705052"/>
              <a:gd name="connsiteX2" fmla="*/ 10693400 w 10693400"/>
              <a:gd name="connsiteY2" fmla="*/ 3705052 h 3705052"/>
              <a:gd name="connsiteX3" fmla="*/ 0 w 10693400"/>
              <a:gd name="connsiteY3" fmla="*/ 3705052 h 3705052"/>
              <a:gd name="connsiteX4" fmla="*/ 8193 w 10693400"/>
              <a:gd name="connsiteY4" fmla="*/ 0 h 3705052"/>
              <a:gd name="connsiteX0" fmla="*/ 8193 w 10693400"/>
              <a:gd name="connsiteY0" fmla="*/ 0 h 3705052"/>
              <a:gd name="connsiteX1" fmla="*/ 10660627 w 10693400"/>
              <a:gd name="connsiteY1" fmla="*/ 2130222 h 3705052"/>
              <a:gd name="connsiteX2" fmla="*/ 10693400 w 10693400"/>
              <a:gd name="connsiteY2" fmla="*/ 3705052 h 3705052"/>
              <a:gd name="connsiteX3" fmla="*/ 0 w 10693400"/>
              <a:gd name="connsiteY3" fmla="*/ 3705052 h 3705052"/>
              <a:gd name="connsiteX4" fmla="*/ 8193 w 10693400"/>
              <a:gd name="connsiteY4" fmla="*/ 0 h 3705052"/>
              <a:gd name="connsiteX0" fmla="*/ 8193 w 10693400"/>
              <a:gd name="connsiteY0" fmla="*/ 2613617 h 6318669"/>
              <a:gd name="connsiteX1" fmla="*/ 10685207 w 10693400"/>
              <a:gd name="connsiteY1" fmla="*/ 0 h 6318669"/>
              <a:gd name="connsiteX2" fmla="*/ 10693400 w 10693400"/>
              <a:gd name="connsiteY2" fmla="*/ 6318669 h 6318669"/>
              <a:gd name="connsiteX3" fmla="*/ 0 w 10693400"/>
              <a:gd name="connsiteY3" fmla="*/ 6318669 h 6318669"/>
              <a:gd name="connsiteX4" fmla="*/ 8193 w 10693400"/>
              <a:gd name="connsiteY4" fmla="*/ 2613617 h 6318669"/>
              <a:gd name="connsiteX0" fmla="*/ 1310942 w 10693400"/>
              <a:gd name="connsiteY0" fmla="*/ 3916329 h 6318669"/>
              <a:gd name="connsiteX1" fmla="*/ 10685207 w 10693400"/>
              <a:gd name="connsiteY1" fmla="*/ 0 h 6318669"/>
              <a:gd name="connsiteX2" fmla="*/ 10693400 w 10693400"/>
              <a:gd name="connsiteY2" fmla="*/ 6318669 h 6318669"/>
              <a:gd name="connsiteX3" fmla="*/ 0 w 10693400"/>
              <a:gd name="connsiteY3" fmla="*/ 6318669 h 6318669"/>
              <a:gd name="connsiteX4" fmla="*/ 1310942 w 10693400"/>
              <a:gd name="connsiteY4" fmla="*/ 3916329 h 6318669"/>
              <a:gd name="connsiteX0" fmla="*/ 0 w 10701594"/>
              <a:gd name="connsiteY0" fmla="*/ 4219476 h 6318669"/>
              <a:gd name="connsiteX1" fmla="*/ 10693401 w 10701594"/>
              <a:gd name="connsiteY1" fmla="*/ 0 h 6318669"/>
              <a:gd name="connsiteX2" fmla="*/ 10701594 w 10701594"/>
              <a:gd name="connsiteY2" fmla="*/ 6318669 h 6318669"/>
              <a:gd name="connsiteX3" fmla="*/ 8194 w 10701594"/>
              <a:gd name="connsiteY3" fmla="*/ 6318669 h 6318669"/>
              <a:gd name="connsiteX4" fmla="*/ 0 w 10701594"/>
              <a:gd name="connsiteY4" fmla="*/ 4219476 h 63186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701594" h="6318669">
                <a:moveTo>
                  <a:pt x="0" y="4219476"/>
                </a:moveTo>
                <a:lnTo>
                  <a:pt x="10693401" y="0"/>
                </a:lnTo>
                <a:lnTo>
                  <a:pt x="10701594" y="6318669"/>
                </a:lnTo>
                <a:lnTo>
                  <a:pt x="8194" y="6318669"/>
                </a:lnTo>
                <a:cubicBezTo>
                  <a:pt x="5463" y="5618938"/>
                  <a:pt x="2731" y="4919207"/>
                  <a:pt x="0" y="4219476"/>
                </a:cubicBezTo>
                <a:close/>
              </a:path>
            </a:pathLst>
          </a:cu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a:t> </a:t>
            </a:r>
          </a:p>
        </p:txBody>
      </p:sp>
      <p:sp>
        <p:nvSpPr>
          <p:cNvPr id="7" name="Rectangle 6"/>
          <p:cNvSpPr/>
          <p:nvPr/>
        </p:nvSpPr>
        <p:spPr>
          <a:xfrm>
            <a:off x="-92787" y="3875392"/>
            <a:ext cx="10786188" cy="3711402"/>
          </a:xfrm>
          <a:custGeom>
            <a:avLst/>
            <a:gdLst>
              <a:gd name="connsiteX0" fmla="*/ 0 w 10693400"/>
              <a:gd name="connsiteY0" fmla="*/ 0 h 1116013"/>
              <a:gd name="connsiteX1" fmla="*/ 10693400 w 10693400"/>
              <a:gd name="connsiteY1" fmla="*/ 0 h 1116013"/>
              <a:gd name="connsiteX2" fmla="*/ 10693400 w 10693400"/>
              <a:gd name="connsiteY2" fmla="*/ 1116013 h 1116013"/>
              <a:gd name="connsiteX3" fmla="*/ 0 w 10693400"/>
              <a:gd name="connsiteY3" fmla="*/ 1116013 h 1116013"/>
              <a:gd name="connsiteX4" fmla="*/ 0 w 10693400"/>
              <a:gd name="connsiteY4" fmla="*/ 0 h 1116013"/>
              <a:gd name="connsiteX0" fmla="*/ 8193 w 10693400"/>
              <a:gd name="connsiteY0" fmla="*/ 0 h 3705052"/>
              <a:gd name="connsiteX1" fmla="*/ 10693400 w 10693400"/>
              <a:gd name="connsiteY1" fmla="*/ 2589039 h 3705052"/>
              <a:gd name="connsiteX2" fmla="*/ 10693400 w 10693400"/>
              <a:gd name="connsiteY2" fmla="*/ 3705052 h 3705052"/>
              <a:gd name="connsiteX3" fmla="*/ 0 w 10693400"/>
              <a:gd name="connsiteY3" fmla="*/ 3705052 h 3705052"/>
              <a:gd name="connsiteX4" fmla="*/ 8193 w 10693400"/>
              <a:gd name="connsiteY4" fmla="*/ 0 h 3705052"/>
              <a:gd name="connsiteX0" fmla="*/ 8193 w 10693400"/>
              <a:gd name="connsiteY0" fmla="*/ 0 h 3705052"/>
              <a:gd name="connsiteX1" fmla="*/ 10660627 w 10693400"/>
              <a:gd name="connsiteY1" fmla="*/ 2130222 h 3705052"/>
              <a:gd name="connsiteX2" fmla="*/ 10693400 w 10693400"/>
              <a:gd name="connsiteY2" fmla="*/ 3705052 h 3705052"/>
              <a:gd name="connsiteX3" fmla="*/ 0 w 10693400"/>
              <a:gd name="connsiteY3" fmla="*/ 3705052 h 3705052"/>
              <a:gd name="connsiteX4" fmla="*/ 8193 w 10693400"/>
              <a:gd name="connsiteY4" fmla="*/ 0 h 3705052"/>
              <a:gd name="connsiteX0" fmla="*/ 8193 w 10693401"/>
              <a:gd name="connsiteY0" fmla="*/ 0 h 3705052"/>
              <a:gd name="connsiteX1" fmla="*/ 10693401 w 10693401"/>
              <a:gd name="connsiteY1" fmla="*/ 2154801 h 3705052"/>
              <a:gd name="connsiteX2" fmla="*/ 10693400 w 10693401"/>
              <a:gd name="connsiteY2" fmla="*/ 3705052 h 3705052"/>
              <a:gd name="connsiteX3" fmla="*/ 0 w 10693401"/>
              <a:gd name="connsiteY3" fmla="*/ 3705052 h 3705052"/>
              <a:gd name="connsiteX4" fmla="*/ 8193 w 10693401"/>
              <a:gd name="connsiteY4" fmla="*/ 0 h 3705052"/>
              <a:gd name="connsiteX0" fmla="*/ 8193 w 10693401"/>
              <a:gd name="connsiteY0" fmla="*/ 0 h 3705052"/>
              <a:gd name="connsiteX1" fmla="*/ 3175 w 10693401"/>
              <a:gd name="connsiteY1" fmla="*/ 4589 h 3705052"/>
              <a:gd name="connsiteX2" fmla="*/ 10693401 w 10693401"/>
              <a:gd name="connsiteY2" fmla="*/ 2154801 h 3705052"/>
              <a:gd name="connsiteX3" fmla="*/ 10693400 w 10693401"/>
              <a:gd name="connsiteY3" fmla="*/ 3705052 h 3705052"/>
              <a:gd name="connsiteX4" fmla="*/ 0 w 10693401"/>
              <a:gd name="connsiteY4" fmla="*/ 3705052 h 3705052"/>
              <a:gd name="connsiteX5" fmla="*/ 8193 w 10693401"/>
              <a:gd name="connsiteY5" fmla="*/ 0 h 3705052"/>
              <a:gd name="connsiteX0" fmla="*/ 1843 w 10693401"/>
              <a:gd name="connsiteY0" fmla="*/ 0 h 3711402"/>
              <a:gd name="connsiteX1" fmla="*/ 3175 w 10693401"/>
              <a:gd name="connsiteY1" fmla="*/ 10939 h 3711402"/>
              <a:gd name="connsiteX2" fmla="*/ 10693401 w 10693401"/>
              <a:gd name="connsiteY2" fmla="*/ 2161151 h 3711402"/>
              <a:gd name="connsiteX3" fmla="*/ 10693400 w 10693401"/>
              <a:gd name="connsiteY3" fmla="*/ 3711402 h 3711402"/>
              <a:gd name="connsiteX4" fmla="*/ 0 w 10693401"/>
              <a:gd name="connsiteY4" fmla="*/ 3711402 h 3711402"/>
              <a:gd name="connsiteX5" fmla="*/ 1843 w 10693401"/>
              <a:gd name="connsiteY5" fmla="*/ 0 h 3711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693401" h="3711402">
                <a:moveTo>
                  <a:pt x="1843" y="0"/>
                </a:moveTo>
                <a:cubicBezTo>
                  <a:pt x="5462" y="1530"/>
                  <a:pt x="-444" y="9409"/>
                  <a:pt x="3175" y="10939"/>
                </a:cubicBezTo>
                <a:lnTo>
                  <a:pt x="10693401" y="2161151"/>
                </a:lnTo>
                <a:cubicBezTo>
                  <a:pt x="10693401" y="2677901"/>
                  <a:pt x="10693400" y="3194652"/>
                  <a:pt x="10693400" y="3711402"/>
                </a:cubicBezTo>
                <a:lnTo>
                  <a:pt x="0" y="3711402"/>
                </a:lnTo>
                <a:cubicBezTo>
                  <a:pt x="614" y="2474268"/>
                  <a:pt x="1229" y="1237134"/>
                  <a:pt x="1843" y="0"/>
                </a:cubicBezTo>
                <a:close/>
              </a:path>
            </a:pathLst>
          </a:custGeom>
          <a:solidFill>
            <a:schemeClr val="tx1">
              <a:alpha val="81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a:t> </a:t>
            </a:r>
          </a:p>
        </p:txBody>
      </p:sp>
      <p:cxnSp>
        <p:nvCxnSpPr>
          <p:cNvPr id="19" name="Straight Connector 18">
            <a:extLst>
              <a:ext uri="{FF2B5EF4-FFF2-40B4-BE49-F238E27FC236}">
                <a16:creationId xmlns:a16="http://schemas.microsoft.com/office/drawing/2014/main" id="{FCB66B94-C877-4044-B876-FF4AAD4F5EA5}"/>
              </a:ext>
            </a:extLst>
          </p:cNvPr>
          <p:cNvCxnSpPr>
            <a:cxnSpLocks/>
          </p:cNvCxnSpPr>
          <p:nvPr/>
        </p:nvCxnSpPr>
        <p:spPr>
          <a:xfrm>
            <a:off x="544837" y="2169023"/>
            <a:ext cx="1561503" cy="0"/>
          </a:xfrm>
          <a:prstGeom prst="line">
            <a:avLst/>
          </a:prstGeom>
          <a:ln w="57150" cap="rnd">
            <a:solidFill>
              <a:srgbClr val="004084"/>
            </a:solidFill>
          </a:ln>
          <a:effectLst/>
        </p:spPr>
        <p:style>
          <a:lnRef idx="2">
            <a:schemeClr val="accent1"/>
          </a:lnRef>
          <a:fillRef idx="0">
            <a:schemeClr val="accent1"/>
          </a:fillRef>
          <a:effectRef idx="1">
            <a:schemeClr val="accent1"/>
          </a:effectRef>
          <a:fontRef idx="minor">
            <a:schemeClr val="tx1"/>
          </a:fontRef>
        </p:style>
      </p:cxnSp>
      <p:sp>
        <p:nvSpPr>
          <p:cNvPr id="13" name="Rectangle 6">
            <a:extLst>
              <a:ext uri="{FF2B5EF4-FFF2-40B4-BE49-F238E27FC236}">
                <a16:creationId xmlns:a16="http://schemas.microsoft.com/office/drawing/2014/main" id="{59389535-DF29-43CF-AD8B-3ACEDD3DEBF5}"/>
              </a:ext>
            </a:extLst>
          </p:cNvPr>
          <p:cNvSpPr/>
          <p:nvPr userDrawn="1"/>
        </p:nvSpPr>
        <p:spPr>
          <a:xfrm rot="10800000">
            <a:off x="-92768" y="25126"/>
            <a:ext cx="10848013" cy="5400600"/>
          </a:xfrm>
          <a:custGeom>
            <a:avLst/>
            <a:gdLst>
              <a:gd name="connsiteX0" fmla="*/ 0 w 10693400"/>
              <a:gd name="connsiteY0" fmla="*/ 0 h 1116013"/>
              <a:gd name="connsiteX1" fmla="*/ 10693400 w 10693400"/>
              <a:gd name="connsiteY1" fmla="*/ 0 h 1116013"/>
              <a:gd name="connsiteX2" fmla="*/ 10693400 w 10693400"/>
              <a:gd name="connsiteY2" fmla="*/ 1116013 h 1116013"/>
              <a:gd name="connsiteX3" fmla="*/ 0 w 10693400"/>
              <a:gd name="connsiteY3" fmla="*/ 1116013 h 1116013"/>
              <a:gd name="connsiteX4" fmla="*/ 0 w 10693400"/>
              <a:gd name="connsiteY4" fmla="*/ 0 h 1116013"/>
              <a:gd name="connsiteX0" fmla="*/ 8193 w 10693400"/>
              <a:gd name="connsiteY0" fmla="*/ 0 h 3705052"/>
              <a:gd name="connsiteX1" fmla="*/ 10693400 w 10693400"/>
              <a:gd name="connsiteY1" fmla="*/ 2589039 h 3705052"/>
              <a:gd name="connsiteX2" fmla="*/ 10693400 w 10693400"/>
              <a:gd name="connsiteY2" fmla="*/ 3705052 h 3705052"/>
              <a:gd name="connsiteX3" fmla="*/ 0 w 10693400"/>
              <a:gd name="connsiteY3" fmla="*/ 3705052 h 3705052"/>
              <a:gd name="connsiteX4" fmla="*/ 8193 w 10693400"/>
              <a:gd name="connsiteY4" fmla="*/ 0 h 3705052"/>
              <a:gd name="connsiteX0" fmla="*/ 8193 w 10693400"/>
              <a:gd name="connsiteY0" fmla="*/ 0 h 3705052"/>
              <a:gd name="connsiteX1" fmla="*/ 10660627 w 10693400"/>
              <a:gd name="connsiteY1" fmla="*/ 2130222 h 3705052"/>
              <a:gd name="connsiteX2" fmla="*/ 10693400 w 10693400"/>
              <a:gd name="connsiteY2" fmla="*/ 3705052 h 3705052"/>
              <a:gd name="connsiteX3" fmla="*/ 0 w 10693400"/>
              <a:gd name="connsiteY3" fmla="*/ 3705052 h 3705052"/>
              <a:gd name="connsiteX4" fmla="*/ 8193 w 10693400"/>
              <a:gd name="connsiteY4" fmla="*/ 0 h 3705052"/>
              <a:gd name="connsiteX0" fmla="*/ 8193 w 10693400"/>
              <a:gd name="connsiteY0" fmla="*/ 2613617 h 6318669"/>
              <a:gd name="connsiteX1" fmla="*/ 10685207 w 10693400"/>
              <a:gd name="connsiteY1" fmla="*/ 0 h 6318669"/>
              <a:gd name="connsiteX2" fmla="*/ 10693400 w 10693400"/>
              <a:gd name="connsiteY2" fmla="*/ 6318669 h 6318669"/>
              <a:gd name="connsiteX3" fmla="*/ 0 w 10693400"/>
              <a:gd name="connsiteY3" fmla="*/ 6318669 h 6318669"/>
              <a:gd name="connsiteX4" fmla="*/ 8193 w 10693400"/>
              <a:gd name="connsiteY4" fmla="*/ 2613617 h 6318669"/>
              <a:gd name="connsiteX0" fmla="*/ 1310942 w 10693400"/>
              <a:gd name="connsiteY0" fmla="*/ 3916329 h 6318669"/>
              <a:gd name="connsiteX1" fmla="*/ 10685207 w 10693400"/>
              <a:gd name="connsiteY1" fmla="*/ 0 h 6318669"/>
              <a:gd name="connsiteX2" fmla="*/ 10693400 w 10693400"/>
              <a:gd name="connsiteY2" fmla="*/ 6318669 h 6318669"/>
              <a:gd name="connsiteX3" fmla="*/ 0 w 10693400"/>
              <a:gd name="connsiteY3" fmla="*/ 6318669 h 6318669"/>
              <a:gd name="connsiteX4" fmla="*/ 1310942 w 10693400"/>
              <a:gd name="connsiteY4" fmla="*/ 3916329 h 6318669"/>
              <a:gd name="connsiteX0" fmla="*/ 0 w 10701594"/>
              <a:gd name="connsiteY0" fmla="*/ 4219476 h 6318669"/>
              <a:gd name="connsiteX1" fmla="*/ 10693401 w 10701594"/>
              <a:gd name="connsiteY1" fmla="*/ 0 h 6318669"/>
              <a:gd name="connsiteX2" fmla="*/ 10701594 w 10701594"/>
              <a:gd name="connsiteY2" fmla="*/ 6318669 h 6318669"/>
              <a:gd name="connsiteX3" fmla="*/ 8194 w 10701594"/>
              <a:gd name="connsiteY3" fmla="*/ 6318669 h 6318669"/>
              <a:gd name="connsiteX4" fmla="*/ 0 w 10701594"/>
              <a:gd name="connsiteY4" fmla="*/ 4219476 h 63186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701594" h="6318669">
                <a:moveTo>
                  <a:pt x="0" y="4219476"/>
                </a:moveTo>
                <a:lnTo>
                  <a:pt x="10693401" y="0"/>
                </a:lnTo>
                <a:lnTo>
                  <a:pt x="10701594" y="6318669"/>
                </a:lnTo>
                <a:lnTo>
                  <a:pt x="8194" y="6318669"/>
                </a:lnTo>
                <a:cubicBezTo>
                  <a:pt x="5463" y="5618938"/>
                  <a:pt x="2731" y="4919207"/>
                  <a:pt x="0" y="4219476"/>
                </a:cubicBezTo>
                <a:close/>
              </a:path>
            </a:pathLst>
          </a:cu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a:t> </a:t>
            </a:r>
          </a:p>
        </p:txBody>
      </p:sp>
      <p:sp>
        <p:nvSpPr>
          <p:cNvPr id="15" name="Rectangle 6">
            <a:extLst>
              <a:ext uri="{FF2B5EF4-FFF2-40B4-BE49-F238E27FC236}">
                <a16:creationId xmlns:a16="http://schemas.microsoft.com/office/drawing/2014/main" id="{B98D6954-A659-46FC-BD3B-3B4758E64D85}"/>
              </a:ext>
            </a:extLst>
          </p:cNvPr>
          <p:cNvSpPr/>
          <p:nvPr userDrawn="1"/>
        </p:nvSpPr>
        <p:spPr>
          <a:xfrm>
            <a:off x="-80749" y="3849861"/>
            <a:ext cx="10848012" cy="3711402"/>
          </a:xfrm>
          <a:custGeom>
            <a:avLst/>
            <a:gdLst>
              <a:gd name="connsiteX0" fmla="*/ 0 w 10693400"/>
              <a:gd name="connsiteY0" fmla="*/ 0 h 1116013"/>
              <a:gd name="connsiteX1" fmla="*/ 10693400 w 10693400"/>
              <a:gd name="connsiteY1" fmla="*/ 0 h 1116013"/>
              <a:gd name="connsiteX2" fmla="*/ 10693400 w 10693400"/>
              <a:gd name="connsiteY2" fmla="*/ 1116013 h 1116013"/>
              <a:gd name="connsiteX3" fmla="*/ 0 w 10693400"/>
              <a:gd name="connsiteY3" fmla="*/ 1116013 h 1116013"/>
              <a:gd name="connsiteX4" fmla="*/ 0 w 10693400"/>
              <a:gd name="connsiteY4" fmla="*/ 0 h 1116013"/>
              <a:gd name="connsiteX0" fmla="*/ 8193 w 10693400"/>
              <a:gd name="connsiteY0" fmla="*/ 0 h 3705052"/>
              <a:gd name="connsiteX1" fmla="*/ 10693400 w 10693400"/>
              <a:gd name="connsiteY1" fmla="*/ 2589039 h 3705052"/>
              <a:gd name="connsiteX2" fmla="*/ 10693400 w 10693400"/>
              <a:gd name="connsiteY2" fmla="*/ 3705052 h 3705052"/>
              <a:gd name="connsiteX3" fmla="*/ 0 w 10693400"/>
              <a:gd name="connsiteY3" fmla="*/ 3705052 h 3705052"/>
              <a:gd name="connsiteX4" fmla="*/ 8193 w 10693400"/>
              <a:gd name="connsiteY4" fmla="*/ 0 h 3705052"/>
              <a:gd name="connsiteX0" fmla="*/ 8193 w 10693400"/>
              <a:gd name="connsiteY0" fmla="*/ 0 h 3705052"/>
              <a:gd name="connsiteX1" fmla="*/ 10660627 w 10693400"/>
              <a:gd name="connsiteY1" fmla="*/ 2130222 h 3705052"/>
              <a:gd name="connsiteX2" fmla="*/ 10693400 w 10693400"/>
              <a:gd name="connsiteY2" fmla="*/ 3705052 h 3705052"/>
              <a:gd name="connsiteX3" fmla="*/ 0 w 10693400"/>
              <a:gd name="connsiteY3" fmla="*/ 3705052 h 3705052"/>
              <a:gd name="connsiteX4" fmla="*/ 8193 w 10693400"/>
              <a:gd name="connsiteY4" fmla="*/ 0 h 3705052"/>
              <a:gd name="connsiteX0" fmla="*/ 8193 w 10693401"/>
              <a:gd name="connsiteY0" fmla="*/ 0 h 3705052"/>
              <a:gd name="connsiteX1" fmla="*/ 10693401 w 10693401"/>
              <a:gd name="connsiteY1" fmla="*/ 2154801 h 3705052"/>
              <a:gd name="connsiteX2" fmla="*/ 10693400 w 10693401"/>
              <a:gd name="connsiteY2" fmla="*/ 3705052 h 3705052"/>
              <a:gd name="connsiteX3" fmla="*/ 0 w 10693401"/>
              <a:gd name="connsiteY3" fmla="*/ 3705052 h 3705052"/>
              <a:gd name="connsiteX4" fmla="*/ 8193 w 10693401"/>
              <a:gd name="connsiteY4" fmla="*/ 0 h 3705052"/>
              <a:gd name="connsiteX0" fmla="*/ 8193 w 10693401"/>
              <a:gd name="connsiteY0" fmla="*/ 0 h 3705052"/>
              <a:gd name="connsiteX1" fmla="*/ 3175 w 10693401"/>
              <a:gd name="connsiteY1" fmla="*/ 4589 h 3705052"/>
              <a:gd name="connsiteX2" fmla="*/ 10693401 w 10693401"/>
              <a:gd name="connsiteY2" fmla="*/ 2154801 h 3705052"/>
              <a:gd name="connsiteX3" fmla="*/ 10693400 w 10693401"/>
              <a:gd name="connsiteY3" fmla="*/ 3705052 h 3705052"/>
              <a:gd name="connsiteX4" fmla="*/ 0 w 10693401"/>
              <a:gd name="connsiteY4" fmla="*/ 3705052 h 3705052"/>
              <a:gd name="connsiteX5" fmla="*/ 8193 w 10693401"/>
              <a:gd name="connsiteY5" fmla="*/ 0 h 3705052"/>
              <a:gd name="connsiteX0" fmla="*/ 1843 w 10693401"/>
              <a:gd name="connsiteY0" fmla="*/ 0 h 3711402"/>
              <a:gd name="connsiteX1" fmla="*/ 3175 w 10693401"/>
              <a:gd name="connsiteY1" fmla="*/ 10939 h 3711402"/>
              <a:gd name="connsiteX2" fmla="*/ 10693401 w 10693401"/>
              <a:gd name="connsiteY2" fmla="*/ 2161151 h 3711402"/>
              <a:gd name="connsiteX3" fmla="*/ 10693400 w 10693401"/>
              <a:gd name="connsiteY3" fmla="*/ 3711402 h 3711402"/>
              <a:gd name="connsiteX4" fmla="*/ 0 w 10693401"/>
              <a:gd name="connsiteY4" fmla="*/ 3711402 h 3711402"/>
              <a:gd name="connsiteX5" fmla="*/ 1843 w 10693401"/>
              <a:gd name="connsiteY5" fmla="*/ 0 h 3711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693401" h="3711402">
                <a:moveTo>
                  <a:pt x="1843" y="0"/>
                </a:moveTo>
                <a:cubicBezTo>
                  <a:pt x="5462" y="1530"/>
                  <a:pt x="-444" y="9409"/>
                  <a:pt x="3175" y="10939"/>
                </a:cubicBezTo>
                <a:lnTo>
                  <a:pt x="10693401" y="2161151"/>
                </a:lnTo>
                <a:cubicBezTo>
                  <a:pt x="10693401" y="2677901"/>
                  <a:pt x="10693400" y="3194652"/>
                  <a:pt x="10693400" y="3711402"/>
                </a:cubicBezTo>
                <a:lnTo>
                  <a:pt x="0" y="3711402"/>
                </a:lnTo>
                <a:cubicBezTo>
                  <a:pt x="614" y="2474268"/>
                  <a:pt x="1229" y="1237134"/>
                  <a:pt x="1843" y="0"/>
                </a:cubicBezTo>
                <a:close/>
              </a:path>
            </a:pathLst>
          </a:custGeom>
          <a:solidFill>
            <a:schemeClr val="accent1">
              <a:alpha val="81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a:t> </a:t>
            </a:r>
          </a:p>
        </p:txBody>
      </p:sp>
      <p:cxnSp>
        <p:nvCxnSpPr>
          <p:cNvPr id="17" name="Straight Connector 16">
            <a:extLst>
              <a:ext uri="{FF2B5EF4-FFF2-40B4-BE49-F238E27FC236}">
                <a16:creationId xmlns:a16="http://schemas.microsoft.com/office/drawing/2014/main" id="{BBE91A68-2DA0-4E92-9F63-DD5E502E8E5B}"/>
              </a:ext>
            </a:extLst>
          </p:cNvPr>
          <p:cNvCxnSpPr>
            <a:cxnSpLocks/>
          </p:cNvCxnSpPr>
          <p:nvPr userDrawn="1"/>
        </p:nvCxnSpPr>
        <p:spPr>
          <a:xfrm>
            <a:off x="544837" y="2169023"/>
            <a:ext cx="1561503" cy="0"/>
          </a:xfrm>
          <a:prstGeom prst="line">
            <a:avLst/>
          </a:prstGeom>
          <a:ln w="57150" cap="rnd">
            <a:solidFill>
              <a:srgbClr val="004084"/>
            </a:solidFill>
          </a:ln>
          <a:effectLst/>
        </p:spPr>
        <p:style>
          <a:lnRef idx="2">
            <a:schemeClr val="accent1"/>
          </a:lnRef>
          <a:fillRef idx="0">
            <a:schemeClr val="accent1"/>
          </a:fillRef>
          <a:effectRef idx="1">
            <a:schemeClr val="accent1"/>
          </a:effectRef>
          <a:fontRef idx="minor">
            <a:schemeClr val="tx1"/>
          </a:fontRef>
        </p:style>
      </p:cxnSp>
      <p:sp>
        <p:nvSpPr>
          <p:cNvPr id="3" name="Subtitle 2"/>
          <p:cNvSpPr>
            <a:spLocks noGrp="1"/>
          </p:cNvSpPr>
          <p:nvPr>
            <p:ph type="subTitle" idx="1" hasCustomPrompt="1"/>
          </p:nvPr>
        </p:nvSpPr>
        <p:spPr>
          <a:xfrm>
            <a:off x="522164" y="1361409"/>
            <a:ext cx="9001000" cy="565938"/>
          </a:xfrm>
        </p:spPr>
        <p:txBody>
          <a:bodyPr lIns="0"/>
          <a:lstStyle>
            <a:lvl1pPr marL="0" indent="0" algn="l">
              <a:buNone/>
              <a:defRPr sz="4000">
                <a:solidFill>
                  <a:srgbClr val="004084"/>
                </a:solidFill>
                <a:latin typeface="+mj-lt"/>
                <a:ea typeface="Roboto" panose="02000000000000000000" pitchFamily="2" charset="0"/>
                <a:cs typeface="Roboto" panose="02000000000000000000" pitchFamily="2" charset="0"/>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noProof="0"/>
              <a:t>Click to edit Master sub title style</a:t>
            </a:r>
          </a:p>
        </p:txBody>
      </p:sp>
      <p:sp>
        <p:nvSpPr>
          <p:cNvPr id="25" name="Text Placeholder 24">
            <a:extLst>
              <a:ext uri="{FF2B5EF4-FFF2-40B4-BE49-F238E27FC236}">
                <a16:creationId xmlns:a16="http://schemas.microsoft.com/office/drawing/2014/main" id="{9D506E1F-D43F-4BC0-B6C5-83FE34B4DC33}"/>
              </a:ext>
            </a:extLst>
          </p:cNvPr>
          <p:cNvSpPr>
            <a:spLocks noGrp="1"/>
          </p:cNvSpPr>
          <p:nvPr>
            <p:ph type="body" sz="quarter" idx="10" hasCustomPrompt="1"/>
          </p:nvPr>
        </p:nvSpPr>
        <p:spPr>
          <a:xfrm>
            <a:off x="522164" y="3181002"/>
            <a:ext cx="6026323" cy="455613"/>
          </a:xfrm>
        </p:spPr>
        <p:txBody>
          <a:bodyPr/>
          <a:lstStyle>
            <a:lvl1pPr marL="0" indent="0">
              <a:buNone/>
              <a:defRPr sz="1600"/>
            </a:lvl1pPr>
          </a:lstStyle>
          <a:p>
            <a:pPr lvl="0"/>
            <a:r>
              <a:rPr lang="en-US"/>
              <a:t>Click to add date and location</a:t>
            </a:r>
            <a:endParaRPr lang="en-GB"/>
          </a:p>
        </p:txBody>
      </p:sp>
      <p:sp>
        <p:nvSpPr>
          <p:cNvPr id="29" name="Text Placeholder 28">
            <a:extLst>
              <a:ext uri="{FF2B5EF4-FFF2-40B4-BE49-F238E27FC236}">
                <a16:creationId xmlns:a16="http://schemas.microsoft.com/office/drawing/2014/main" id="{9705A334-CBC2-402C-960C-D114601DD6F6}"/>
              </a:ext>
            </a:extLst>
          </p:cNvPr>
          <p:cNvSpPr>
            <a:spLocks noGrp="1"/>
          </p:cNvSpPr>
          <p:nvPr>
            <p:ph type="body" sz="quarter" idx="11" hasCustomPrompt="1"/>
          </p:nvPr>
        </p:nvSpPr>
        <p:spPr>
          <a:xfrm>
            <a:off x="522164" y="2412479"/>
            <a:ext cx="7632700" cy="455612"/>
          </a:xfrm>
        </p:spPr>
        <p:txBody>
          <a:bodyPr/>
          <a:lstStyle>
            <a:lvl1pPr marL="0" indent="0">
              <a:buNone/>
              <a:defRPr sz="2000"/>
            </a:lvl1pPr>
          </a:lstStyle>
          <a:p>
            <a:pPr lvl="0"/>
            <a:r>
              <a:rPr lang="en-US"/>
              <a:t>Click to add sub title</a:t>
            </a:r>
            <a:endParaRPr lang="en-GB"/>
          </a:p>
        </p:txBody>
      </p:sp>
      <p:pic>
        <p:nvPicPr>
          <p:cNvPr id="31" name="Picture 30">
            <a:extLst>
              <a:ext uri="{FF2B5EF4-FFF2-40B4-BE49-F238E27FC236}">
                <a16:creationId xmlns:a16="http://schemas.microsoft.com/office/drawing/2014/main" id="{0D6C33C9-ABE4-43A5-B0FF-13A62E979CE4}"/>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rot="675375">
            <a:off x="-194755" y="4906645"/>
            <a:ext cx="11052000" cy="44094"/>
          </a:xfrm>
          <a:prstGeom prst="rect">
            <a:avLst/>
          </a:prstGeom>
        </p:spPr>
      </p:pic>
      <p:pic>
        <p:nvPicPr>
          <p:cNvPr id="16" name="Picture 15">
            <a:extLst>
              <a:ext uri="{FF2B5EF4-FFF2-40B4-BE49-F238E27FC236}">
                <a16:creationId xmlns:a16="http://schemas.microsoft.com/office/drawing/2014/main" id="{3BECCFEA-6503-E643-87D0-F9E8119EB165}"/>
              </a:ext>
            </a:extLst>
          </p:cNvPr>
          <p:cNvPicPr>
            <a:picLocks noChangeAspect="1"/>
          </p:cNvPicPr>
          <p:nvPr userDrawn="1"/>
        </p:nvPicPr>
        <p:blipFill>
          <a:blip r:embed="rId4" cstate="screen">
            <a:extLst>
              <a:ext uri="{28A0092B-C50C-407E-A947-70E740481C1C}">
                <a14:useLocalDpi xmlns:a14="http://schemas.microsoft.com/office/drawing/2010/main" val="0"/>
              </a:ext>
            </a:extLst>
          </a:blip>
          <a:stretch>
            <a:fillRect/>
          </a:stretch>
        </p:blipFill>
        <p:spPr>
          <a:xfrm>
            <a:off x="522164" y="6044692"/>
            <a:ext cx="2971800" cy="1092200"/>
          </a:xfrm>
          <a:prstGeom prst="rect">
            <a:avLst/>
          </a:prstGeom>
        </p:spPr>
      </p:pic>
      <p:pic>
        <p:nvPicPr>
          <p:cNvPr id="18" name="Picture 17">
            <a:extLst>
              <a:ext uri="{FF2B5EF4-FFF2-40B4-BE49-F238E27FC236}">
                <a16:creationId xmlns:a16="http://schemas.microsoft.com/office/drawing/2014/main" id="{693DE04C-0088-4344-9218-C912EF0585A7}"/>
              </a:ext>
            </a:extLst>
          </p:cNvPr>
          <p:cNvPicPr>
            <a:picLocks noChangeAspect="1"/>
          </p:cNvPicPr>
          <p:nvPr userDrawn="1"/>
        </p:nvPicPr>
        <p:blipFill>
          <a:blip r:embed="rId5" cstate="screen">
            <a:extLst>
              <a:ext uri="{28A0092B-C50C-407E-A947-70E740481C1C}">
                <a14:useLocalDpi xmlns:a14="http://schemas.microsoft.com/office/drawing/2010/main" val="0"/>
              </a:ext>
            </a:extLst>
          </a:blip>
          <a:stretch>
            <a:fillRect/>
          </a:stretch>
        </p:blipFill>
        <p:spPr>
          <a:xfrm>
            <a:off x="7665429" y="6499943"/>
            <a:ext cx="2520280" cy="593007"/>
          </a:xfrm>
          <a:prstGeom prst="rect">
            <a:avLst/>
          </a:prstGeom>
        </p:spPr>
      </p:pic>
    </p:spTree>
    <p:extLst>
      <p:ext uri="{BB962C8B-B14F-4D97-AF65-F5344CB8AC3E}">
        <p14:creationId xmlns:p14="http://schemas.microsoft.com/office/powerpoint/2010/main" val="2252204252"/>
      </p:ext>
    </p:extLst>
  </p:cSld>
  <p:clrMapOvr>
    <a:masterClrMapping/>
  </p:clrMapOvr>
  <p:transition spd="slow">
    <p:push/>
  </p:transition>
  <p:extLst>
    <p:ext uri="{DCECCB84-F9BA-43D5-87BE-67443E8EF086}">
      <p15:sldGuideLst xmlns:p15="http://schemas.microsoft.com/office/powerpoint/2012/main">
        <p15:guide id="4" orient="horz" pos="4105">
          <p15:clr>
            <a:srgbClr val="FBAE40"/>
          </p15:clr>
        </p15:guide>
        <p15:guide id="5" orient="horz" pos="4468">
          <p15:clr>
            <a:srgbClr val="FBAE40"/>
          </p15:clr>
        </p15:guide>
        <p15:guide id="6" pos="329">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1_Title Slide no image">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9F7B95CB-A06B-4A4C-9C1A-60F6F15B7EEB}"/>
              </a:ext>
            </a:extLst>
          </p:cNvPr>
          <p:cNvSpPr/>
          <p:nvPr userDrawn="1"/>
        </p:nvSpPr>
        <p:spPr>
          <a:xfrm>
            <a:off x="-80441" y="-35793"/>
            <a:ext cx="10898193" cy="6151671"/>
          </a:xfrm>
          <a:prstGeom prst="rect">
            <a:avLst/>
          </a:prstGeom>
          <a:solidFill>
            <a:schemeClr val="bg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7" name="Rectangle 6"/>
          <p:cNvSpPr/>
          <p:nvPr/>
        </p:nvSpPr>
        <p:spPr>
          <a:xfrm>
            <a:off x="-6877" y="3849861"/>
            <a:ext cx="10700277" cy="3711402"/>
          </a:xfrm>
          <a:custGeom>
            <a:avLst/>
            <a:gdLst>
              <a:gd name="connsiteX0" fmla="*/ 0 w 10693400"/>
              <a:gd name="connsiteY0" fmla="*/ 0 h 1116013"/>
              <a:gd name="connsiteX1" fmla="*/ 10693400 w 10693400"/>
              <a:gd name="connsiteY1" fmla="*/ 0 h 1116013"/>
              <a:gd name="connsiteX2" fmla="*/ 10693400 w 10693400"/>
              <a:gd name="connsiteY2" fmla="*/ 1116013 h 1116013"/>
              <a:gd name="connsiteX3" fmla="*/ 0 w 10693400"/>
              <a:gd name="connsiteY3" fmla="*/ 1116013 h 1116013"/>
              <a:gd name="connsiteX4" fmla="*/ 0 w 10693400"/>
              <a:gd name="connsiteY4" fmla="*/ 0 h 1116013"/>
              <a:gd name="connsiteX0" fmla="*/ 8193 w 10693400"/>
              <a:gd name="connsiteY0" fmla="*/ 0 h 3705052"/>
              <a:gd name="connsiteX1" fmla="*/ 10693400 w 10693400"/>
              <a:gd name="connsiteY1" fmla="*/ 2589039 h 3705052"/>
              <a:gd name="connsiteX2" fmla="*/ 10693400 w 10693400"/>
              <a:gd name="connsiteY2" fmla="*/ 3705052 h 3705052"/>
              <a:gd name="connsiteX3" fmla="*/ 0 w 10693400"/>
              <a:gd name="connsiteY3" fmla="*/ 3705052 h 3705052"/>
              <a:gd name="connsiteX4" fmla="*/ 8193 w 10693400"/>
              <a:gd name="connsiteY4" fmla="*/ 0 h 3705052"/>
              <a:gd name="connsiteX0" fmla="*/ 8193 w 10693400"/>
              <a:gd name="connsiteY0" fmla="*/ 0 h 3705052"/>
              <a:gd name="connsiteX1" fmla="*/ 10660627 w 10693400"/>
              <a:gd name="connsiteY1" fmla="*/ 2130222 h 3705052"/>
              <a:gd name="connsiteX2" fmla="*/ 10693400 w 10693400"/>
              <a:gd name="connsiteY2" fmla="*/ 3705052 h 3705052"/>
              <a:gd name="connsiteX3" fmla="*/ 0 w 10693400"/>
              <a:gd name="connsiteY3" fmla="*/ 3705052 h 3705052"/>
              <a:gd name="connsiteX4" fmla="*/ 8193 w 10693400"/>
              <a:gd name="connsiteY4" fmla="*/ 0 h 3705052"/>
              <a:gd name="connsiteX0" fmla="*/ 8193 w 10693401"/>
              <a:gd name="connsiteY0" fmla="*/ 0 h 3705052"/>
              <a:gd name="connsiteX1" fmla="*/ 10693401 w 10693401"/>
              <a:gd name="connsiteY1" fmla="*/ 2154801 h 3705052"/>
              <a:gd name="connsiteX2" fmla="*/ 10693400 w 10693401"/>
              <a:gd name="connsiteY2" fmla="*/ 3705052 h 3705052"/>
              <a:gd name="connsiteX3" fmla="*/ 0 w 10693401"/>
              <a:gd name="connsiteY3" fmla="*/ 3705052 h 3705052"/>
              <a:gd name="connsiteX4" fmla="*/ 8193 w 10693401"/>
              <a:gd name="connsiteY4" fmla="*/ 0 h 3705052"/>
              <a:gd name="connsiteX0" fmla="*/ 8193 w 10693401"/>
              <a:gd name="connsiteY0" fmla="*/ 0 h 3705052"/>
              <a:gd name="connsiteX1" fmla="*/ 3175 w 10693401"/>
              <a:gd name="connsiteY1" fmla="*/ 4589 h 3705052"/>
              <a:gd name="connsiteX2" fmla="*/ 10693401 w 10693401"/>
              <a:gd name="connsiteY2" fmla="*/ 2154801 h 3705052"/>
              <a:gd name="connsiteX3" fmla="*/ 10693400 w 10693401"/>
              <a:gd name="connsiteY3" fmla="*/ 3705052 h 3705052"/>
              <a:gd name="connsiteX4" fmla="*/ 0 w 10693401"/>
              <a:gd name="connsiteY4" fmla="*/ 3705052 h 3705052"/>
              <a:gd name="connsiteX5" fmla="*/ 8193 w 10693401"/>
              <a:gd name="connsiteY5" fmla="*/ 0 h 3705052"/>
              <a:gd name="connsiteX0" fmla="*/ 1843 w 10693401"/>
              <a:gd name="connsiteY0" fmla="*/ 0 h 3711402"/>
              <a:gd name="connsiteX1" fmla="*/ 3175 w 10693401"/>
              <a:gd name="connsiteY1" fmla="*/ 10939 h 3711402"/>
              <a:gd name="connsiteX2" fmla="*/ 10693401 w 10693401"/>
              <a:gd name="connsiteY2" fmla="*/ 2161151 h 3711402"/>
              <a:gd name="connsiteX3" fmla="*/ 10693400 w 10693401"/>
              <a:gd name="connsiteY3" fmla="*/ 3711402 h 3711402"/>
              <a:gd name="connsiteX4" fmla="*/ 0 w 10693401"/>
              <a:gd name="connsiteY4" fmla="*/ 3711402 h 3711402"/>
              <a:gd name="connsiteX5" fmla="*/ 1843 w 10693401"/>
              <a:gd name="connsiteY5" fmla="*/ 0 h 3711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693401" h="3711402">
                <a:moveTo>
                  <a:pt x="1843" y="0"/>
                </a:moveTo>
                <a:cubicBezTo>
                  <a:pt x="5462" y="1530"/>
                  <a:pt x="-444" y="9409"/>
                  <a:pt x="3175" y="10939"/>
                </a:cubicBezTo>
                <a:lnTo>
                  <a:pt x="10693401" y="2161151"/>
                </a:lnTo>
                <a:cubicBezTo>
                  <a:pt x="10693401" y="2677901"/>
                  <a:pt x="10693400" y="3194652"/>
                  <a:pt x="10693400" y="3711402"/>
                </a:cubicBezTo>
                <a:lnTo>
                  <a:pt x="0" y="3711402"/>
                </a:lnTo>
                <a:cubicBezTo>
                  <a:pt x="614" y="2474268"/>
                  <a:pt x="1229" y="1237134"/>
                  <a:pt x="1843" y="0"/>
                </a:cubicBezTo>
                <a:close/>
              </a:path>
            </a:pathLst>
          </a:cu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a:t> </a:t>
            </a:r>
          </a:p>
        </p:txBody>
      </p:sp>
      <p:sp>
        <p:nvSpPr>
          <p:cNvPr id="3" name="Subtitle 2"/>
          <p:cNvSpPr>
            <a:spLocks noGrp="1"/>
          </p:cNvSpPr>
          <p:nvPr>
            <p:ph type="subTitle" idx="1" hasCustomPrompt="1"/>
          </p:nvPr>
        </p:nvSpPr>
        <p:spPr>
          <a:xfrm>
            <a:off x="522164" y="1361409"/>
            <a:ext cx="9001000" cy="565938"/>
          </a:xfrm>
        </p:spPr>
        <p:txBody>
          <a:bodyPr lIns="0"/>
          <a:lstStyle>
            <a:lvl1pPr marL="0" indent="0" algn="l">
              <a:buNone/>
              <a:defRPr sz="4000">
                <a:solidFill>
                  <a:srgbClr val="004084"/>
                </a:solidFill>
                <a:latin typeface="+mj-lt"/>
                <a:ea typeface="Roboto" panose="02000000000000000000" pitchFamily="2" charset="0"/>
                <a:cs typeface="Roboto" panose="02000000000000000000" pitchFamily="2" charset="0"/>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noProof="0"/>
              <a:t>Click to edit Master sub title style</a:t>
            </a:r>
          </a:p>
        </p:txBody>
      </p:sp>
      <p:pic>
        <p:nvPicPr>
          <p:cNvPr id="10" name="Picture 2" descr="Barre.jpg"/>
          <p:cNvPicPr preferRelativeResize="0">
            <a:picLocks/>
          </p:cNvPicPr>
          <p:nvPr/>
        </p:nvPicPr>
        <p:blipFill>
          <a:blip r:embed="rId2" cstate="email">
            <a:extLst>
              <a:ext uri="{28A0092B-C50C-407E-A947-70E740481C1C}">
                <a14:useLocalDpi xmlns:a14="http://schemas.microsoft.com/office/drawing/2010/main"/>
              </a:ext>
            </a:extLst>
          </a:blip>
          <a:srcRect/>
          <a:stretch>
            <a:fillRect/>
          </a:stretch>
        </p:blipFill>
        <p:spPr bwMode="auto">
          <a:xfrm rot="683514">
            <a:off x="-181298" y="4876005"/>
            <a:ext cx="11099907" cy="8587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cxnSp>
        <p:nvCxnSpPr>
          <p:cNvPr id="19" name="Straight Connector 18">
            <a:extLst>
              <a:ext uri="{FF2B5EF4-FFF2-40B4-BE49-F238E27FC236}">
                <a16:creationId xmlns:a16="http://schemas.microsoft.com/office/drawing/2014/main" id="{FCB66B94-C877-4044-B876-FF4AAD4F5EA5}"/>
              </a:ext>
            </a:extLst>
          </p:cNvPr>
          <p:cNvCxnSpPr>
            <a:cxnSpLocks/>
          </p:cNvCxnSpPr>
          <p:nvPr/>
        </p:nvCxnSpPr>
        <p:spPr>
          <a:xfrm>
            <a:off x="544837" y="2169023"/>
            <a:ext cx="1561503" cy="0"/>
          </a:xfrm>
          <a:prstGeom prst="line">
            <a:avLst/>
          </a:prstGeom>
          <a:ln w="57150" cap="rnd">
            <a:solidFill>
              <a:srgbClr val="004084"/>
            </a:solidFill>
          </a:ln>
          <a:effectLst/>
        </p:spPr>
        <p:style>
          <a:lnRef idx="2">
            <a:schemeClr val="accent1"/>
          </a:lnRef>
          <a:fillRef idx="0">
            <a:schemeClr val="accent1"/>
          </a:fillRef>
          <a:effectRef idx="1">
            <a:schemeClr val="accent1"/>
          </a:effectRef>
          <a:fontRef idx="minor">
            <a:schemeClr val="tx1"/>
          </a:fontRef>
        </p:style>
      </p:cxnSp>
      <p:sp>
        <p:nvSpPr>
          <p:cNvPr id="25" name="Text Placeholder 24">
            <a:extLst>
              <a:ext uri="{FF2B5EF4-FFF2-40B4-BE49-F238E27FC236}">
                <a16:creationId xmlns:a16="http://schemas.microsoft.com/office/drawing/2014/main" id="{9D506E1F-D43F-4BC0-B6C5-83FE34B4DC33}"/>
              </a:ext>
            </a:extLst>
          </p:cNvPr>
          <p:cNvSpPr>
            <a:spLocks noGrp="1"/>
          </p:cNvSpPr>
          <p:nvPr>
            <p:ph type="body" sz="quarter" idx="10" hasCustomPrompt="1"/>
          </p:nvPr>
        </p:nvSpPr>
        <p:spPr>
          <a:xfrm>
            <a:off x="522164" y="3181002"/>
            <a:ext cx="6026323" cy="455613"/>
          </a:xfrm>
        </p:spPr>
        <p:txBody>
          <a:bodyPr/>
          <a:lstStyle>
            <a:lvl1pPr marL="0" indent="0">
              <a:buNone/>
              <a:defRPr sz="1600"/>
            </a:lvl1pPr>
          </a:lstStyle>
          <a:p>
            <a:pPr lvl="0"/>
            <a:r>
              <a:rPr lang="en-US"/>
              <a:t>Click to add date and location</a:t>
            </a:r>
            <a:endParaRPr lang="en-GB"/>
          </a:p>
        </p:txBody>
      </p:sp>
      <p:sp>
        <p:nvSpPr>
          <p:cNvPr id="29" name="Text Placeholder 28">
            <a:extLst>
              <a:ext uri="{FF2B5EF4-FFF2-40B4-BE49-F238E27FC236}">
                <a16:creationId xmlns:a16="http://schemas.microsoft.com/office/drawing/2014/main" id="{9705A334-CBC2-402C-960C-D114601DD6F6}"/>
              </a:ext>
            </a:extLst>
          </p:cNvPr>
          <p:cNvSpPr>
            <a:spLocks noGrp="1"/>
          </p:cNvSpPr>
          <p:nvPr>
            <p:ph type="body" sz="quarter" idx="11" hasCustomPrompt="1"/>
          </p:nvPr>
        </p:nvSpPr>
        <p:spPr>
          <a:xfrm>
            <a:off x="522164" y="2412479"/>
            <a:ext cx="7632700" cy="455612"/>
          </a:xfrm>
        </p:spPr>
        <p:txBody>
          <a:bodyPr/>
          <a:lstStyle>
            <a:lvl1pPr marL="0" indent="0">
              <a:buNone/>
              <a:defRPr sz="2000"/>
            </a:lvl1pPr>
          </a:lstStyle>
          <a:p>
            <a:pPr lvl="0"/>
            <a:r>
              <a:rPr lang="en-US"/>
              <a:t>Click to add sub title</a:t>
            </a:r>
            <a:endParaRPr lang="en-GB"/>
          </a:p>
        </p:txBody>
      </p:sp>
      <p:sp>
        <p:nvSpPr>
          <p:cNvPr id="2" name="Rectangle 1">
            <a:extLst>
              <a:ext uri="{FF2B5EF4-FFF2-40B4-BE49-F238E27FC236}">
                <a16:creationId xmlns:a16="http://schemas.microsoft.com/office/drawing/2014/main" id="{2B500A10-74F5-4DAD-8993-91DD1932EFF9}"/>
              </a:ext>
            </a:extLst>
          </p:cNvPr>
          <p:cNvSpPr/>
          <p:nvPr/>
        </p:nvSpPr>
        <p:spPr>
          <a:xfrm>
            <a:off x="234132" y="900311"/>
            <a:ext cx="1728192" cy="217643"/>
          </a:xfrm>
          <a:prstGeom prst="rect">
            <a:avLst/>
          </a:prstGeom>
          <a:solidFill>
            <a:schemeClr val="bg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3" name="Rectangle 12">
            <a:extLst>
              <a:ext uri="{FF2B5EF4-FFF2-40B4-BE49-F238E27FC236}">
                <a16:creationId xmlns:a16="http://schemas.microsoft.com/office/drawing/2014/main" id="{946209D3-735C-4987-9DB6-A9557D366E03}"/>
              </a:ext>
            </a:extLst>
          </p:cNvPr>
          <p:cNvSpPr/>
          <p:nvPr/>
        </p:nvSpPr>
        <p:spPr>
          <a:xfrm>
            <a:off x="0" y="-35793"/>
            <a:ext cx="10693400" cy="322957"/>
          </a:xfrm>
          <a:prstGeom prst="rect">
            <a:avLst/>
          </a:prstGeom>
          <a:solidFill>
            <a:schemeClr val="bg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2" name="Rectangle 6">
            <a:extLst>
              <a:ext uri="{FF2B5EF4-FFF2-40B4-BE49-F238E27FC236}">
                <a16:creationId xmlns:a16="http://schemas.microsoft.com/office/drawing/2014/main" id="{3248333E-F58B-430B-B3ED-0D190676FF1E}"/>
              </a:ext>
            </a:extLst>
          </p:cNvPr>
          <p:cNvSpPr/>
          <p:nvPr userDrawn="1"/>
        </p:nvSpPr>
        <p:spPr>
          <a:xfrm>
            <a:off x="-80441" y="3849861"/>
            <a:ext cx="10898193" cy="3711402"/>
          </a:xfrm>
          <a:custGeom>
            <a:avLst/>
            <a:gdLst>
              <a:gd name="connsiteX0" fmla="*/ 0 w 10693400"/>
              <a:gd name="connsiteY0" fmla="*/ 0 h 1116013"/>
              <a:gd name="connsiteX1" fmla="*/ 10693400 w 10693400"/>
              <a:gd name="connsiteY1" fmla="*/ 0 h 1116013"/>
              <a:gd name="connsiteX2" fmla="*/ 10693400 w 10693400"/>
              <a:gd name="connsiteY2" fmla="*/ 1116013 h 1116013"/>
              <a:gd name="connsiteX3" fmla="*/ 0 w 10693400"/>
              <a:gd name="connsiteY3" fmla="*/ 1116013 h 1116013"/>
              <a:gd name="connsiteX4" fmla="*/ 0 w 10693400"/>
              <a:gd name="connsiteY4" fmla="*/ 0 h 1116013"/>
              <a:gd name="connsiteX0" fmla="*/ 8193 w 10693400"/>
              <a:gd name="connsiteY0" fmla="*/ 0 h 3705052"/>
              <a:gd name="connsiteX1" fmla="*/ 10693400 w 10693400"/>
              <a:gd name="connsiteY1" fmla="*/ 2589039 h 3705052"/>
              <a:gd name="connsiteX2" fmla="*/ 10693400 w 10693400"/>
              <a:gd name="connsiteY2" fmla="*/ 3705052 h 3705052"/>
              <a:gd name="connsiteX3" fmla="*/ 0 w 10693400"/>
              <a:gd name="connsiteY3" fmla="*/ 3705052 h 3705052"/>
              <a:gd name="connsiteX4" fmla="*/ 8193 w 10693400"/>
              <a:gd name="connsiteY4" fmla="*/ 0 h 3705052"/>
              <a:gd name="connsiteX0" fmla="*/ 8193 w 10693400"/>
              <a:gd name="connsiteY0" fmla="*/ 0 h 3705052"/>
              <a:gd name="connsiteX1" fmla="*/ 10660627 w 10693400"/>
              <a:gd name="connsiteY1" fmla="*/ 2130222 h 3705052"/>
              <a:gd name="connsiteX2" fmla="*/ 10693400 w 10693400"/>
              <a:gd name="connsiteY2" fmla="*/ 3705052 h 3705052"/>
              <a:gd name="connsiteX3" fmla="*/ 0 w 10693400"/>
              <a:gd name="connsiteY3" fmla="*/ 3705052 h 3705052"/>
              <a:gd name="connsiteX4" fmla="*/ 8193 w 10693400"/>
              <a:gd name="connsiteY4" fmla="*/ 0 h 3705052"/>
              <a:gd name="connsiteX0" fmla="*/ 8193 w 10693401"/>
              <a:gd name="connsiteY0" fmla="*/ 0 h 3705052"/>
              <a:gd name="connsiteX1" fmla="*/ 10693401 w 10693401"/>
              <a:gd name="connsiteY1" fmla="*/ 2154801 h 3705052"/>
              <a:gd name="connsiteX2" fmla="*/ 10693400 w 10693401"/>
              <a:gd name="connsiteY2" fmla="*/ 3705052 h 3705052"/>
              <a:gd name="connsiteX3" fmla="*/ 0 w 10693401"/>
              <a:gd name="connsiteY3" fmla="*/ 3705052 h 3705052"/>
              <a:gd name="connsiteX4" fmla="*/ 8193 w 10693401"/>
              <a:gd name="connsiteY4" fmla="*/ 0 h 3705052"/>
              <a:gd name="connsiteX0" fmla="*/ 8193 w 10693401"/>
              <a:gd name="connsiteY0" fmla="*/ 0 h 3705052"/>
              <a:gd name="connsiteX1" fmla="*/ 3175 w 10693401"/>
              <a:gd name="connsiteY1" fmla="*/ 4589 h 3705052"/>
              <a:gd name="connsiteX2" fmla="*/ 10693401 w 10693401"/>
              <a:gd name="connsiteY2" fmla="*/ 2154801 h 3705052"/>
              <a:gd name="connsiteX3" fmla="*/ 10693400 w 10693401"/>
              <a:gd name="connsiteY3" fmla="*/ 3705052 h 3705052"/>
              <a:gd name="connsiteX4" fmla="*/ 0 w 10693401"/>
              <a:gd name="connsiteY4" fmla="*/ 3705052 h 3705052"/>
              <a:gd name="connsiteX5" fmla="*/ 8193 w 10693401"/>
              <a:gd name="connsiteY5" fmla="*/ 0 h 3705052"/>
              <a:gd name="connsiteX0" fmla="*/ 1843 w 10693401"/>
              <a:gd name="connsiteY0" fmla="*/ 0 h 3711402"/>
              <a:gd name="connsiteX1" fmla="*/ 3175 w 10693401"/>
              <a:gd name="connsiteY1" fmla="*/ 10939 h 3711402"/>
              <a:gd name="connsiteX2" fmla="*/ 10693401 w 10693401"/>
              <a:gd name="connsiteY2" fmla="*/ 2161151 h 3711402"/>
              <a:gd name="connsiteX3" fmla="*/ 10693400 w 10693401"/>
              <a:gd name="connsiteY3" fmla="*/ 3711402 h 3711402"/>
              <a:gd name="connsiteX4" fmla="*/ 0 w 10693401"/>
              <a:gd name="connsiteY4" fmla="*/ 3711402 h 3711402"/>
              <a:gd name="connsiteX5" fmla="*/ 1843 w 10693401"/>
              <a:gd name="connsiteY5" fmla="*/ 0 h 3711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693401" h="3711402">
                <a:moveTo>
                  <a:pt x="1843" y="0"/>
                </a:moveTo>
                <a:cubicBezTo>
                  <a:pt x="5462" y="1530"/>
                  <a:pt x="-444" y="9409"/>
                  <a:pt x="3175" y="10939"/>
                </a:cubicBezTo>
                <a:lnTo>
                  <a:pt x="10693401" y="2161151"/>
                </a:lnTo>
                <a:cubicBezTo>
                  <a:pt x="10693401" y="2677901"/>
                  <a:pt x="10693400" y="3194652"/>
                  <a:pt x="10693400" y="3711402"/>
                </a:cubicBezTo>
                <a:lnTo>
                  <a:pt x="0" y="3711402"/>
                </a:lnTo>
                <a:cubicBezTo>
                  <a:pt x="614" y="2474268"/>
                  <a:pt x="1229" y="1237134"/>
                  <a:pt x="1843" y="0"/>
                </a:cubicBezTo>
                <a:close/>
              </a:path>
            </a:pathLst>
          </a:cu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a:t> </a:t>
            </a:r>
          </a:p>
        </p:txBody>
      </p:sp>
      <p:pic>
        <p:nvPicPr>
          <p:cNvPr id="14" name="Picture 2" descr="Barre.jpg">
            <a:extLst>
              <a:ext uri="{FF2B5EF4-FFF2-40B4-BE49-F238E27FC236}">
                <a16:creationId xmlns:a16="http://schemas.microsoft.com/office/drawing/2014/main" id="{F89D6C16-9223-47AA-AE6C-C0E4481E8865}"/>
              </a:ext>
            </a:extLst>
          </p:cNvPr>
          <p:cNvPicPr preferRelativeResize="0">
            <a:picLocks/>
          </p:cNvPicPr>
          <p:nvPr userDrawn="1"/>
        </p:nvPicPr>
        <p:blipFill>
          <a:blip r:embed="rId2" cstate="email">
            <a:extLst>
              <a:ext uri="{28A0092B-C50C-407E-A947-70E740481C1C}">
                <a14:useLocalDpi xmlns:a14="http://schemas.microsoft.com/office/drawing/2010/main"/>
              </a:ext>
            </a:extLst>
          </a:blip>
          <a:srcRect/>
          <a:stretch>
            <a:fillRect/>
          </a:stretch>
        </p:blipFill>
        <p:spPr bwMode="auto">
          <a:xfrm rot="683514">
            <a:off x="-181298" y="4876005"/>
            <a:ext cx="11099907" cy="8587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cxnSp>
        <p:nvCxnSpPr>
          <p:cNvPr id="15" name="Straight Connector 14">
            <a:extLst>
              <a:ext uri="{FF2B5EF4-FFF2-40B4-BE49-F238E27FC236}">
                <a16:creationId xmlns:a16="http://schemas.microsoft.com/office/drawing/2014/main" id="{AD26EBEF-24C4-4B3D-8F79-5020FF8937D4}"/>
              </a:ext>
            </a:extLst>
          </p:cNvPr>
          <p:cNvCxnSpPr>
            <a:cxnSpLocks/>
          </p:cNvCxnSpPr>
          <p:nvPr userDrawn="1"/>
        </p:nvCxnSpPr>
        <p:spPr>
          <a:xfrm>
            <a:off x="544837" y="2169023"/>
            <a:ext cx="1561503" cy="0"/>
          </a:xfrm>
          <a:prstGeom prst="line">
            <a:avLst/>
          </a:prstGeom>
          <a:ln w="57150" cap="rnd">
            <a:solidFill>
              <a:srgbClr val="004084"/>
            </a:solidFill>
          </a:ln>
          <a:effectLst/>
        </p:spPr>
        <p:style>
          <a:lnRef idx="2">
            <a:schemeClr val="accent1"/>
          </a:lnRef>
          <a:fillRef idx="0">
            <a:schemeClr val="accent1"/>
          </a:fillRef>
          <a:effectRef idx="1">
            <a:schemeClr val="accent1"/>
          </a:effectRef>
          <a:fontRef idx="minor">
            <a:schemeClr val="tx1"/>
          </a:fontRef>
        </p:style>
      </p:cxnSp>
      <p:sp>
        <p:nvSpPr>
          <p:cNvPr id="18" name="Rectangle 17">
            <a:extLst>
              <a:ext uri="{FF2B5EF4-FFF2-40B4-BE49-F238E27FC236}">
                <a16:creationId xmlns:a16="http://schemas.microsoft.com/office/drawing/2014/main" id="{0E1EC887-81B1-4886-842B-BA3CA50FEFA4}"/>
              </a:ext>
            </a:extLst>
          </p:cNvPr>
          <p:cNvSpPr/>
          <p:nvPr userDrawn="1"/>
        </p:nvSpPr>
        <p:spPr>
          <a:xfrm>
            <a:off x="234132" y="900311"/>
            <a:ext cx="1728192" cy="217643"/>
          </a:xfrm>
          <a:prstGeom prst="rect">
            <a:avLst/>
          </a:prstGeom>
          <a:solidFill>
            <a:schemeClr val="bg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0" name="Rectangle 19">
            <a:extLst>
              <a:ext uri="{FF2B5EF4-FFF2-40B4-BE49-F238E27FC236}">
                <a16:creationId xmlns:a16="http://schemas.microsoft.com/office/drawing/2014/main" id="{0A2366D8-6B51-44EE-A61D-9BE6765ADAEE}"/>
              </a:ext>
            </a:extLst>
          </p:cNvPr>
          <p:cNvSpPr/>
          <p:nvPr userDrawn="1"/>
        </p:nvSpPr>
        <p:spPr>
          <a:xfrm>
            <a:off x="0" y="-35793"/>
            <a:ext cx="10693400" cy="322957"/>
          </a:xfrm>
          <a:prstGeom prst="rect">
            <a:avLst/>
          </a:prstGeom>
          <a:solidFill>
            <a:schemeClr val="bg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pic>
        <p:nvPicPr>
          <p:cNvPr id="23" name="Picture 22">
            <a:extLst>
              <a:ext uri="{FF2B5EF4-FFF2-40B4-BE49-F238E27FC236}">
                <a16:creationId xmlns:a16="http://schemas.microsoft.com/office/drawing/2014/main" id="{642D8295-2FCE-4D5E-BA7F-A048F0DD0B02}"/>
              </a:ext>
            </a:extLst>
          </p:cNvPr>
          <p:cNvPicPr>
            <a:picLocks noChangeAspect="1"/>
          </p:cNvPicPr>
          <p:nvPr userDrawn="1"/>
        </p:nvPicPr>
        <p:blipFill>
          <a:blip r:embed="rId3" cstate="email">
            <a:alphaModFix amt="84000"/>
            <a:extLst>
              <a:ext uri="{28A0092B-C50C-407E-A947-70E740481C1C}">
                <a14:useLocalDpi xmlns:a14="http://schemas.microsoft.com/office/drawing/2010/main"/>
              </a:ext>
            </a:extLst>
          </a:blip>
          <a:stretch>
            <a:fillRect/>
          </a:stretch>
        </p:blipFill>
        <p:spPr>
          <a:xfrm>
            <a:off x="811995" y="-180232"/>
            <a:ext cx="8757578" cy="7561263"/>
          </a:xfrm>
          <a:prstGeom prst="rect">
            <a:avLst/>
          </a:prstGeom>
        </p:spPr>
      </p:pic>
      <p:pic>
        <p:nvPicPr>
          <p:cNvPr id="26" name="Picture 25">
            <a:extLst>
              <a:ext uri="{FF2B5EF4-FFF2-40B4-BE49-F238E27FC236}">
                <a16:creationId xmlns:a16="http://schemas.microsoft.com/office/drawing/2014/main" id="{FA254A17-4723-AA44-8BDB-3EC9BF21DDC8}"/>
              </a:ext>
            </a:extLst>
          </p:cNvPr>
          <p:cNvPicPr>
            <a:picLocks noChangeAspect="1"/>
          </p:cNvPicPr>
          <p:nvPr userDrawn="1"/>
        </p:nvPicPr>
        <p:blipFill>
          <a:blip r:embed="rId4" cstate="screen">
            <a:extLst>
              <a:ext uri="{28A0092B-C50C-407E-A947-70E740481C1C}">
                <a14:useLocalDpi xmlns:a14="http://schemas.microsoft.com/office/drawing/2010/main" val="0"/>
              </a:ext>
            </a:extLst>
          </a:blip>
          <a:stretch>
            <a:fillRect/>
          </a:stretch>
        </p:blipFill>
        <p:spPr>
          <a:xfrm>
            <a:off x="522164" y="6044692"/>
            <a:ext cx="2971800" cy="1092200"/>
          </a:xfrm>
          <a:prstGeom prst="rect">
            <a:avLst/>
          </a:prstGeom>
        </p:spPr>
      </p:pic>
      <p:pic>
        <p:nvPicPr>
          <p:cNvPr id="27" name="Picture 26">
            <a:extLst>
              <a:ext uri="{FF2B5EF4-FFF2-40B4-BE49-F238E27FC236}">
                <a16:creationId xmlns:a16="http://schemas.microsoft.com/office/drawing/2014/main" id="{85EA595F-DE1D-4E40-ACAC-9D47F876D5E2}"/>
              </a:ext>
            </a:extLst>
          </p:cNvPr>
          <p:cNvPicPr>
            <a:picLocks noChangeAspect="1"/>
          </p:cNvPicPr>
          <p:nvPr userDrawn="1"/>
        </p:nvPicPr>
        <p:blipFill>
          <a:blip r:embed="rId5" cstate="screen">
            <a:extLst>
              <a:ext uri="{28A0092B-C50C-407E-A947-70E740481C1C}">
                <a14:useLocalDpi xmlns:a14="http://schemas.microsoft.com/office/drawing/2010/main" val="0"/>
              </a:ext>
            </a:extLst>
          </a:blip>
          <a:stretch>
            <a:fillRect/>
          </a:stretch>
        </p:blipFill>
        <p:spPr>
          <a:xfrm>
            <a:off x="7665429" y="6499943"/>
            <a:ext cx="2520280" cy="593007"/>
          </a:xfrm>
          <a:prstGeom prst="rect">
            <a:avLst/>
          </a:prstGeom>
        </p:spPr>
      </p:pic>
    </p:spTree>
    <p:extLst>
      <p:ext uri="{BB962C8B-B14F-4D97-AF65-F5344CB8AC3E}">
        <p14:creationId xmlns:p14="http://schemas.microsoft.com/office/powerpoint/2010/main" val="432356162"/>
      </p:ext>
    </p:extLst>
  </p:cSld>
  <p:clrMapOvr>
    <a:masterClrMapping/>
  </p:clrMapOvr>
  <p:transition spd="slow">
    <p:push/>
  </p:transition>
  <p:extLst>
    <p:ext uri="{DCECCB84-F9BA-43D5-87BE-67443E8EF086}">
      <p15:sldGuideLst xmlns:p15="http://schemas.microsoft.com/office/powerpoint/2012/main">
        <p15:guide id="1" orient="horz" pos="4105">
          <p15:clr>
            <a:srgbClr val="FBAE40"/>
          </p15:clr>
        </p15:guide>
        <p15:guide id="2" orient="horz" pos="4468">
          <p15:clr>
            <a:srgbClr val="FBAE40"/>
          </p15:clr>
        </p15:guide>
        <p15:guide id="3" pos="329">
          <p15:clr>
            <a:srgbClr val="FBAE40"/>
          </p15:clr>
        </p15:guide>
      </p15:sldGuideLst>
    </p:ext>
  </p:extLst>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p:cSld name="2_Title Slide with image 2">
    <p:spTree>
      <p:nvGrpSpPr>
        <p:cNvPr id="1" name=""/>
        <p:cNvGrpSpPr/>
        <p:nvPr/>
      </p:nvGrpSpPr>
      <p:grpSpPr>
        <a:xfrm>
          <a:off x="0" y="0"/>
          <a:ext cx="0" cy="0"/>
          <a:chOff x="0" y="0"/>
          <a:chExt cx="0" cy="0"/>
        </a:xfrm>
      </p:grpSpPr>
      <p:pic>
        <p:nvPicPr>
          <p:cNvPr id="5" name="Picture 4" descr="A group of people standing next to a window&#10;&#10;Description automatically generated">
            <a:extLst>
              <a:ext uri="{FF2B5EF4-FFF2-40B4-BE49-F238E27FC236}">
                <a16:creationId xmlns:a16="http://schemas.microsoft.com/office/drawing/2014/main" id="{B58092A5-A6F7-4B98-B0F6-F8C233EFB4D6}"/>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9339" y="1361409"/>
            <a:ext cx="10702739" cy="6199854"/>
          </a:xfrm>
          <a:prstGeom prst="rect">
            <a:avLst/>
          </a:prstGeom>
        </p:spPr>
      </p:pic>
      <p:sp>
        <p:nvSpPr>
          <p:cNvPr id="8" name="Rectangle 6"/>
          <p:cNvSpPr/>
          <p:nvPr/>
        </p:nvSpPr>
        <p:spPr>
          <a:xfrm rot="10800000">
            <a:off x="-6883" y="-35793"/>
            <a:ext cx="10700281" cy="5400600"/>
          </a:xfrm>
          <a:custGeom>
            <a:avLst/>
            <a:gdLst>
              <a:gd name="connsiteX0" fmla="*/ 0 w 10693400"/>
              <a:gd name="connsiteY0" fmla="*/ 0 h 1116013"/>
              <a:gd name="connsiteX1" fmla="*/ 10693400 w 10693400"/>
              <a:gd name="connsiteY1" fmla="*/ 0 h 1116013"/>
              <a:gd name="connsiteX2" fmla="*/ 10693400 w 10693400"/>
              <a:gd name="connsiteY2" fmla="*/ 1116013 h 1116013"/>
              <a:gd name="connsiteX3" fmla="*/ 0 w 10693400"/>
              <a:gd name="connsiteY3" fmla="*/ 1116013 h 1116013"/>
              <a:gd name="connsiteX4" fmla="*/ 0 w 10693400"/>
              <a:gd name="connsiteY4" fmla="*/ 0 h 1116013"/>
              <a:gd name="connsiteX0" fmla="*/ 8193 w 10693400"/>
              <a:gd name="connsiteY0" fmla="*/ 0 h 3705052"/>
              <a:gd name="connsiteX1" fmla="*/ 10693400 w 10693400"/>
              <a:gd name="connsiteY1" fmla="*/ 2589039 h 3705052"/>
              <a:gd name="connsiteX2" fmla="*/ 10693400 w 10693400"/>
              <a:gd name="connsiteY2" fmla="*/ 3705052 h 3705052"/>
              <a:gd name="connsiteX3" fmla="*/ 0 w 10693400"/>
              <a:gd name="connsiteY3" fmla="*/ 3705052 h 3705052"/>
              <a:gd name="connsiteX4" fmla="*/ 8193 w 10693400"/>
              <a:gd name="connsiteY4" fmla="*/ 0 h 3705052"/>
              <a:gd name="connsiteX0" fmla="*/ 8193 w 10693400"/>
              <a:gd name="connsiteY0" fmla="*/ 0 h 3705052"/>
              <a:gd name="connsiteX1" fmla="*/ 10660627 w 10693400"/>
              <a:gd name="connsiteY1" fmla="*/ 2130222 h 3705052"/>
              <a:gd name="connsiteX2" fmla="*/ 10693400 w 10693400"/>
              <a:gd name="connsiteY2" fmla="*/ 3705052 h 3705052"/>
              <a:gd name="connsiteX3" fmla="*/ 0 w 10693400"/>
              <a:gd name="connsiteY3" fmla="*/ 3705052 h 3705052"/>
              <a:gd name="connsiteX4" fmla="*/ 8193 w 10693400"/>
              <a:gd name="connsiteY4" fmla="*/ 0 h 3705052"/>
              <a:gd name="connsiteX0" fmla="*/ 8193 w 10693400"/>
              <a:gd name="connsiteY0" fmla="*/ 2613617 h 6318669"/>
              <a:gd name="connsiteX1" fmla="*/ 10685207 w 10693400"/>
              <a:gd name="connsiteY1" fmla="*/ 0 h 6318669"/>
              <a:gd name="connsiteX2" fmla="*/ 10693400 w 10693400"/>
              <a:gd name="connsiteY2" fmla="*/ 6318669 h 6318669"/>
              <a:gd name="connsiteX3" fmla="*/ 0 w 10693400"/>
              <a:gd name="connsiteY3" fmla="*/ 6318669 h 6318669"/>
              <a:gd name="connsiteX4" fmla="*/ 8193 w 10693400"/>
              <a:gd name="connsiteY4" fmla="*/ 2613617 h 6318669"/>
              <a:gd name="connsiteX0" fmla="*/ 1310942 w 10693400"/>
              <a:gd name="connsiteY0" fmla="*/ 3916329 h 6318669"/>
              <a:gd name="connsiteX1" fmla="*/ 10685207 w 10693400"/>
              <a:gd name="connsiteY1" fmla="*/ 0 h 6318669"/>
              <a:gd name="connsiteX2" fmla="*/ 10693400 w 10693400"/>
              <a:gd name="connsiteY2" fmla="*/ 6318669 h 6318669"/>
              <a:gd name="connsiteX3" fmla="*/ 0 w 10693400"/>
              <a:gd name="connsiteY3" fmla="*/ 6318669 h 6318669"/>
              <a:gd name="connsiteX4" fmla="*/ 1310942 w 10693400"/>
              <a:gd name="connsiteY4" fmla="*/ 3916329 h 6318669"/>
              <a:gd name="connsiteX0" fmla="*/ 0 w 10701594"/>
              <a:gd name="connsiteY0" fmla="*/ 4219476 h 6318669"/>
              <a:gd name="connsiteX1" fmla="*/ 10693401 w 10701594"/>
              <a:gd name="connsiteY1" fmla="*/ 0 h 6318669"/>
              <a:gd name="connsiteX2" fmla="*/ 10701594 w 10701594"/>
              <a:gd name="connsiteY2" fmla="*/ 6318669 h 6318669"/>
              <a:gd name="connsiteX3" fmla="*/ 8194 w 10701594"/>
              <a:gd name="connsiteY3" fmla="*/ 6318669 h 6318669"/>
              <a:gd name="connsiteX4" fmla="*/ 0 w 10701594"/>
              <a:gd name="connsiteY4" fmla="*/ 4219476 h 63186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701594" h="6318669">
                <a:moveTo>
                  <a:pt x="0" y="4219476"/>
                </a:moveTo>
                <a:lnTo>
                  <a:pt x="10693401" y="0"/>
                </a:lnTo>
                <a:lnTo>
                  <a:pt x="10701594" y="6318669"/>
                </a:lnTo>
                <a:lnTo>
                  <a:pt x="8194" y="6318669"/>
                </a:lnTo>
                <a:cubicBezTo>
                  <a:pt x="5463" y="5618938"/>
                  <a:pt x="2731" y="4919207"/>
                  <a:pt x="0" y="4219476"/>
                </a:cubicBezTo>
                <a:close/>
              </a:path>
            </a:pathLst>
          </a:cu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a:t> </a:t>
            </a:r>
          </a:p>
        </p:txBody>
      </p:sp>
      <p:sp>
        <p:nvSpPr>
          <p:cNvPr id="7" name="Rectangle 6"/>
          <p:cNvSpPr/>
          <p:nvPr/>
        </p:nvSpPr>
        <p:spPr>
          <a:xfrm>
            <a:off x="-6877" y="3849861"/>
            <a:ext cx="10700277" cy="3711402"/>
          </a:xfrm>
          <a:custGeom>
            <a:avLst/>
            <a:gdLst>
              <a:gd name="connsiteX0" fmla="*/ 0 w 10693400"/>
              <a:gd name="connsiteY0" fmla="*/ 0 h 1116013"/>
              <a:gd name="connsiteX1" fmla="*/ 10693400 w 10693400"/>
              <a:gd name="connsiteY1" fmla="*/ 0 h 1116013"/>
              <a:gd name="connsiteX2" fmla="*/ 10693400 w 10693400"/>
              <a:gd name="connsiteY2" fmla="*/ 1116013 h 1116013"/>
              <a:gd name="connsiteX3" fmla="*/ 0 w 10693400"/>
              <a:gd name="connsiteY3" fmla="*/ 1116013 h 1116013"/>
              <a:gd name="connsiteX4" fmla="*/ 0 w 10693400"/>
              <a:gd name="connsiteY4" fmla="*/ 0 h 1116013"/>
              <a:gd name="connsiteX0" fmla="*/ 8193 w 10693400"/>
              <a:gd name="connsiteY0" fmla="*/ 0 h 3705052"/>
              <a:gd name="connsiteX1" fmla="*/ 10693400 w 10693400"/>
              <a:gd name="connsiteY1" fmla="*/ 2589039 h 3705052"/>
              <a:gd name="connsiteX2" fmla="*/ 10693400 w 10693400"/>
              <a:gd name="connsiteY2" fmla="*/ 3705052 h 3705052"/>
              <a:gd name="connsiteX3" fmla="*/ 0 w 10693400"/>
              <a:gd name="connsiteY3" fmla="*/ 3705052 h 3705052"/>
              <a:gd name="connsiteX4" fmla="*/ 8193 w 10693400"/>
              <a:gd name="connsiteY4" fmla="*/ 0 h 3705052"/>
              <a:gd name="connsiteX0" fmla="*/ 8193 w 10693400"/>
              <a:gd name="connsiteY0" fmla="*/ 0 h 3705052"/>
              <a:gd name="connsiteX1" fmla="*/ 10660627 w 10693400"/>
              <a:gd name="connsiteY1" fmla="*/ 2130222 h 3705052"/>
              <a:gd name="connsiteX2" fmla="*/ 10693400 w 10693400"/>
              <a:gd name="connsiteY2" fmla="*/ 3705052 h 3705052"/>
              <a:gd name="connsiteX3" fmla="*/ 0 w 10693400"/>
              <a:gd name="connsiteY3" fmla="*/ 3705052 h 3705052"/>
              <a:gd name="connsiteX4" fmla="*/ 8193 w 10693400"/>
              <a:gd name="connsiteY4" fmla="*/ 0 h 3705052"/>
              <a:gd name="connsiteX0" fmla="*/ 8193 w 10693401"/>
              <a:gd name="connsiteY0" fmla="*/ 0 h 3705052"/>
              <a:gd name="connsiteX1" fmla="*/ 10693401 w 10693401"/>
              <a:gd name="connsiteY1" fmla="*/ 2154801 h 3705052"/>
              <a:gd name="connsiteX2" fmla="*/ 10693400 w 10693401"/>
              <a:gd name="connsiteY2" fmla="*/ 3705052 h 3705052"/>
              <a:gd name="connsiteX3" fmla="*/ 0 w 10693401"/>
              <a:gd name="connsiteY3" fmla="*/ 3705052 h 3705052"/>
              <a:gd name="connsiteX4" fmla="*/ 8193 w 10693401"/>
              <a:gd name="connsiteY4" fmla="*/ 0 h 3705052"/>
              <a:gd name="connsiteX0" fmla="*/ 8193 w 10693401"/>
              <a:gd name="connsiteY0" fmla="*/ 0 h 3705052"/>
              <a:gd name="connsiteX1" fmla="*/ 3175 w 10693401"/>
              <a:gd name="connsiteY1" fmla="*/ 4589 h 3705052"/>
              <a:gd name="connsiteX2" fmla="*/ 10693401 w 10693401"/>
              <a:gd name="connsiteY2" fmla="*/ 2154801 h 3705052"/>
              <a:gd name="connsiteX3" fmla="*/ 10693400 w 10693401"/>
              <a:gd name="connsiteY3" fmla="*/ 3705052 h 3705052"/>
              <a:gd name="connsiteX4" fmla="*/ 0 w 10693401"/>
              <a:gd name="connsiteY4" fmla="*/ 3705052 h 3705052"/>
              <a:gd name="connsiteX5" fmla="*/ 8193 w 10693401"/>
              <a:gd name="connsiteY5" fmla="*/ 0 h 3705052"/>
              <a:gd name="connsiteX0" fmla="*/ 1843 w 10693401"/>
              <a:gd name="connsiteY0" fmla="*/ 0 h 3711402"/>
              <a:gd name="connsiteX1" fmla="*/ 3175 w 10693401"/>
              <a:gd name="connsiteY1" fmla="*/ 10939 h 3711402"/>
              <a:gd name="connsiteX2" fmla="*/ 10693401 w 10693401"/>
              <a:gd name="connsiteY2" fmla="*/ 2161151 h 3711402"/>
              <a:gd name="connsiteX3" fmla="*/ 10693400 w 10693401"/>
              <a:gd name="connsiteY3" fmla="*/ 3711402 h 3711402"/>
              <a:gd name="connsiteX4" fmla="*/ 0 w 10693401"/>
              <a:gd name="connsiteY4" fmla="*/ 3711402 h 3711402"/>
              <a:gd name="connsiteX5" fmla="*/ 1843 w 10693401"/>
              <a:gd name="connsiteY5" fmla="*/ 0 h 3711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693401" h="3711402">
                <a:moveTo>
                  <a:pt x="1843" y="0"/>
                </a:moveTo>
                <a:cubicBezTo>
                  <a:pt x="5462" y="1530"/>
                  <a:pt x="-444" y="9409"/>
                  <a:pt x="3175" y="10939"/>
                </a:cubicBezTo>
                <a:lnTo>
                  <a:pt x="10693401" y="2161151"/>
                </a:lnTo>
                <a:cubicBezTo>
                  <a:pt x="10693401" y="2677901"/>
                  <a:pt x="10693400" y="3194652"/>
                  <a:pt x="10693400" y="3711402"/>
                </a:cubicBezTo>
                <a:lnTo>
                  <a:pt x="0" y="3711402"/>
                </a:lnTo>
                <a:cubicBezTo>
                  <a:pt x="614" y="2474268"/>
                  <a:pt x="1229" y="1237134"/>
                  <a:pt x="1843" y="0"/>
                </a:cubicBezTo>
                <a:close/>
              </a:path>
            </a:pathLst>
          </a:custGeom>
          <a:solidFill>
            <a:schemeClr val="tx1">
              <a:alpha val="81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a:t> </a:t>
            </a:r>
          </a:p>
        </p:txBody>
      </p:sp>
      <p:pic>
        <p:nvPicPr>
          <p:cNvPr id="10" name="Picture 2" descr="Barre.jpg"/>
          <p:cNvPicPr preferRelativeResize="0">
            <a:picLocks/>
          </p:cNvPicPr>
          <p:nvPr/>
        </p:nvPicPr>
        <p:blipFill>
          <a:blip r:embed="rId3" cstate="email">
            <a:extLst>
              <a:ext uri="{28A0092B-C50C-407E-A947-70E740481C1C}">
                <a14:useLocalDpi xmlns:a14="http://schemas.microsoft.com/office/drawing/2010/main"/>
              </a:ext>
            </a:extLst>
          </a:blip>
          <a:srcRect/>
          <a:stretch>
            <a:fillRect/>
          </a:stretch>
        </p:blipFill>
        <p:spPr bwMode="auto">
          <a:xfrm rot="683514">
            <a:off x="-181298" y="4876005"/>
            <a:ext cx="11099907" cy="8587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12" name="Picture 11" descr="A group of people standing next to a window&#10;&#10;Description automatically generated">
            <a:extLst>
              <a:ext uri="{FF2B5EF4-FFF2-40B4-BE49-F238E27FC236}">
                <a16:creationId xmlns:a16="http://schemas.microsoft.com/office/drawing/2014/main" id="{3D2F4856-0719-4F5D-9647-EBB2F6A71604}"/>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80441" y="1361409"/>
            <a:ext cx="10898193" cy="6199854"/>
          </a:xfrm>
          <a:prstGeom prst="rect">
            <a:avLst/>
          </a:prstGeom>
        </p:spPr>
      </p:pic>
      <p:sp>
        <p:nvSpPr>
          <p:cNvPr id="13" name="Rectangle 6">
            <a:extLst>
              <a:ext uri="{FF2B5EF4-FFF2-40B4-BE49-F238E27FC236}">
                <a16:creationId xmlns:a16="http://schemas.microsoft.com/office/drawing/2014/main" id="{702503F4-8106-4EC7-8210-B3758E2BDF8A}"/>
              </a:ext>
            </a:extLst>
          </p:cNvPr>
          <p:cNvSpPr/>
          <p:nvPr userDrawn="1"/>
        </p:nvSpPr>
        <p:spPr>
          <a:xfrm rot="10800000">
            <a:off x="-80445" y="-45732"/>
            <a:ext cx="10898191" cy="5400600"/>
          </a:xfrm>
          <a:custGeom>
            <a:avLst/>
            <a:gdLst>
              <a:gd name="connsiteX0" fmla="*/ 0 w 10693400"/>
              <a:gd name="connsiteY0" fmla="*/ 0 h 1116013"/>
              <a:gd name="connsiteX1" fmla="*/ 10693400 w 10693400"/>
              <a:gd name="connsiteY1" fmla="*/ 0 h 1116013"/>
              <a:gd name="connsiteX2" fmla="*/ 10693400 w 10693400"/>
              <a:gd name="connsiteY2" fmla="*/ 1116013 h 1116013"/>
              <a:gd name="connsiteX3" fmla="*/ 0 w 10693400"/>
              <a:gd name="connsiteY3" fmla="*/ 1116013 h 1116013"/>
              <a:gd name="connsiteX4" fmla="*/ 0 w 10693400"/>
              <a:gd name="connsiteY4" fmla="*/ 0 h 1116013"/>
              <a:gd name="connsiteX0" fmla="*/ 8193 w 10693400"/>
              <a:gd name="connsiteY0" fmla="*/ 0 h 3705052"/>
              <a:gd name="connsiteX1" fmla="*/ 10693400 w 10693400"/>
              <a:gd name="connsiteY1" fmla="*/ 2589039 h 3705052"/>
              <a:gd name="connsiteX2" fmla="*/ 10693400 w 10693400"/>
              <a:gd name="connsiteY2" fmla="*/ 3705052 h 3705052"/>
              <a:gd name="connsiteX3" fmla="*/ 0 w 10693400"/>
              <a:gd name="connsiteY3" fmla="*/ 3705052 h 3705052"/>
              <a:gd name="connsiteX4" fmla="*/ 8193 w 10693400"/>
              <a:gd name="connsiteY4" fmla="*/ 0 h 3705052"/>
              <a:gd name="connsiteX0" fmla="*/ 8193 w 10693400"/>
              <a:gd name="connsiteY0" fmla="*/ 0 h 3705052"/>
              <a:gd name="connsiteX1" fmla="*/ 10660627 w 10693400"/>
              <a:gd name="connsiteY1" fmla="*/ 2130222 h 3705052"/>
              <a:gd name="connsiteX2" fmla="*/ 10693400 w 10693400"/>
              <a:gd name="connsiteY2" fmla="*/ 3705052 h 3705052"/>
              <a:gd name="connsiteX3" fmla="*/ 0 w 10693400"/>
              <a:gd name="connsiteY3" fmla="*/ 3705052 h 3705052"/>
              <a:gd name="connsiteX4" fmla="*/ 8193 w 10693400"/>
              <a:gd name="connsiteY4" fmla="*/ 0 h 3705052"/>
              <a:gd name="connsiteX0" fmla="*/ 8193 w 10693400"/>
              <a:gd name="connsiteY0" fmla="*/ 2613617 h 6318669"/>
              <a:gd name="connsiteX1" fmla="*/ 10685207 w 10693400"/>
              <a:gd name="connsiteY1" fmla="*/ 0 h 6318669"/>
              <a:gd name="connsiteX2" fmla="*/ 10693400 w 10693400"/>
              <a:gd name="connsiteY2" fmla="*/ 6318669 h 6318669"/>
              <a:gd name="connsiteX3" fmla="*/ 0 w 10693400"/>
              <a:gd name="connsiteY3" fmla="*/ 6318669 h 6318669"/>
              <a:gd name="connsiteX4" fmla="*/ 8193 w 10693400"/>
              <a:gd name="connsiteY4" fmla="*/ 2613617 h 6318669"/>
              <a:gd name="connsiteX0" fmla="*/ 1310942 w 10693400"/>
              <a:gd name="connsiteY0" fmla="*/ 3916329 h 6318669"/>
              <a:gd name="connsiteX1" fmla="*/ 10685207 w 10693400"/>
              <a:gd name="connsiteY1" fmla="*/ 0 h 6318669"/>
              <a:gd name="connsiteX2" fmla="*/ 10693400 w 10693400"/>
              <a:gd name="connsiteY2" fmla="*/ 6318669 h 6318669"/>
              <a:gd name="connsiteX3" fmla="*/ 0 w 10693400"/>
              <a:gd name="connsiteY3" fmla="*/ 6318669 h 6318669"/>
              <a:gd name="connsiteX4" fmla="*/ 1310942 w 10693400"/>
              <a:gd name="connsiteY4" fmla="*/ 3916329 h 6318669"/>
              <a:gd name="connsiteX0" fmla="*/ 0 w 10701594"/>
              <a:gd name="connsiteY0" fmla="*/ 4219476 h 6318669"/>
              <a:gd name="connsiteX1" fmla="*/ 10693401 w 10701594"/>
              <a:gd name="connsiteY1" fmla="*/ 0 h 6318669"/>
              <a:gd name="connsiteX2" fmla="*/ 10701594 w 10701594"/>
              <a:gd name="connsiteY2" fmla="*/ 6318669 h 6318669"/>
              <a:gd name="connsiteX3" fmla="*/ 8194 w 10701594"/>
              <a:gd name="connsiteY3" fmla="*/ 6318669 h 6318669"/>
              <a:gd name="connsiteX4" fmla="*/ 0 w 10701594"/>
              <a:gd name="connsiteY4" fmla="*/ 4219476 h 63186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701594" h="6318669">
                <a:moveTo>
                  <a:pt x="0" y="4219476"/>
                </a:moveTo>
                <a:lnTo>
                  <a:pt x="10693401" y="0"/>
                </a:lnTo>
                <a:lnTo>
                  <a:pt x="10701594" y="6318669"/>
                </a:lnTo>
                <a:lnTo>
                  <a:pt x="8194" y="6318669"/>
                </a:lnTo>
                <a:cubicBezTo>
                  <a:pt x="5463" y="5618938"/>
                  <a:pt x="2731" y="4919207"/>
                  <a:pt x="0" y="4219476"/>
                </a:cubicBezTo>
                <a:close/>
              </a:path>
            </a:pathLst>
          </a:cu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a:t> </a:t>
            </a:r>
          </a:p>
        </p:txBody>
      </p:sp>
      <p:sp>
        <p:nvSpPr>
          <p:cNvPr id="14" name="Rectangle 6">
            <a:extLst>
              <a:ext uri="{FF2B5EF4-FFF2-40B4-BE49-F238E27FC236}">
                <a16:creationId xmlns:a16="http://schemas.microsoft.com/office/drawing/2014/main" id="{5BB1A694-5DD8-4777-9B5E-DB51256D0F73}"/>
              </a:ext>
            </a:extLst>
          </p:cNvPr>
          <p:cNvSpPr/>
          <p:nvPr userDrawn="1"/>
        </p:nvSpPr>
        <p:spPr>
          <a:xfrm>
            <a:off x="-80441" y="3849861"/>
            <a:ext cx="10898193" cy="3711402"/>
          </a:xfrm>
          <a:custGeom>
            <a:avLst/>
            <a:gdLst>
              <a:gd name="connsiteX0" fmla="*/ 0 w 10693400"/>
              <a:gd name="connsiteY0" fmla="*/ 0 h 1116013"/>
              <a:gd name="connsiteX1" fmla="*/ 10693400 w 10693400"/>
              <a:gd name="connsiteY1" fmla="*/ 0 h 1116013"/>
              <a:gd name="connsiteX2" fmla="*/ 10693400 w 10693400"/>
              <a:gd name="connsiteY2" fmla="*/ 1116013 h 1116013"/>
              <a:gd name="connsiteX3" fmla="*/ 0 w 10693400"/>
              <a:gd name="connsiteY3" fmla="*/ 1116013 h 1116013"/>
              <a:gd name="connsiteX4" fmla="*/ 0 w 10693400"/>
              <a:gd name="connsiteY4" fmla="*/ 0 h 1116013"/>
              <a:gd name="connsiteX0" fmla="*/ 8193 w 10693400"/>
              <a:gd name="connsiteY0" fmla="*/ 0 h 3705052"/>
              <a:gd name="connsiteX1" fmla="*/ 10693400 w 10693400"/>
              <a:gd name="connsiteY1" fmla="*/ 2589039 h 3705052"/>
              <a:gd name="connsiteX2" fmla="*/ 10693400 w 10693400"/>
              <a:gd name="connsiteY2" fmla="*/ 3705052 h 3705052"/>
              <a:gd name="connsiteX3" fmla="*/ 0 w 10693400"/>
              <a:gd name="connsiteY3" fmla="*/ 3705052 h 3705052"/>
              <a:gd name="connsiteX4" fmla="*/ 8193 w 10693400"/>
              <a:gd name="connsiteY4" fmla="*/ 0 h 3705052"/>
              <a:gd name="connsiteX0" fmla="*/ 8193 w 10693400"/>
              <a:gd name="connsiteY0" fmla="*/ 0 h 3705052"/>
              <a:gd name="connsiteX1" fmla="*/ 10660627 w 10693400"/>
              <a:gd name="connsiteY1" fmla="*/ 2130222 h 3705052"/>
              <a:gd name="connsiteX2" fmla="*/ 10693400 w 10693400"/>
              <a:gd name="connsiteY2" fmla="*/ 3705052 h 3705052"/>
              <a:gd name="connsiteX3" fmla="*/ 0 w 10693400"/>
              <a:gd name="connsiteY3" fmla="*/ 3705052 h 3705052"/>
              <a:gd name="connsiteX4" fmla="*/ 8193 w 10693400"/>
              <a:gd name="connsiteY4" fmla="*/ 0 h 3705052"/>
              <a:gd name="connsiteX0" fmla="*/ 8193 w 10693401"/>
              <a:gd name="connsiteY0" fmla="*/ 0 h 3705052"/>
              <a:gd name="connsiteX1" fmla="*/ 10693401 w 10693401"/>
              <a:gd name="connsiteY1" fmla="*/ 2154801 h 3705052"/>
              <a:gd name="connsiteX2" fmla="*/ 10693400 w 10693401"/>
              <a:gd name="connsiteY2" fmla="*/ 3705052 h 3705052"/>
              <a:gd name="connsiteX3" fmla="*/ 0 w 10693401"/>
              <a:gd name="connsiteY3" fmla="*/ 3705052 h 3705052"/>
              <a:gd name="connsiteX4" fmla="*/ 8193 w 10693401"/>
              <a:gd name="connsiteY4" fmla="*/ 0 h 3705052"/>
              <a:gd name="connsiteX0" fmla="*/ 8193 w 10693401"/>
              <a:gd name="connsiteY0" fmla="*/ 0 h 3705052"/>
              <a:gd name="connsiteX1" fmla="*/ 3175 w 10693401"/>
              <a:gd name="connsiteY1" fmla="*/ 4589 h 3705052"/>
              <a:gd name="connsiteX2" fmla="*/ 10693401 w 10693401"/>
              <a:gd name="connsiteY2" fmla="*/ 2154801 h 3705052"/>
              <a:gd name="connsiteX3" fmla="*/ 10693400 w 10693401"/>
              <a:gd name="connsiteY3" fmla="*/ 3705052 h 3705052"/>
              <a:gd name="connsiteX4" fmla="*/ 0 w 10693401"/>
              <a:gd name="connsiteY4" fmla="*/ 3705052 h 3705052"/>
              <a:gd name="connsiteX5" fmla="*/ 8193 w 10693401"/>
              <a:gd name="connsiteY5" fmla="*/ 0 h 3705052"/>
              <a:gd name="connsiteX0" fmla="*/ 1843 w 10693401"/>
              <a:gd name="connsiteY0" fmla="*/ 0 h 3711402"/>
              <a:gd name="connsiteX1" fmla="*/ 3175 w 10693401"/>
              <a:gd name="connsiteY1" fmla="*/ 10939 h 3711402"/>
              <a:gd name="connsiteX2" fmla="*/ 10693401 w 10693401"/>
              <a:gd name="connsiteY2" fmla="*/ 2161151 h 3711402"/>
              <a:gd name="connsiteX3" fmla="*/ 10693400 w 10693401"/>
              <a:gd name="connsiteY3" fmla="*/ 3711402 h 3711402"/>
              <a:gd name="connsiteX4" fmla="*/ 0 w 10693401"/>
              <a:gd name="connsiteY4" fmla="*/ 3711402 h 3711402"/>
              <a:gd name="connsiteX5" fmla="*/ 1843 w 10693401"/>
              <a:gd name="connsiteY5" fmla="*/ 0 h 3711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693401" h="3711402">
                <a:moveTo>
                  <a:pt x="1843" y="0"/>
                </a:moveTo>
                <a:cubicBezTo>
                  <a:pt x="5462" y="1530"/>
                  <a:pt x="-444" y="9409"/>
                  <a:pt x="3175" y="10939"/>
                </a:cubicBezTo>
                <a:lnTo>
                  <a:pt x="10693401" y="2161151"/>
                </a:lnTo>
                <a:cubicBezTo>
                  <a:pt x="10693401" y="2677901"/>
                  <a:pt x="10693400" y="3194652"/>
                  <a:pt x="10693400" y="3711402"/>
                </a:cubicBezTo>
                <a:lnTo>
                  <a:pt x="0" y="3711402"/>
                </a:lnTo>
                <a:cubicBezTo>
                  <a:pt x="614" y="2474268"/>
                  <a:pt x="1229" y="1237134"/>
                  <a:pt x="1843" y="0"/>
                </a:cubicBezTo>
                <a:close/>
              </a:path>
            </a:pathLst>
          </a:custGeom>
          <a:solidFill>
            <a:schemeClr val="accent1">
              <a:alpha val="81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a:t> </a:t>
            </a:r>
          </a:p>
        </p:txBody>
      </p:sp>
      <p:pic>
        <p:nvPicPr>
          <p:cNvPr id="15" name="Picture 2" descr="Barre.jpg">
            <a:extLst>
              <a:ext uri="{FF2B5EF4-FFF2-40B4-BE49-F238E27FC236}">
                <a16:creationId xmlns:a16="http://schemas.microsoft.com/office/drawing/2014/main" id="{36B5C702-5A86-46D5-9957-8253B7F00FB2}"/>
              </a:ext>
            </a:extLst>
          </p:cNvPr>
          <p:cNvPicPr preferRelativeResize="0">
            <a:picLocks/>
          </p:cNvPicPr>
          <p:nvPr userDrawn="1"/>
        </p:nvPicPr>
        <p:blipFill>
          <a:blip r:embed="rId3" cstate="email">
            <a:extLst>
              <a:ext uri="{28A0092B-C50C-407E-A947-70E740481C1C}">
                <a14:useLocalDpi xmlns:a14="http://schemas.microsoft.com/office/drawing/2010/main"/>
              </a:ext>
            </a:extLst>
          </a:blip>
          <a:srcRect/>
          <a:stretch>
            <a:fillRect/>
          </a:stretch>
        </p:blipFill>
        <p:spPr bwMode="auto">
          <a:xfrm rot="683514">
            <a:off x="-181298" y="4876005"/>
            <a:ext cx="11099907" cy="8587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3" name="Subtitle 2"/>
          <p:cNvSpPr>
            <a:spLocks noGrp="1"/>
          </p:cNvSpPr>
          <p:nvPr>
            <p:ph type="subTitle" idx="1" hasCustomPrompt="1"/>
          </p:nvPr>
        </p:nvSpPr>
        <p:spPr>
          <a:xfrm>
            <a:off x="522164" y="1361409"/>
            <a:ext cx="9001000" cy="565938"/>
          </a:xfrm>
        </p:spPr>
        <p:txBody>
          <a:bodyPr lIns="0"/>
          <a:lstStyle>
            <a:lvl1pPr marL="0" indent="0" algn="l">
              <a:buNone/>
              <a:defRPr sz="4000">
                <a:solidFill>
                  <a:srgbClr val="004084"/>
                </a:solidFill>
                <a:latin typeface="+mj-lt"/>
                <a:ea typeface="Roboto" panose="02000000000000000000" pitchFamily="2" charset="0"/>
                <a:cs typeface="Roboto" panose="02000000000000000000" pitchFamily="2" charset="0"/>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noProof="0"/>
              <a:t>Click to edit Master sub title style</a:t>
            </a:r>
          </a:p>
        </p:txBody>
      </p:sp>
      <p:cxnSp>
        <p:nvCxnSpPr>
          <p:cNvPr id="19" name="Straight Connector 18">
            <a:extLst>
              <a:ext uri="{FF2B5EF4-FFF2-40B4-BE49-F238E27FC236}">
                <a16:creationId xmlns:a16="http://schemas.microsoft.com/office/drawing/2014/main" id="{FCB66B94-C877-4044-B876-FF4AAD4F5EA5}"/>
              </a:ext>
            </a:extLst>
          </p:cNvPr>
          <p:cNvCxnSpPr>
            <a:cxnSpLocks/>
          </p:cNvCxnSpPr>
          <p:nvPr/>
        </p:nvCxnSpPr>
        <p:spPr>
          <a:xfrm>
            <a:off x="544837" y="2169023"/>
            <a:ext cx="1561503" cy="0"/>
          </a:xfrm>
          <a:prstGeom prst="line">
            <a:avLst/>
          </a:prstGeom>
          <a:ln w="57150" cap="rnd">
            <a:solidFill>
              <a:srgbClr val="004084"/>
            </a:solidFill>
          </a:ln>
          <a:effectLst/>
        </p:spPr>
        <p:style>
          <a:lnRef idx="2">
            <a:schemeClr val="accent1"/>
          </a:lnRef>
          <a:fillRef idx="0">
            <a:schemeClr val="accent1"/>
          </a:fillRef>
          <a:effectRef idx="1">
            <a:schemeClr val="accent1"/>
          </a:effectRef>
          <a:fontRef idx="minor">
            <a:schemeClr val="tx1"/>
          </a:fontRef>
        </p:style>
      </p:cxnSp>
      <p:sp>
        <p:nvSpPr>
          <p:cNvPr id="25" name="Text Placeholder 24">
            <a:extLst>
              <a:ext uri="{FF2B5EF4-FFF2-40B4-BE49-F238E27FC236}">
                <a16:creationId xmlns:a16="http://schemas.microsoft.com/office/drawing/2014/main" id="{9D506E1F-D43F-4BC0-B6C5-83FE34B4DC33}"/>
              </a:ext>
            </a:extLst>
          </p:cNvPr>
          <p:cNvSpPr>
            <a:spLocks noGrp="1"/>
          </p:cNvSpPr>
          <p:nvPr>
            <p:ph type="body" sz="quarter" idx="10" hasCustomPrompt="1"/>
          </p:nvPr>
        </p:nvSpPr>
        <p:spPr>
          <a:xfrm>
            <a:off x="522164" y="3181002"/>
            <a:ext cx="6026323" cy="455613"/>
          </a:xfrm>
        </p:spPr>
        <p:txBody>
          <a:bodyPr/>
          <a:lstStyle>
            <a:lvl1pPr marL="0" indent="0">
              <a:buNone/>
              <a:defRPr sz="1600"/>
            </a:lvl1pPr>
          </a:lstStyle>
          <a:p>
            <a:pPr lvl="0"/>
            <a:r>
              <a:rPr lang="en-US"/>
              <a:t>Click to add date and location</a:t>
            </a:r>
            <a:endParaRPr lang="en-GB"/>
          </a:p>
        </p:txBody>
      </p:sp>
      <p:sp>
        <p:nvSpPr>
          <p:cNvPr id="29" name="Text Placeholder 28">
            <a:extLst>
              <a:ext uri="{FF2B5EF4-FFF2-40B4-BE49-F238E27FC236}">
                <a16:creationId xmlns:a16="http://schemas.microsoft.com/office/drawing/2014/main" id="{9705A334-CBC2-402C-960C-D114601DD6F6}"/>
              </a:ext>
            </a:extLst>
          </p:cNvPr>
          <p:cNvSpPr>
            <a:spLocks noGrp="1"/>
          </p:cNvSpPr>
          <p:nvPr>
            <p:ph type="body" sz="quarter" idx="11" hasCustomPrompt="1"/>
          </p:nvPr>
        </p:nvSpPr>
        <p:spPr>
          <a:xfrm>
            <a:off x="522164" y="2412479"/>
            <a:ext cx="7632700" cy="455612"/>
          </a:xfrm>
        </p:spPr>
        <p:txBody>
          <a:bodyPr/>
          <a:lstStyle>
            <a:lvl1pPr marL="0" indent="0">
              <a:buNone/>
              <a:defRPr sz="2000"/>
            </a:lvl1pPr>
          </a:lstStyle>
          <a:p>
            <a:pPr lvl="0"/>
            <a:r>
              <a:rPr lang="en-US"/>
              <a:t>Click to add sub title</a:t>
            </a:r>
            <a:endParaRPr lang="en-GB"/>
          </a:p>
        </p:txBody>
      </p:sp>
      <p:cxnSp>
        <p:nvCxnSpPr>
          <p:cNvPr id="16" name="Straight Connector 15">
            <a:extLst>
              <a:ext uri="{FF2B5EF4-FFF2-40B4-BE49-F238E27FC236}">
                <a16:creationId xmlns:a16="http://schemas.microsoft.com/office/drawing/2014/main" id="{937DB35C-4AAD-46A5-AF6E-35E247A28ABD}"/>
              </a:ext>
            </a:extLst>
          </p:cNvPr>
          <p:cNvCxnSpPr>
            <a:cxnSpLocks/>
          </p:cNvCxnSpPr>
          <p:nvPr userDrawn="1"/>
        </p:nvCxnSpPr>
        <p:spPr>
          <a:xfrm>
            <a:off x="544837" y="2169023"/>
            <a:ext cx="1561503" cy="0"/>
          </a:xfrm>
          <a:prstGeom prst="line">
            <a:avLst/>
          </a:prstGeom>
          <a:ln w="57150" cap="rnd">
            <a:solidFill>
              <a:srgbClr val="004084"/>
            </a:solidFill>
          </a:ln>
          <a:effectLst/>
        </p:spPr>
        <p:style>
          <a:lnRef idx="2">
            <a:schemeClr val="accent1"/>
          </a:lnRef>
          <a:fillRef idx="0">
            <a:schemeClr val="accent1"/>
          </a:fillRef>
          <a:effectRef idx="1">
            <a:schemeClr val="accent1"/>
          </a:effectRef>
          <a:fontRef idx="minor">
            <a:schemeClr val="tx1"/>
          </a:fontRef>
        </p:style>
      </p:cxnSp>
      <p:pic>
        <p:nvPicPr>
          <p:cNvPr id="22" name="Picture 21">
            <a:extLst>
              <a:ext uri="{FF2B5EF4-FFF2-40B4-BE49-F238E27FC236}">
                <a16:creationId xmlns:a16="http://schemas.microsoft.com/office/drawing/2014/main" id="{5B2A115F-BB0F-6E4E-9155-60AD89B590D0}"/>
              </a:ext>
            </a:extLst>
          </p:cNvPr>
          <p:cNvPicPr>
            <a:picLocks noChangeAspect="1"/>
          </p:cNvPicPr>
          <p:nvPr userDrawn="1"/>
        </p:nvPicPr>
        <p:blipFill>
          <a:blip r:embed="rId4" cstate="screen">
            <a:extLst>
              <a:ext uri="{28A0092B-C50C-407E-A947-70E740481C1C}">
                <a14:useLocalDpi xmlns:a14="http://schemas.microsoft.com/office/drawing/2010/main" val="0"/>
              </a:ext>
            </a:extLst>
          </a:blip>
          <a:stretch>
            <a:fillRect/>
          </a:stretch>
        </p:blipFill>
        <p:spPr>
          <a:xfrm>
            <a:off x="522164" y="6044692"/>
            <a:ext cx="2971800" cy="1092200"/>
          </a:xfrm>
          <a:prstGeom prst="rect">
            <a:avLst/>
          </a:prstGeom>
        </p:spPr>
      </p:pic>
      <p:pic>
        <p:nvPicPr>
          <p:cNvPr id="23" name="Picture 22">
            <a:extLst>
              <a:ext uri="{FF2B5EF4-FFF2-40B4-BE49-F238E27FC236}">
                <a16:creationId xmlns:a16="http://schemas.microsoft.com/office/drawing/2014/main" id="{49602C7E-53CE-9241-B7CD-5594F4D5FD44}"/>
              </a:ext>
            </a:extLst>
          </p:cNvPr>
          <p:cNvPicPr>
            <a:picLocks noChangeAspect="1"/>
          </p:cNvPicPr>
          <p:nvPr userDrawn="1"/>
        </p:nvPicPr>
        <p:blipFill>
          <a:blip r:embed="rId5" cstate="screen">
            <a:extLst>
              <a:ext uri="{28A0092B-C50C-407E-A947-70E740481C1C}">
                <a14:useLocalDpi xmlns:a14="http://schemas.microsoft.com/office/drawing/2010/main" val="0"/>
              </a:ext>
            </a:extLst>
          </a:blip>
          <a:stretch>
            <a:fillRect/>
          </a:stretch>
        </p:blipFill>
        <p:spPr>
          <a:xfrm>
            <a:off x="7665429" y="6499943"/>
            <a:ext cx="2520280" cy="593007"/>
          </a:xfrm>
          <a:prstGeom prst="rect">
            <a:avLst/>
          </a:prstGeom>
        </p:spPr>
      </p:pic>
    </p:spTree>
    <p:extLst>
      <p:ext uri="{BB962C8B-B14F-4D97-AF65-F5344CB8AC3E}">
        <p14:creationId xmlns:p14="http://schemas.microsoft.com/office/powerpoint/2010/main" val="3789172756"/>
      </p:ext>
    </p:extLst>
  </p:cSld>
  <p:clrMapOvr>
    <a:masterClrMapping/>
  </p:clrMapOvr>
  <p:transition spd="slow">
    <p:push/>
  </p:transition>
  <p:extLst>
    <p:ext uri="{DCECCB84-F9BA-43D5-87BE-67443E8EF086}">
      <p15:sldGuideLst xmlns:p15="http://schemas.microsoft.com/office/powerpoint/2012/main">
        <p15:guide id="1" orient="horz" pos="4105">
          <p15:clr>
            <a:srgbClr val="FBAE40"/>
          </p15:clr>
        </p15:guide>
        <p15:guide id="2" orient="horz" pos="4468">
          <p15:clr>
            <a:srgbClr val="FBAE40"/>
          </p15:clr>
        </p15:guide>
        <p15:guide id="3" pos="329">
          <p15:clr>
            <a:srgbClr val="FBAE40"/>
          </p15:clr>
        </p15:guide>
      </p15:sldGuideLst>
    </p:ext>
  </p:extLst>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p:cSld name="1_Title Slide no image">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9F7B95CB-A06B-4A4C-9C1A-60F6F15B7EEB}"/>
              </a:ext>
            </a:extLst>
          </p:cNvPr>
          <p:cNvSpPr/>
          <p:nvPr userDrawn="1"/>
        </p:nvSpPr>
        <p:spPr>
          <a:xfrm>
            <a:off x="-80441" y="-35793"/>
            <a:ext cx="10898193" cy="6151671"/>
          </a:xfrm>
          <a:prstGeom prst="rect">
            <a:avLst/>
          </a:prstGeom>
          <a:solidFill>
            <a:schemeClr val="bg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7" name="Rectangle 6"/>
          <p:cNvSpPr/>
          <p:nvPr/>
        </p:nvSpPr>
        <p:spPr>
          <a:xfrm>
            <a:off x="-6877" y="3849861"/>
            <a:ext cx="10700277" cy="3711402"/>
          </a:xfrm>
          <a:custGeom>
            <a:avLst/>
            <a:gdLst>
              <a:gd name="connsiteX0" fmla="*/ 0 w 10693400"/>
              <a:gd name="connsiteY0" fmla="*/ 0 h 1116013"/>
              <a:gd name="connsiteX1" fmla="*/ 10693400 w 10693400"/>
              <a:gd name="connsiteY1" fmla="*/ 0 h 1116013"/>
              <a:gd name="connsiteX2" fmla="*/ 10693400 w 10693400"/>
              <a:gd name="connsiteY2" fmla="*/ 1116013 h 1116013"/>
              <a:gd name="connsiteX3" fmla="*/ 0 w 10693400"/>
              <a:gd name="connsiteY3" fmla="*/ 1116013 h 1116013"/>
              <a:gd name="connsiteX4" fmla="*/ 0 w 10693400"/>
              <a:gd name="connsiteY4" fmla="*/ 0 h 1116013"/>
              <a:gd name="connsiteX0" fmla="*/ 8193 w 10693400"/>
              <a:gd name="connsiteY0" fmla="*/ 0 h 3705052"/>
              <a:gd name="connsiteX1" fmla="*/ 10693400 w 10693400"/>
              <a:gd name="connsiteY1" fmla="*/ 2589039 h 3705052"/>
              <a:gd name="connsiteX2" fmla="*/ 10693400 w 10693400"/>
              <a:gd name="connsiteY2" fmla="*/ 3705052 h 3705052"/>
              <a:gd name="connsiteX3" fmla="*/ 0 w 10693400"/>
              <a:gd name="connsiteY3" fmla="*/ 3705052 h 3705052"/>
              <a:gd name="connsiteX4" fmla="*/ 8193 w 10693400"/>
              <a:gd name="connsiteY4" fmla="*/ 0 h 3705052"/>
              <a:gd name="connsiteX0" fmla="*/ 8193 w 10693400"/>
              <a:gd name="connsiteY0" fmla="*/ 0 h 3705052"/>
              <a:gd name="connsiteX1" fmla="*/ 10660627 w 10693400"/>
              <a:gd name="connsiteY1" fmla="*/ 2130222 h 3705052"/>
              <a:gd name="connsiteX2" fmla="*/ 10693400 w 10693400"/>
              <a:gd name="connsiteY2" fmla="*/ 3705052 h 3705052"/>
              <a:gd name="connsiteX3" fmla="*/ 0 w 10693400"/>
              <a:gd name="connsiteY3" fmla="*/ 3705052 h 3705052"/>
              <a:gd name="connsiteX4" fmla="*/ 8193 w 10693400"/>
              <a:gd name="connsiteY4" fmla="*/ 0 h 3705052"/>
              <a:gd name="connsiteX0" fmla="*/ 8193 w 10693401"/>
              <a:gd name="connsiteY0" fmla="*/ 0 h 3705052"/>
              <a:gd name="connsiteX1" fmla="*/ 10693401 w 10693401"/>
              <a:gd name="connsiteY1" fmla="*/ 2154801 h 3705052"/>
              <a:gd name="connsiteX2" fmla="*/ 10693400 w 10693401"/>
              <a:gd name="connsiteY2" fmla="*/ 3705052 h 3705052"/>
              <a:gd name="connsiteX3" fmla="*/ 0 w 10693401"/>
              <a:gd name="connsiteY3" fmla="*/ 3705052 h 3705052"/>
              <a:gd name="connsiteX4" fmla="*/ 8193 w 10693401"/>
              <a:gd name="connsiteY4" fmla="*/ 0 h 3705052"/>
              <a:gd name="connsiteX0" fmla="*/ 8193 w 10693401"/>
              <a:gd name="connsiteY0" fmla="*/ 0 h 3705052"/>
              <a:gd name="connsiteX1" fmla="*/ 3175 w 10693401"/>
              <a:gd name="connsiteY1" fmla="*/ 4589 h 3705052"/>
              <a:gd name="connsiteX2" fmla="*/ 10693401 w 10693401"/>
              <a:gd name="connsiteY2" fmla="*/ 2154801 h 3705052"/>
              <a:gd name="connsiteX3" fmla="*/ 10693400 w 10693401"/>
              <a:gd name="connsiteY3" fmla="*/ 3705052 h 3705052"/>
              <a:gd name="connsiteX4" fmla="*/ 0 w 10693401"/>
              <a:gd name="connsiteY4" fmla="*/ 3705052 h 3705052"/>
              <a:gd name="connsiteX5" fmla="*/ 8193 w 10693401"/>
              <a:gd name="connsiteY5" fmla="*/ 0 h 3705052"/>
              <a:gd name="connsiteX0" fmla="*/ 1843 w 10693401"/>
              <a:gd name="connsiteY0" fmla="*/ 0 h 3711402"/>
              <a:gd name="connsiteX1" fmla="*/ 3175 w 10693401"/>
              <a:gd name="connsiteY1" fmla="*/ 10939 h 3711402"/>
              <a:gd name="connsiteX2" fmla="*/ 10693401 w 10693401"/>
              <a:gd name="connsiteY2" fmla="*/ 2161151 h 3711402"/>
              <a:gd name="connsiteX3" fmla="*/ 10693400 w 10693401"/>
              <a:gd name="connsiteY3" fmla="*/ 3711402 h 3711402"/>
              <a:gd name="connsiteX4" fmla="*/ 0 w 10693401"/>
              <a:gd name="connsiteY4" fmla="*/ 3711402 h 3711402"/>
              <a:gd name="connsiteX5" fmla="*/ 1843 w 10693401"/>
              <a:gd name="connsiteY5" fmla="*/ 0 h 3711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693401" h="3711402">
                <a:moveTo>
                  <a:pt x="1843" y="0"/>
                </a:moveTo>
                <a:cubicBezTo>
                  <a:pt x="5462" y="1530"/>
                  <a:pt x="-444" y="9409"/>
                  <a:pt x="3175" y="10939"/>
                </a:cubicBezTo>
                <a:lnTo>
                  <a:pt x="10693401" y="2161151"/>
                </a:lnTo>
                <a:cubicBezTo>
                  <a:pt x="10693401" y="2677901"/>
                  <a:pt x="10693400" y="3194652"/>
                  <a:pt x="10693400" y="3711402"/>
                </a:cubicBezTo>
                <a:lnTo>
                  <a:pt x="0" y="3711402"/>
                </a:lnTo>
                <a:cubicBezTo>
                  <a:pt x="614" y="2474268"/>
                  <a:pt x="1229" y="1237134"/>
                  <a:pt x="1843" y="0"/>
                </a:cubicBezTo>
                <a:close/>
              </a:path>
            </a:pathLst>
          </a:cu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a:t> </a:t>
            </a:r>
          </a:p>
        </p:txBody>
      </p:sp>
      <p:sp>
        <p:nvSpPr>
          <p:cNvPr id="3" name="Subtitle 2"/>
          <p:cNvSpPr>
            <a:spLocks noGrp="1"/>
          </p:cNvSpPr>
          <p:nvPr>
            <p:ph type="subTitle" idx="1" hasCustomPrompt="1"/>
          </p:nvPr>
        </p:nvSpPr>
        <p:spPr>
          <a:xfrm>
            <a:off x="522164" y="1361409"/>
            <a:ext cx="9001000" cy="565938"/>
          </a:xfrm>
        </p:spPr>
        <p:txBody>
          <a:bodyPr lIns="0"/>
          <a:lstStyle>
            <a:lvl1pPr marL="0" indent="0" algn="l">
              <a:buNone/>
              <a:defRPr sz="4000">
                <a:solidFill>
                  <a:srgbClr val="004084"/>
                </a:solidFill>
                <a:latin typeface="+mj-lt"/>
                <a:ea typeface="Roboto" panose="02000000000000000000" pitchFamily="2" charset="0"/>
                <a:cs typeface="Roboto" panose="02000000000000000000" pitchFamily="2" charset="0"/>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noProof="0"/>
              <a:t>Click to edit Master sub title style</a:t>
            </a:r>
          </a:p>
        </p:txBody>
      </p:sp>
      <p:pic>
        <p:nvPicPr>
          <p:cNvPr id="10" name="Picture 2" descr="Barre.jpg"/>
          <p:cNvPicPr preferRelativeResize="0">
            <a:picLocks/>
          </p:cNvPicPr>
          <p:nvPr/>
        </p:nvPicPr>
        <p:blipFill>
          <a:blip r:embed="rId2" cstate="email">
            <a:extLst>
              <a:ext uri="{28A0092B-C50C-407E-A947-70E740481C1C}">
                <a14:useLocalDpi xmlns:a14="http://schemas.microsoft.com/office/drawing/2010/main"/>
              </a:ext>
            </a:extLst>
          </a:blip>
          <a:srcRect/>
          <a:stretch>
            <a:fillRect/>
          </a:stretch>
        </p:blipFill>
        <p:spPr bwMode="auto">
          <a:xfrm rot="683514">
            <a:off x="-181298" y="4876005"/>
            <a:ext cx="11099907" cy="8587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cxnSp>
        <p:nvCxnSpPr>
          <p:cNvPr id="19" name="Straight Connector 18">
            <a:extLst>
              <a:ext uri="{FF2B5EF4-FFF2-40B4-BE49-F238E27FC236}">
                <a16:creationId xmlns:a16="http://schemas.microsoft.com/office/drawing/2014/main" id="{FCB66B94-C877-4044-B876-FF4AAD4F5EA5}"/>
              </a:ext>
            </a:extLst>
          </p:cNvPr>
          <p:cNvCxnSpPr>
            <a:cxnSpLocks/>
          </p:cNvCxnSpPr>
          <p:nvPr/>
        </p:nvCxnSpPr>
        <p:spPr>
          <a:xfrm>
            <a:off x="544837" y="2169023"/>
            <a:ext cx="1561503" cy="0"/>
          </a:xfrm>
          <a:prstGeom prst="line">
            <a:avLst/>
          </a:prstGeom>
          <a:ln w="57150" cap="rnd">
            <a:solidFill>
              <a:srgbClr val="004084"/>
            </a:solidFill>
          </a:ln>
          <a:effectLst/>
        </p:spPr>
        <p:style>
          <a:lnRef idx="2">
            <a:schemeClr val="accent1"/>
          </a:lnRef>
          <a:fillRef idx="0">
            <a:schemeClr val="accent1"/>
          </a:fillRef>
          <a:effectRef idx="1">
            <a:schemeClr val="accent1"/>
          </a:effectRef>
          <a:fontRef idx="minor">
            <a:schemeClr val="tx1"/>
          </a:fontRef>
        </p:style>
      </p:cxnSp>
      <p:sp>
        <p:nvSpPr>
          <p:cNvPr id="25" name="Text Placeholder 24">
            <a:extLst>
              <a:ext uri="{FF2B5EF4-FFF2-40B4-BE49-F238E27FC236}">
                <a16:creationId xmlns:a16="http://schemas.microsoft.com/office/drawing/2014/main" id="{9D506E1F-D43F-4BC0-B6C5-83FE34B4DC33}"/>
              </a:ext>
            </a:extLst>
          </p:cNvPr>
          <p:cNvSpPr>
            <a:spLocks noGrp="1"/>
          </p:cNvSpPr>
          <p:nvPr>
            <p:ph type="body" sz="quarter" idx="10" hasCustomPrompt="1"/>
          </p:nvPr>
        </p:nvSpPr>
        <p:spPr>
          <a:xfrm>
            <a:off x="522164" y="3181002"/>
            <a:ext cx="6026323" cy="455613"/>
          </a:xfrm>
        </p:spPr>
        <p:txBody>
          <a:bodyPr/>
          <a:lstStyle>
            <a:lvl1pPr marL="0" indent="0">
              <a:buNone/>
              <a:defRPr sz="1600"/>
            </a:lvl1pPr>
          </a:lstStyle>
          <a:p>
            <a:pPr lvl="0"/>
            <a:r>
              <a:rPr lang="en-US"/>
              <a:t>Click to add date and location</a:t>
            </a:r>
            <a:endParaRPr lang="en-GB"/>
          </a:p>
        </p:txBody>
      </p:sp>
      <p:sp>
        <p:nvSpPr>
          <p:cNvPr id="29" name="Text Placeholder 28">
            <a:extLst>
              <a:ext uri="{FF2B5EF4-FFF2-40B4-BE49-F238E27FC236}">
                <a16:creationId xmlns:a16="http://schemas.microsoft.com/office/drawing/2014/main" id="{9705A334-CBC2-402C-960C-D114601DD6F6}"/>
              </a:ext>
            </a:extLst>
          </p:cNvPr>
          <p:cNvSpPr>
            <a:spLocks noGrp="1"/>
          </p:cNvSpPr>
          <p:nvPr>
            <p:ph type="body" sz="quarter" idx="11" hasCustomPrompt="1"/>
          </p:nvPr>
        </p:nvSpPr>
        <p:spPr>
          <a:xfrm>
            <a:off x="522164" y="2412479"/>
            <a:ext cx="7632700" cy="455612"/>
          </a:xfrm>
        </p:spPr>
        <p:txBody>
          <a:bodyPr/>
          <a:lstStyle>
            <a:lvl1pPr marL="0" indent="0">
              <a:buNone/>
              <a:defRPr sz="2000"/>
            </a:lvl1pPr>
          </a:lstStyle>
          <a:p>
            <a:pPr lvl="0"/>
            <a:r>
              <a:rPr lang="en-US"/>
              <a:t>Click to add sub title</a:t>
            </a:r>
            <a:endParaRPr lang="en-GB"/>
          </a:p>
        </p:txBody>
      </p:sp>
      <p:sp>
        <p:nvSpPr>
          <p:cNvPr id="2" name="Rectangle 1">
            <a:extLst>
              <a:ext uri="{FF2B5EF4-FFF2-40B4-BE49-F238E27FC236}">
                <a16:creationId xmlns:a16="http://schemas.microsoft.com/office/drawing/2014/main" id="{2B500A10-74F5-4DAD-8993-91DD1932EFF9}"/>
              </a:ext>
            </a:extLst>
          </p:cNvPr>
          <p:cNvSpPr/>
          <p:nvPr/>
        </p:nvSpPr>
        <p:spPr>
          <a:xfrm>
            <a:off x="234132" y="900311"/>
            <a:ext cx="1728192" cy="217643"/>
          </a:xfrm>
          <a:prstGeom prst="rect">
            <a:avLst/>
          </a:prstGeom>
          <a:solidFill>
            <a:schemeClr val="bg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3" name="Rectangle 12">
            <a:extLst>
              <a:ext uri="{FF2B5EF4-FFF2-40B4-BE49-F238E27FC236}">
                <a16:creationId xmlns:a16="http://schemas.microsoft.com/office/drawing/2014/main" id="{946209D3-735C-4987-9DB6-A9557D366E03}"/>
              </a:ext>
            </a:extLst>
          </p:cNvPr>
          <p:cNvSpPr/>
          <p:nvPr/>
        </p:nvSpPr>
        <p:spPr>
          <a:xfrm>
            <a:off x="0" y="-35793"/>
            <a:ext cx="10693400" cy="322957"/>
          </a:xfrm>
          <a:prstGeom prst="rect">
            <a:avLst/>
          </a:prstGeom>
          <a:solidFill>
            <a:schemeClr val="bg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2" name="Rectangle 6">
            <a:extLst>
              <a:ext uri="{FF2B5EF4-FFF2-40B4-BE49-F238E27FC236}">
                <a16:creationId xmlns:a16="http://schemas.microsoft.com/office/drawing/2014/main" id="{3248333E-F58B-430B-B3ED-0D190676FF1E}"/>
              </a:ext>
            </a:extLst>
          </p:cNvPr>
          <p:cNvSpPr/>
          <p:nvPr userDrawn="1"/>
        </p:nvSpPr>
        <p:spPr>
          <a:xfrm>
            <a:off x="-80441" y="3849861"/>
            <a:ext cx="10898193" cy="3711402"/>
          </a:xfrm>
          <a:custGeom>
            <a:avLst/>
            <a:gdLst>
              <a:gd name="connsiteX0" fmla="*/ 0 w 10693400"/>
              <a:gd name="connsiteY0" fmla="*/ 0 h 1116013"/>
              <a:gd name="connsiteX1" fmla="*/ 10693400 w 10693400"/>
              <a:gd name="connsiteY1" fmla="*/ 0 h 1116013"/>
              <a:gd name="connsiteX2" fmla="*/ 10693400 w 10693400"/>
              <a:gd name="connsiteY2" fmla="*/ 1116013 h 1116013"/>
              <a:gd name="connsiteX3" fmla="*/ 0 w 10693400"/>
              <a:gd name="connsiteY3" fmla="*/ 1116013 h 1116013"/>
              <a:gd name="connsiteX4" fmla="*/ 0 w 10693400"/>
              <a:gd name="connsiteY4" fmla="*/ 0 h 1116013"/>
              <a:gd name="connsiteX0" fmla="*/ 8193 w 10693400"/>
              <a:gd name="connsiteY0" fmla="*/ 0 h 3705052"/>
              <a:gd name="connsiteX1" fmla="*/ 10693400 w 10693400"/>
              <a:gd name="connsiteY1" fmla="*/ 2589039 h 3705052"/>
              <a:gd name="connsiteX2" fmla="*/ 10693400 w 10693400"/>
              <a:gd name="connsiteY2" fmla="*/ 3705052 h 3705052"/>
              <a:gd name="connsiteX3" fmla="*/ 0 w 10693400"/>
              <a:gd name="connsiteY3" fmla="*/ 3705052 h 3705052"/>
              <a:gd name="connsiteX4" fmla="*/ 8193 w 10693400"/>
              <a:gd name="connsiteY4" fmla="*/ 0 h 3705052"/>
              <a:gd name="connsiteX0" fmla="*/ 8193 w 10693400"/>
              <a:gd name="connsiteY0" fmla="*/ 0 h 3705052"/>
              <a:gd name="connsiteX1" fmla="*/ 10660627 w 10693400"/>
              <a:gd name="connsiteY1" fmla="*/ 2130222 h 3705052"/>
              <a:gd name="connsiteX2" fmla="*/ 10693400 w 10693400"/>
              <a:gd name="connsiteY2" fmla="*/ 3705052 h 3705052"/>
              <a:gd name="connsiteX3" fmla="*/ 0 w 10693400"/>
              <a:gd name="connsiteY3" fmla="*/ 3705052 h 3705052"/>
              <a:gd name="connsiteX4" fmla="*/ 8193 w 10693400"/>
              <a:gd name="connsiteY4" fmla="*/ 0 h 3705052"/>
              <a:gd name="connsiteX0" fmla="*/ 8193 w 10693401"/>
              <a:gd name="connsiteY0" fmla="*/ 0 h 3705052"/>
              <a:gd name="connsiteX1" fmla="*/ 10693401 w 10693401"/>
              <a:gd name="connsiteY1" fmla="*/ 2154801 h 3705052"/>
              <a:gd name="connsiteX2" fmla="*/ 10693400 w 10693401"/>
              <a:gd name="connsiteY2" fmla="*/ 3705052 h 3705052"/>
              <a:gd name="connsiteX3" fmla="*/ 0 w 10693401"/>
              <a:gd name="connsiteY3" fmla="*/ 3705052 h 3705052"/>
              <a:gd name="connsiteX4" fmla="*/ 8193 w 10693401"/>
              <a:gd name="connsiteY4" fmla="*/ 0 h 3705052"/>
              <a:gd name="connsiteX0" fmla="*/ 8193 w 10693401"/>
              <a:gd name="connsiteY0" fmla="*/ 0 h 3705052"/>
              <a:gd name="connsiteX1" fmla="*/ 3175 w 10693401"/>
              <a:gd name="connsiteY1" fmla="*/ 4589 h 3705052"/>
              <a:gd name="connsiteX2" fmla="*/ 10693401 w 10693401"/>
              <a:gd name="connsiteY2" fmla="*/ 2154801 h 3705052"/>
              <a:gd name="connsiteX3" fmla="*/ 10693400 w 10693401"/>
              <a:gd name="connsiteY3" fmla="*/ 3705052 h 3705052"/>
              <a:gd name="connsiteX4" fmla="*/ 0 w 10693401"/>
              <a:gd name="connsiteY4" fmla="*/ 3705052 h 3705052"/>
              <a:gd name="connsiteX5" fmla="*/ 8193 w 10693401"/>
              <a:gd name="connsiteY5" fmla="*/ 0 h 3705052"/>
              <a:gd name="connsiteX0" fmla="*/ 1843 w 10693401"/>
              <a:gd name="connsiteY0" fmla="*/ 0 h 3711402"/>
              <a:gd name="connsiteX1" fmla="*/ 3175 w 10693401"/>
              <a:gd name="connsiteY1" fmla="*/ 10939 h 3711402"/>
              <a:gd name="connsiteX2" fmla="*/ 10693401 w 10693401"/>
              <a:gd name="connsiteY2" fmla="*/ 2161151 h 3711402"/>
              <a:gd name="connsiteX3" fmla="*/ 10693400 w 10693401"/>
              <a:gd name="connsiteY3" fmla="*/ 3711402 h 3711402"/>
              <a:gd name="connsiteX4" fmla="*/ 0 w 10693401"/>
              <a:gd name="connsiteY4" fmla="*/ 3711402 h 3711402"/>
              <a:gd name="connsiteX5" fmla="*/ 1843 w 10693401"/>
              <a:gd name="connsiteY5" fmla="*/ 0 h 3711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693401" h="3711402">
                <a:moveTo>
                  <a:pt x="1843" y="0"/>
                </a:moveTo>
                <a:cubicBezTo>
                  <a:pt x="5462" y="1530"/>
                  <a:pt x="-444" y="9409"/>
                  <a:pt x="3175" y="10939"/>
                </a:cubicBezTo>
                <a:lnTo>
                  <a:pt x="10693401" y="2161151"/>
                </a:lnTo>
                <a:cubicBezTo>
                  <a:pt x="10693401" y="2677901"/>
                  <a:pt x="10693400" y="3194652"/>
                  <a:pt x="10693400" y="3711402"/>
                </a:cubicBezTo>
                <a:lnTo>
                  <a:pt x="0" y="3711402"/>
                </a:lnTo>
                <a:cubicBezTo>
                  <a:pt x="614" y="2474268"/>
                  <a:pt x="1229" y="1237134"/>
                  <a:pt x="1843" y="0"/>
                </a:cubicBezTo>
                <a:close/>
              </a:path>
            </a:pathLst>
          </a:cu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a:t> </a:t>
            </a:r>
          </a:p>
        </p:txBody>
      </p:sp>
      <p:pic>
        <p:nvPicPr>
          <p:cNvPr id="14" name="Picture 2" descr="Barre.jpg">
            <a:extLst>
              <a:ext uri="{FF2B5EF4-FFF2-40B4-BE49-F238E27FC236}">
                <a16:creationId xmlns:a16="http://schemas.microsoft.com/office/drawing/2014/main" id="{F89D6C16-9223-47AA-AE6C-C0E4481E8865}"/>
              </a:ext>
            </a:extLst>
          </p:cNvPr>
          <p:cNvPicPr preferRelativeResize="0">
            <a:picLocks/>
          </p:cNvPicPr>
          <p:nvPr userDrawn="1"/>
        </p:nvPicPr>
        <p:blipFill>
          <a:blip r:embed="rId2" cstate="email">
            <a:extLst>
              <a:ext uri="{28A0092B-C50C-407E-A947-70E740481C1C}">
                <a14:useLocalDpi xmlns:a14="http://schemas.microsoft.com/office/drawing/2010/main"/>
              </a:ext>
            </a:extLst>
          </a:blip>
          <a:srcRect/>
          <a:stretch>
            <a:fillRect/>
          </a:stretch>
        </p:blipFill>
        <p:spPr bwMode="auto">
          <a:xfrm rot="683514">
            <a:off x="-181298" y="4876005"/>
            <a:ext cx="11099907" cy="8587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cxnSp>
        <p:nvCxnSpPr>
          <p:cNvPr id="15" name="Straight Connector 14">
            <a:extLst>
              <a:ext uri="{FF2B5EF4-FFF2-40B4-BE49-F238E27FC236}">
                <a16:creationId xmlns:a16="http://schemas.microsoft.com/office/drawing/2014/main" id="{AD26EBEF-24C4-4B3D-8F79-5020FF8937D4}"/>
              </a:ext>
            </a:extLst>
          </p:cNvPr>
          <p:cNvCxnSpPr>
            <a:cxnSpLocks/>
          </p:cNvCxnSpPr>
          <p:nvPr userDrawn="1"/>
        </p:nvCxnSpPr>
        <p:spPr>
          <a:xfrm>
            <a:off x="544837" y="2169023"/>
            <a:ext cx="1561503" cy="0"/>
          </a:xfrm>
          <a:prstGeom prst="line">
            <a:avLst/>
          </a:prstGeom>
          <a:ln w="57150" cap="rnd">
            <a:solidFill>
              <a:srgbClr val="004084"/>
            </a:solidFill>
          </a:ln>
          <a:effectLst/>
        </p:spPr>
        <p:style>
          <a:lnRef idx="2">
            <a:schemeClr val="accent1"/>
          </a:lnRef>
          <a:fillRef idx="0">
            <a:schemeClr val="accent1"/>
          </a:fillRef>
          <a:effectRef idx="1">
            <a:schemeClr val="accent1"/>
          </a:effectRef>
          <a:fontRef idx="minor">
            <a:schemeClr val="tx1"/>
          </a:fontRef>
        </p:style>
      </p:cxnSp>
      <p:sp>
        <p:nvSpPr>
          <p:cNvPr id="18" name="Rectangle 17">
            <a:extLst>
              <a:ext uri="{FF2B5EF4-FFF2-40B4-BE49-F238E27FC236}">
                <a16:creationId xmlns:a16="http://schemas.microsoft.com/office/drawing/2014/main" id="{0E1EC887-81B1-4886-842B-BA3CA50FEFA4}"/>
              </a:ext>
            </a:extLst>
          </p:cNvPr>
          <p:cNvSpPr/>
          <p:nvPr userDrawn="1"/>
        </p:nvSpPr>
        <p:spPr>
          <a:xfrm>
            <a:off x="234132" y="900311"/>
            <a:ext cx="1728192" cy="217643"/>
          </a:xfrm>
          <a:prstGeom prst="rect">
            <a:avLst/>
          </a:prstGeom>
          <a:solidFill>
            <a:schemeClr val="bg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0" name="Rectangle 19">
            <a:extLst>
              <a:ext uri="{FF2B5EF4-FFF2-40B4-BE49-F238E27FC236}">
                <a16:creationId xmlns:a16="http://schemas.microsoft.com/office/drawing/2014/main" id="{0A2366D8-6B51-44EE-A61D-9BE6765ADAEE}"/>
              </a:ext>
            </a:extLst>
          </p:cNvPr>
          <p:cNvSpPr/>
          <p:nvPr userDrawn="1"/>
        </p:nvSpPr>
        <p:spPr>
          <a:xfrm>
            <a:off x="0" y="-35793"/>
            <a:ext cx="10693400" cy="322957"/>
          </a:xfrm>
          <a:prstGeom prst="rect">
            <a:avLst/>
          </a:prstGeom>
          <a:solidFill>
            <a:schemeClr val="bg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pic>
        <p:nvPicPr>
          <p:cNvPr id="23" name="Picture 22">
            <a:extLst>
              <a:ext uri="{FF2B5EF4-FFF2-40B4-BE49-F238E27FC236}">
                <a16:creationId xmlns:a16="http://schemas.microsoft.com/office/drawing/2014/main" id="{642D8295-2FCE-4D5E-BA7F-A048F0DD0B02}"/>
              </a:ext>
            </a:extLst>
          </p:cNvPr>
          <p:cNvPicPr>
            <a:picLocks noChangeAspect="1"/>
          </p:cNvPicPr>
          <p:nvPr userDrawn="1"/>
        </p:nvPicPr>
        <p:blipFill>
          <a:blip r:embed="rId3" cstate="email">
            <a:alphaModFix amt="84000"/>
            <a:extLst>
              <a:ext uri="{28A0092B-C50C-407E-A947-70E740481C1C}">
                <a14:useLocalDpi xmlns:a14="http://schemas.microsoft.com/office/drawing/2010/main"/>
              </a:ext>
            </a:extLst>
          </a:blip>
          <a:stretch>
            <a:fillRect/>
          </a:stretch>
        </p:blipFill>
        <p:spPr>
          <a:xfrm>
            <a:off x="811995" y="-180232"/>
            <a:ext cx="8757578" cy="7561263"/>
          </a:xfrm>
          <a:prstGeom prst="rect">
            <a:avLst/>
          </a:prstGeom>
        </p:spPr>
      </p:pic>
      <p:pic>
        <p:nvPicPr>
          <p:cNvPr id="26" name="Picture 25">
            <a:extLst>
              <a:ext uri="{FF2B5EF4-FFF2-40B4-BE49-F238E27FC236}">
                <a16:creationId xmlns:a16="http://schemas.microsoft.com/office/drawing/2014/main" id="{FA254A17-4723-AA44-8BDB-3EC9BF21DDC8}"/>
              </a:ext>
            </a:extLst>
          </p:cNvPr>
          <p:cNvPicPr>
            <a:picLocks noChangeAspect="1"/>
          </p:cNvPicPr>
          <p:nvPr userDrawn="1"/>
        </p:nvPicPr>
        <p:blipFill>
          <a:blip r:embed="rId4" cstate="screen">
            <a:extLst>
              <a:ext uri="{28A0092B-C50C-407E-A947-70E740481C1C}">
                <a14:useLocalDpi xmlns:a14="http://schemas.microsoft.com/office/drawing/2010/main" val="0"/>
              </a:ext>
            </a:extLst>
          </a:blip>
          <a:stretch>
            <a:fillRect/>
          </a:stretch>
        </p:blipFill>
        <p:spPr>
          <a:xfrm>
            <a:off x="522164" y="6044692"/>
            <a:ext cx="2971800" cy="1092200"/>
          </a:xfrm>
          <a:prstGeom prst="rect">
            <a:avLst/>
          </a:prstGeom>
        </p:spPr>
      </p:pic>
      <p:pic>
        <p:nvPicPr>
          <p:cNvPr id="27" name="Picture 26">
            <a:extLst>
              <a:ext uri="{FF2B5EF4-FFF2-40B4-BE49-F238E27FC236}">
                <a16:creationId xmlns:a16="http://schemas.microsoft.com/office/drawing/2014/main" id="{85EA595F-DE1D-4E40-ACAC-9D47F876D5E2}"/>
              </a:ext>
            </a:extLst>
          </p:cNvPr>
          <p:cNvPicPr>
            <a:picLocks noChangeAspect="1"/>
          </p:cNvPicPr>
          <p:nvPr userDrawn="1"/>
        </p:nvPicPr>
        <p:blipFill>
          <a:blip r:embed="rId5" cstate="screen">
            <a:extLst>
              <a:ext uri="{28A0092B-C50C-407E-A947-70E740481C1C}">
                <a14:useLocalDpi xmlns:a14="http://schemas.microsoft.com/office/drawing/2010/main" val="0"/>
              </a:ext>
            </a:extLst>
          </a:blip>
          <a:stretch>
            <a:fillRect/>
          </a:stretch>
        </p:blipFill>
        <p:spPr>
          <a:xfrm>
            <a:off x="7665429" y="6499943"/>
            <a:ext cx="2520280" cy="593007"/>
          </a:xfrm>
          <a:prstGeom prst="rect">
            <a:avLst/>
          </a:prstGeom>
        </p:spPr>
      </p:pic>
    </p:spTree>
    <p:extLst>
      <p:ext uri="{BB962C8B-B14F-4D97-AF65-F5344CB8AC3E}">
        <p14:creationId xmlns:p14="http://schemas.microsoft.com/office/powerpoint/2010/main" val="3156858772"/>
      </p:ext>
    </p:extLst>
  </p:cSld>
  <p:clrMapOvr>
    <a:masterClrMapping/>
  </p:clrMapOvr>
  <p:transition spd="slow">
    <p:push/>
  </p:transition>
  <p:extLst>
    <p:ext uri="{DCECCB84-F9BA-43D5-87BE-67443E8EF086}">
      <p15:sldGuideLst xmlns:p15="http://schemas.microsoft.com/office/powerpoint/2012/main">
        <p15:guide id="1" orient="horz" pos="4105">
          <p15:clr>
            <a:srgbClr val="FBAE40"/>
          </p15:clr>
        </p15:guide>
        <p15:guide id="2" orient="horz" pos="4468">
          <p15:clr>
            <a:srgbClr val="FBAE40"/>
          </p15:clr>
        </p15:guide>
        <p15:guide id="3" pos="329">
          <p15:clr>
            <a:srgbClr val="FBAE40"/>
          </p15:clr>
        </p15:guide>
      </p15:sldGuideLst>
    </p:ext>
  </p:extLst>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Titre et contenu">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noProof="0"/>
              <a:t>Click to edit slide title</a:t>
            </a:r>
          </a:p>
        </p:txBody>
      </p:sp>
      <p:sp>
        <p:nvSpPr>
          <p:cNvPr id="3" name="Content Placeholder 2"/>
          <p:cNvSpPr>
            <a:spLocks noGrp="1"/>
          </p:cNvSpPr>
          <p:nvPr>
            <p:ph idx="1" hasCustomPrompt="1"/>
          </p:nvPr>
        </p:nvSpPr>
        <p:spPr/>
        <p:txBody>
          <a:bodyPr/>
          <a:lstStyle>
            <a:lvl1pPr marL="342900" indent="-342900">
              <a:buClr>
                <a:srgbClr val="FF9933"/>
              </a:buClr>
              <a:buFont typeface="Wingdings" panose="05000000000000000000" pitchFamily="2" charset="2"/>
              <a:buChar char="§"/>
              <a:defRPr sz="2000">
                <a:latin typeface="Roboto" panose="02000000000000000000" pitchFamily="2" charset="0"/>
                <a:ea typeface="Roboto" panose="02000000000000000000" pitchFamily="2" charset="0"/>
                <a:cs typeface="Roboto" panose="02000000000000000000" pitchFamily="2" charset="0"/>
              </a:defRPr>
            </a:lvl1pPr>
            <a:lvl2pPr marL="800100" indent="-342900">
              <a:buClr>
                <a:srgbClr val="004084"/>
              </a:buClr>
              <a:buFont typeface="Roboto" panose="02000000000000000000" pitchFamily="2" charset="0"/>
              <a:buChar char="−"/>
              <a:defRPr sz="1800">
                <a:latin typeface="Roboto" panose="02000000000000000000" pitchFamily="2" charset="0"/>
                <a:ea typeface="Roboto" panose="02000000000000000000" pitchFamily="2" charset="0"/>
                <a:cs typeface="Roboto" panose="02000000000000000000" pitchFamily="2" charset="0"/>
              </a:defRPr>
            </a:lvl2pPr>
            <a:lvl3pPr marL="1200150" indent="-285750">
              <a:buFont typeface="Roboto" panose="02000000000000000000" pitchFamily="2" charset="0"/>
              <a:buChar char="−"/>
              <a:defRPr sz="1600" i="0">
                <a:solidFill>
                  <a:srgbClr val="004084"/>
                </a:solidFill>
                <a:latin typeface="Roboto" panose="02000000000000000000" pitchFamily="2" charset="0"/>
                <a:ea typeface="Roboto" panose="02000000000000000000" pitchFamily="2" charset="0"/>
                <a:cs typeface="Roboto" panose="02000000000000000000" pitchFamily="2" charset="0"/>
              </a:defRPr>
            </a:lvl3pPr>
          </a:lstStyle>
          <a:p>
            <a:pPr lvl="0"/>
            <a:r>
              <a:rPr lang="en-US" noProof="0"/>
              <a:t>First level</a:t>
            </a:r>
          </a:p>
          <a:p>
            <a:pPr lvl="1"/>
            <a:r>
              <a:rPr lang="en-US" noProof="0"/>
              <a:t>Second level</a:t>
            </a:r>
          </a:p>
          <a:p>
            <a:pPr lvl="2"/>
            <a:r>
              <a:rPr lang="en-US" noProof="0"/>
              <a:t>Third level</a:t>
            </a:r>
          </a:p>
        </p:txBody>
      </p:sp>
    </p:spTree>
    <p:extLst>
      <p:ext uri="{BB962C8B-B14F-4D97-AF65-F5344CB8AC3E}">
        <p14:creationId xmlns:p14="http://schemas.microsoft.com/office/powerpoint/2010/main" val="4043808070"/>
      </p:ext>
    </p:extLst>
  </p:cSld>
  <p:clrMapOvr>
    <a:masterClrMapping/>
  </p:clrMapOvr>
  <p:transition spd="slow">
    <p:push/>
  </p:transition>
</p:sldLayout>
</file>

<file path=ppt/slideLayouts/slideLayout43.xml><?xml version="1.0" encoding="utf-8"?>
<p:sldLayout xmlns:a="http://schemas.openxmlformats.org/drawingml/2006/main" xmlns:r="http://schemas.openxmlformats.org/officeDocument/2006/relationships" xmlns:p="http://schemas.openxmlformats.org/presentationml/2006/main" type="obj" preserve="1">
  <p:cSld name="1_Title and Content - reverse">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solidFill>
                  <a:schemeClr val="bg1"/>
                </a:solidFill>
              </a:defRPr>
            </a:lvl1pPr>
          </a:lstStyle>
          <a:p>
            <a:r>
              <a:rPr lang="en-US" noProof="0"/>
              <a:t>Click to edit slide title</a:t>
            </a:r>
          </a:p>
        </p:txBody>
      </p:sp>
      <p:sp>
        <p:nvSpPr>
          <p:cNvPr id="3" name="Content Placeholder 2"/>
          <p:cNvSpPr>
            <a:spLocks noGrp="1"/>
          </p:cNvSpPr>
          <p:nvPr>
            <p:ph idx="1" hasCustomPrompt="1"/>
          </p:nvPr>
        </p:nvSpPr>
        <p:spPr/>
        <p:txBody>
          <a:bodyPr/>
          <a:lstStyle>
            <a:lvl1pPr marL="342900" indent="-342900">
              <a:buClr>
                <a:srgbClr val="FF9933"/>
              </a:buClr>
              <a:buFont typeface="Wingdings" panose="05000000000000000000" pitchFamily="2" charset="2"/>
              <a:buChar char="§"/>
              <a:defRPr sz="2400">
                <a:solidFill>
                  <a:schemeClr val="bg1"/>
                </a:solidFill>
                <a:latin typeface="Roboto" panose="02000000000000000000" pitchFamily="2" charset="0"/>
                <a:ea typeface="Roboto" panose="02000000000000000000" pitchFamily="2" charset="0"/>
                <a:cs typeface="Roboto" panose="02000000000000000000" pitchFamily="2" charset="0"/>
              </a:defRPr>
            </a:lvl1pPr>
            <a:lvl2pPr marL="800100" indent="-342900">
              <a:buClr>
                <a:schemeClr val="bg1"/>
              </a:buClr>
              <a:buFont typeface="Roboto" panose="02000000000000000000" pitchFamily="2" charset="0"/>
              <a:buChar char="−"/>
              <a:defRPr sz="2000">
                <a:solidFill>
                  <a:schemeClr val="bg1"/>
                </a:solidFill>
                <a:latin typeface="Roboto" panose="02000000000000000000" pitchFamily="2" charset="0"/>
                <a:ea typeface="Roboto" panose="02000000000000000000" pitchFamily="2" charset="0"/>
                <a:cs typeface="Roboto" panose="02000000000000000000" pitchFamily="2" charset="0"/>
              </a:defRPr>
            </a:lvl2pPr>
            <a:lvl3pPr marL="1200150" indent="-285750">
              <a:buFont typeface="Roboto" panose="02000000000000000000" pitchFamily="2" charset="0"/>
              <a:buChar char="−"/>
              <a:defRPr sz="1600" i="0">
                <a:solidFill>
                  <a:schemeClr val="bg1"/>
                </a:solidFill>
                <a:latin typeface="Roboto" panose="02000000000000000000" pitchFamily="2" charset="0"/>
                <a:ea typeface="Roboto" panose="02000000000000000000" pitchFamily="2" charset="0"/>
                <a:cs typeface="Roboto" panose="02000000000000000000" pitchFamily="2" charset="0"/>
              </a:defRPr>
            </a:lvl3pPr>
          </a:lstStyle>
          <a:p>
            <a:pPr lvl="0"/>
            <a:r>
              <a:rPr lang="en-US" noProof="0"/>
              <a:t>First level</a:t>
            </a:r>
          </a:p>
          <a:p>
            <a:pPr lvl="1"/>
            <a:r>
              <a:rPr lang="en-US" noProof="0"/>
              <a:t>Second level</a:t>
            </a:r>
          </a:p>
          <a:p>
            <a:pPr lvl="2"/>
            <a:r>
              <a:rPr lang="en-US" noProof="0"/>
              <a:t>Third level</a:t>
            </a:r>
          </a:p>
        </p:txBody>
      </p:sp>
      <p:cxnSp>
        <p:nvCxnSpPr>
          <p:cNvPr id="4" name="Straight Connector 3">
            <a:extLst>
              <a:ext uri="{FF2B5EF4-FFF2-40B4-BE49-F238E27FC236}">
                <a16:creationId xmlns:a16="http://schemas.microsoft.com/office/drawing/2014/main" id="{35B9F130-5DD9-49B1-9915-84C423056C0E}"/>
              </a:ext>
            </a:extLst>
          </p:cNvPr>
          <p:cNvCxnSpPr>
            <a:cxnSpLocks/>
          </p:cNvCxnSpPr>
          <p:nvPr userDrawn="1"/>
        </p:nvCxnSpPr>
        <p:spPr>
          <a:xfrm>
            <a:off x="551981" y="1044327"/>
            <a:ext cx="1211312" cy="0"/>
          </a:xfrm>
          <a:prstGeom prst="line">
            <a:avLst/>
          </a:prstGeom>
          <a:ln w="57150" cap="rnd">
            <a:solidFill>
              <a:schemeClr val="bg1"/>
            </a:solidFill>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507661829"/>
      </p:ext>
    </p:extLst>
  </p:cSld>
  <p:clrMapOvr>
    <a:masterClrMapping/>
  </p:clrMapOvr>
  <p:transition spd="slow">
    <p:push/>
  </p:transition>
</p:sldLayout>
</file>

<file path=ppt/slideLayouts/slideLayout44.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534988" y="180231"/>
            <a:ext cx="9623425" cy="864096"/>
          </a:xfrm>
        </p:spPr>
        <p:txBody>
          <a:bodyPr/>
          <a:lstStyle>
            <a:lvl1pPr>
              <a:defRPr/>
            </a:lvl1pPr>
          </a:lstStyle>
          <a:p>
            <a:r>
              <a:rPr lang="en-US"/>
              <a:t>Click to edit slide title</a:t>
            </a:r>
          </a:p>
        </p:txBody>
      </p:sp>
    </p:spTree>
    <p:extLst>
      <p:ext uri="{BB962C8B-B14F-4D97-AF65-F5344CB8AC3E}">
        <p14:creationId xmlns:p14="http://schemas.microsoft.com/office/powerpoint/2010/main" val="2424552756"/>
      </p:ext>
    </p:extLst>
  </p:cSld>
  <p:clrMapOvr>
    <a:masterClrMapping/>
  </p:clrMapOvr>
  <p:transition spd="slow">
    <p:push/>
  </p:transition>
</p:sldLayout>
</file>

<file path=ppt/slideLayouts/slideLayout45.xml><?xml version="1.0" encoding="utf-8"?>
<p:sldLayout xmlns:a="http://schemas.openxmlformats.org/drawingml/2006/main" xmlns:r="http://schemas.openxmlformats.org/officeDocument/2006/relationships" xmlns:p="http://schemas.openxmlformats.org/presentationml/2006/main" type="titleOnly" preserve="1">
  <p:cSld name="1_Title Only with UN watermark">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289672CB-8785-4463-9030-C4587EEF7A80}"/>
              </a:ext>
            </a:extLst>
          </p:cNvPr>
          <p:cNvPicPr>
            <a:picLocks noChangeAspect="1"/>
          </p:cNvPicPr>
          <p:nvPr userDrawn="1"/>
        </p:nvPicPr>
        <p:blipFill>
          <a:blip r:embed="rId2" cstate="email">
            <a:alphaModFix amt="84000"/>
            <a:extLst>
              <a:ext uri="{28A0092B-C50C-407E-A947-70E740481C1C}">
                <a14:useLocalDpi xmlns:a14="http://schemas.microsoft.com/office/drawing/2010/main"/>
              </a:ext>
            </a:extLst>
          </a:blip>
          <a:stretch>
            <a:fillRect/>
          </a:stretch>
        </p:blipFill>
        <p:spPr>
          <a:xfrm>
            <a:off x="811995" y="-180232"/>
            <a:ext cx="8757578" cy="7561263"/>
          </a:xfrm>
          <a:prstGeom prst="rect">
            <a:avLst/>
          </a:prstGeom>
        </p:spPr>
      </p:pic>
      <p:sp>
        <p:nvSpPr>
          <p:cNvPr id="2" name="Title 1"/>
          <p:cNvSpPr>
            <a:spLocks noGrp="1"/>
          </p:cNvSpPr>
          <p:nvPr>
            <p:ph type="title" hasCustomPrompt="1"/>
          </p:nvPr>
        </p:nvSpPr>
        <p:spPr>
          <a:xfrm>
            <a:off x="534988" y="180231"/>
            <a:ext cx="9623425" cy="864096"/>
          </a:xfrm>
        </p:spPr>
        <p:txBody>
          <a:bodyPr/>
          <a:lstStyle>
            <a:lvl1pPr>
              <a:defRPr/>
            </a:lvl1pPr>
          </a:lstStyle>
          <a:p>
            <a:r>
              <a:rPr lang="en-US"/>
              <a:t>Click to edit slide title</a:t>
            </a:r>
          </a:p>
        </p:txBody>
      </p:sp>
    </p:spTree>
    <p:extLst>
      <p:ext uri="{BB962C8B-B14F-4D97-AF65-F5344CB8AC3E}">
        <p14:creationId xmlns:p14="http://schemas.microsoft.com/office/powerpoint/2010/main" val="89871022"/>
      </p:ext>
    </p:extLst>
  </p:cSld>
  <p:clrMapOvr>
    <a:masterClrMapping/>
  </p:clrMapOvr>
  <p:transition spd="slow">
    <p:push/>
  </p:transition>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Vide">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410EB3C3-6AB0-4A5B-A95B-D8185DB5F033}"/>
              </a:ext>
            </a:extLst>
          </p:cNvPr>
          <p:cNvSpPr/>
          <p:nvPr userDrawn="1"/>
        </p:nvSpPr>
        <p:spPr>
          <a:xfrm>
            <a:off x="306140" y="828303"/>
            <a:ext cx="1872208" cy="432048"/>
          </a:xfrm>
          <a:prstGeom prst="rect">
            <a:avLst/>
          </a:prstGeom>
          <a:solidFill>
            <a:schemeClr val="bg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30145494"/>
      </p:ext>
    </p:extLst>
  </p:cSld>
  <p:clrMapOvr>
    <a:masterClrMapping/>
  </p:clrMapOvr>
  <p:transition spd="slow">
    <p:push/>
  </p:transition>
</p:sldLayout>
</file>

<file path=ppt/slideLayouts/slideLayout47.xml><?xml version="1.0" encoding="utf-8"?>
<p:sldLayout xmlns:a="http://schemas.openxmlformats.org/drawingml/2006/main" xmlns:r="http://schemas.openxmlformats.org/officeDocument/2006/relationships" xmlns:p="http://schemas.openxmlformats.org/presentationml/2006/main" type="twoObj" preserve="1">
  <p:cSld name="Two columns">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a:t>Click to edit slide title</a:t>
            </a:r>
          </a:p>
        </p:txBody>
      </p:sp>
      <p:sp>
        <p:nvSpPr>
          <p:cNvPr id="3" name="Content Placeholder 2"/>
          <p:cNvSpPr>
            <a:spLocks noGrp="1"/>
          </p:cNvSpPr>
          <p:nvPr>
            <p:ph sz="half" idx="1" hasCustomPrompt="1"/>
          </p:nvPr>
        </p:nvSpPr>
        <p:spPr>
          <a:xfrm>
            <a:off x="534988" y="1476375"/>
            <a:ext cx="4735512" cy="5329286"/>
          </a:xfrm>
        </p:spPr>
        <p:txBody>
          <a:bodyPr/>
          <a:lstStyle>
            <a:lvl1pPr>
              <a:defRPr sz="2000"/>
            </a:lvl1pPr>
            <a:lvl2pPr>
              <a:defRPr sz="1600"/>
            </a:lvl2pPr>
            <a:lvl3pPr>
              <a:defRPr sz="1500"/>
            </a:lvl3pPr>
            <a:lvl4pPr>
              <a:defRPr sz="1800"/>
            </a:lvl4pPr>
            <a:lvl5pPr>
              <a:defRPr sz="1800"/>
            </a:lvl5pPr>
            <a:lvl6pPr>
              <a:defRPr sz="1800"/>
            </a:lvl6pPr>
            <a:lvl7pPr>
              <a:defRPr sz="1800"/>
            </a:lvl7pPr>
            <a:lvl8pPr>
              <a:defRPr sz="1800"/>
            </a:lvl8pPr>
            <a:lvl9pPr>
              <a:defRPr sz="1800"/>
            </a:lvl9pPr>
          </a:lstStyle>
          <a:p>
            <a:pPr lvl="0"/>
            <a:r>
              <a:rPr lang="fr-CH"/>
              <a:t>Click to </a:t>
            </a:r>
            <a:r>
              <a:rPr lang="fr-CH" err="1"/>
              <a:t>edit</a:t>
            </a:r>
            <a:r>
              <a:rPr lang="fr-CH"/>
              <a:t> Master </a:t>
            </a:r>
            <a:r>
              <a:rPr lang="fr-CH" err="1"/>
              <a:t>text</a:t>
            </a:r>
            <a:r>
              <a:rPr lang="fr-CH"/>
              <a:t> styles</a:t>
            </a:r>
          </a:p>
          <a:p>
            <a:pPr lvl="1"/>
            <a:r>
              <a:rPr lang="fr-CH"/>
              <a:t>Second </a:t>
            </a:r>
            <a:r>
              <a:rPr lang="fr-CH" err="1"/>
              <a:t>level</a:t>
            </a:r>
            <a:endParaRPr lang="fr-CH"/>
          </a:p>
        </p:txBody>
      </p:sp>
      <p:sp>
        <p:nvSpPr>
          <p:cNvPr id="4" name="Content Placeholder 3"/>
          <p:cNvSpPr>
            <a:spLocks noGrp="1"/>
          </p:cNvSpPr>
          <p:nvPr>
            <p:ph sz="half" idx="2" hasCustomPrompt="1"/>
          </p:nvPr>
        </p:nvSpPr>
        <p:spPr>
          <a:xfrm>
            <a:off x="5422900" y="1476375"/>
            <a:ext cx="4735513" cy="5329286"/>
          </a:xfrm>
        </p:spPr>
        <p:txBody>
          <a:bodyPr/>
          <a:lstStyle>
            <a:lvl1pPr>
              <a:defRPr sz="2000"/>
            </a:lvl1pPr>
            <a:lvl2pPr>
              <a:defRPr sz="1600"/>
            </a:lvl2pPr>
            <a:lvl3pPr>
              <a:defRPr sz="1500"/>
            </a:lvl3pPr>
            <a:lvl4pPr>
              <a:defRPr sz="1800"/>
            </a:lvl4pPr>
            <a:lvl5pPr>
              <a:defRPr sz="1800"/>
            </a:lvl5pPr>
            <a:lvl6pPr>
              <a:defRPr sz="1800"/>
            </a:lvl6pPr>
            <a:lvl7pPr>
              <a:defRPr sz="1800"/>
            </a:lvl7pPr>
            <a:lvl8pPr>
              <a:defRPr sz="1800"/>
            </a:lvl8pPr>
            <a:lvl9pPr>
              <a:defRPr sz="1800"/>
            </a:lvl9pPr>
          </a:lstStyle>
          <a:p>
            <a:pPr lvl="0"/>
            <a:r>
              <a:rPr lang="fr-CH"/>
              <a:t>Click to </a:t>
            </a:r>
            <a:r>
              <a:rPr lang="fr-CH" err="1"/>
              <a:t>edit</a:t>
            </a:r>
            <a:r>
              <a:rPr lang="fr-CH"/>
              <a:t> Master </a:t>
            </a:r>
            <a:r>
              <a:rPr lang="fr-CH" err="1"/>
              <a:t>text</a:t>
            </a:r>
            <a:r>
              <a:rPr lang="fr-CH"/>
              <a:t> styles</a:t>
            </a:r>
          </a:p>
          <a:p>
            <a:pPr lvl="1"/>
            <a:r>
              <a:rPr lang="fr-CH"/>
              <a:t>Second </a:t>
            </a:r>
            <a:r>
              <a:rPr lang="fr-CH" err="1"/>
              <a:t>level</a:t>
            </a:r>
            <a:endParaRPr lang="fr-CH"/>
          </a:p>
        </p:txBody>
      </p:sp>
    </p:spTree>
    <p:extLst>
      <p:ext uri="{BB962C8B-B14F-4D97-AF65-F5344CB8AC3E}">
        <p14:creationId xmlns:p14="http://schemas.microsoft.com/office/powerpoint/2010/main" val="2476707716"/>
      </p:ext>
    </p:extLst>
  </p:cSld>
  <p:clrMapOvr>
    <a:masterClrMapping/>
  </p:clrMapOvr>
  <p:transition spd="slow">
    <p:push/>
  </p:transition>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Two column with headers">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a:t>Click to edit slide title</a:t>
            </a:r>
          </a:p>
        </p:txBody>
      </p:sp>
      <p:sp>
        <p:nvSpPr>
          <p:cNvPr id="3" name="Content Placeholder 2"/>
          <p:cNvSpPr>
            <a:spLocks noGrp="1"/>
          </p:cNvSpPr>
          <p:nvPr>
            <p:ph sz="half" idx="1" hasCustomPrompt="1"/>
          </p:nvPr>
        </p:nvSpPr>
        <p:spPr>
          <a:xfrm>
            <a:off x="534988" y="2124447"/>
            <a:ext cx="4608388" cy="4681214"/>
          </a:xfrm>
        </p:spPr>
        <p:txBody>
          <a:bodyPr/>
          <a:lstStyle>
            <a:lvl1pPr>
              <a:defRPr sz="1800"/>
            </a:lvl1pPr>
            <a:lvl2pPr>
              <a:defRPr sz="1400"/>
            </a:lvl2pPr>
            <a:lvl3pPr>
              <a:defRPr sz="1500"/>
            </a:lvl3pPr>
            <a:lvl4pPr>
              <a:defRPr sz="1800"/>
            </a:lvl4pPr>
            <a:lvl5pPr>
              <a:defRPr sz="1800"/>
            </a:lvl5pPr>
            <a:lvl6pPr>
              <a:defRPr sz="1800"/>
            </a:lvl6pPr>
            <a:lvl7pPr>
              <a:defRPr sz="1800"/>
            </a:lvl7pPr>
            <a:lvl8pPr>
              <a:defRPr sz="1800"/>
            </a:lvl8pPr>
            <a:lvl9pPr>
              <a:defRPr sz="1800"/>
            </a:lvl9pPr>
          </a:lstStyle>
          <a:p>
            <a:pPr lvl="0"/>
            <a:r>
              <a:rPr lang="fr-CH"/>
              <a:t>Click to </a:t>
            </a:r>
            <a:r>
              <a:rPr lang="fr-CH" err="1"/>
              <a:t>edit</a:t>
            </a:r>
            <a:r>
              <a:rPr lang="fr-CH"/>
              <a:t> Master </a:t>
            </a:r>
            <a:r>
              <a:rPr lang="fr-CH" err="1"/>
              <a:t>text</a:t>
            </a:r>
            <a:r>
              <a:rPr lang="fr-CH"/>
              <a:t> styles</a:t>
            </a:r>
          </a:p>
          <a:p>
            <a:pPr lvl="1"/>
            <a:r>
              <a:rPr lang="fr-CH"/>
              <a:t>Second </a:t>
            </a:r>
            <a:r>
              <a:rPr lang="fr-CH" err="1"/>
              <a:t>level</a:t>
            </a:r>
            <a:endParaRPr lang="fr-CH"/>
          </a:p>
        </p:txBody>
      </p:sp>
      <p:sp>
        <p:nvSpPr>
          <p:cNvPr id="4" name="Content Placeholder 3"/>
          <p:cNvSpPr>
            <a:spLocks noGrp="1"/>
          </p:cNvSpPr>
          <p:nvPr>
            <p:ph sz="half" idx="2" hasCustomPrompt="1"/>
          </p:nvPr>
        </p:nvSpPr>
        <p:spPr>
          <a:xfrm>
            <a:off x="5550025" y="2124447"/>
            <a:ext cx="4608388" cy="4681214"/>
          </a:xfrm>
        </p:spPr>
        <p:txBody>
          <a:bodyPr/>
          <a:lstStyle>
            <a:lvl1pPr>
              <a:defRPr sz="1800"/>
            </a:lvl1pPr>
            <a:lvl2pPr>
              <a:defRPr sz="1400"/>
            </a:lvl2pPr>
            <a:lvl3pPr>
              <a:defRPr sz="1500"/>
            </a:lvl3pPr>
            <a:lvl4pPr>
              <a:defRPr sz="1800"/>
            </a:lvl4pPr>
            <a:lvl5pPr>
              <a:defRPr sz="1800"/>
            </a:lvl5pPr>
            <a:lvl6pPr>
              <a:defRPr sz="1800"/>
            </a:lvl6pPr>
            <a:lvl7pPr>
              <a:defRPr sz="1800"/>
            </a:lvl7pPr>
            <a:lvl8pPr>
              <a:defRPr sz="1800"/>
            </a:lvl8pPr>
            <a:lvl9pPr>
              <a:defRPr sz="1800"/>
            </a:lvl9pPr>
          </a:lstStyle>
          <a:p>
            <a:pPr lvl="0"/>
            <a:r>
              <a:rPr lang="fr-CH"/>
              <a:t>Click to </a:t>
            </a:r>
            <a:r>
              <a:rPr lang="fr-CH" err="1"/>
              <a:t>edit</a:t>
            </a:r>
            <a:r>
              <a:rPr lang="fr-CH"/>
              <a:t> Master </a:t>
            </a:r>
            <a:r>
              <a:rPr lang="fr-CH" err="1"/>
              <a:t>text</a:t>
            </a:r>
            <a:r>
              <a:rPr lang="fr-CH"/>
              <a:t> styles</a:t>
            </a:r>
          </a:p>
          <a:p>
            <a:pPr lvl="1"/>
            <a:r>
              <a:rPr lang="fr-CH"/>
              <a:t>Second </a:t>
            </a:r>
            <a:r>
              <a:rPr lang="fr-CH" err="1"/>
              <a:t>level</a:t>
            </a:r>
            <a:endParaRPr lang="fr-CH"/>
          </a:p>
        </p:txBody>
      </p:sp>
      <p:sp>
        <p:nvSpPr>
          <p:cNvPr id="5" name="Text Placeholder 6">
            <a:extLst>
              <a:ext uri="{FF2B5EF4-FFF2-40B4-BE49-F238E27FC236}">
                <a16:creationId xmlns:a16="http://schemas.microsoft.com/office/drawing/2014/main" id="{80EC4B88-2B9B-4B17-8EB4-8D6A873AC988}"/>
              </a:ext>
            </a:extLst>
          </p:cNvPr>
          <p:cNvSpPr>
            <a:spLocks noGrp="1"/>
          </p:cNvSpPr>
          <p:nvPr>
            <p:ph type="body" sz="quarter" idx="11"/>
          </p:nvPr>
        </p:nvSpPr>
        <p:spPr>
          <a:xfrm>
            <a:off x="534987" y="1476375"/>
            <a:ext cx="4595689" cy="576263"/>
          </a:xfrm>
          <a:solidFill>
            <a:schemeClr val="accent6">
              <a:lumMod val="40000"/>
              <a:lumOff val="60000"/>
            </a:schemeClr>
          </a:solidFill>
        </p:spPr>
        <p:txBody>
          <a:bodyPr anchor="ctr"/>
          <a:lstStyle>
            <a:lvl1pPr marL="0" indent="0" algn="ctr">
              <a:buNone/>
              <a:defRPr sz="1800">
                <a:latin typeface="Roboto Black" panose="02000000000000000000" pitchFamily="2" charset="0"/>
                <a:ea typeface="Roboto Black" panose="02000000000000000000" pitchFamily="2" charset="0"/>
                <a:cs typeface="Roboto Black" panose="02000000000000000000" pitchFamily="2" charset="0"/>
              </a:defRPr>
            </a:lvl1pPr>
          </a:lstStyle>
          <a:p>
            <a:pPr lvl="0"/>
            <a:r>
              <a:rPr lang="fr-FR"/>
              <a:t>Cliquez pour modifier les styles du texte du masque</a:t>
            </a:r>
          </a:p>
        </p:txBody>
      </p:sp>
      <p:sp>
        <p:nvSpPr>
          <p:cNvPr id="6" name="Text Placeholder 6">
            <a:extLst>
              <a:ext uri="{FF2B5EF4-FFF2-40B4-BE49-F238E27FC236}">
                <a16:creationId xmlns:a16="http://schemas.microsoft.com/office/drawing/2014/main" id="{2569BACE-1B3A-4C7D-81B9-7CF8A9937B32}"/>
              </a:ext>
            </a:extLst>
          </p:cNvPr>
          <p:cNvSpPr>
            <a:spLocks noGrp="1"/>
          </p:cNvSpPr>
          <p:nvPr>
            <p:ph type="body" sz="quarter" idx="12"/>
          </p:nvPr>
        </p:nvSpPr>
        <p:spPr>
          <a:xfrm>
            <a:off x="5562724" y="1489710"/>
            <a:ext cx="4608388" cy="576263"/>
          </a:xfrm>
          <a:solidFill>
            <a:schemeClr val="accent6">
              <a:lumMod val="40000"/>
              <a:lumOff val="60000"/>
            </a:schemeClr>
          </a:solidFill>
        </p:spPr>
        <p:txBody>
          <a:bodyPr anchor="ctr"/>
          <a:lstStyle>
            <a:lvl1pPr marL="0" indent="0" algn="ctr">
              <a:buNone/>
              <a:defRPr sz="1800">
                <a:latin typeface="Roboto Black" panose="02000000000000000000" pitchFamily="2" charset="0"/>
                <a:ea typeface="Roboto Black" panose="02000000000000000000" pitchFamily="2" charset="0"/>
                <a:cs typeface="Roboto Black" panose="02000000000000000000" pitchFamily="2" charset="0"/>
              </a:defRPr>
            </a:lvl1pPr>
          </a:lstStyle>
          <a:p>
            <a:pPr lvl="0"/>
            <a:r>
              <a:rPr lang="fr-FR"/>
              <a:t>Cliquez pour modifier les styles du texte du masque</a:t>
            </a:r>
          </a:p>
        </p:txBody>
      </p:sp>
    </p:spTree>
    <p:extLst>
      <p:ext uri="{BB962C8B-B14F-4D97-AF65-F5344CB8AC3E}">
        <p14:creationId xmlns:p14="http://schemas.microsoft.com/office/powerpoint/2010/main" val="190894166"/>
      </p:ext>
    </p:extLst>
  </p:cSld>
  <p:clrMapOvr>
    <a:masterClrMapping/>
  </p:clrMapOvr>
  <p:transition spd="slow">
    <p:push/>
  </p:transition>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Two columns with quote">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a:t>Click to edit slide title</a:t>
            </a:r>
          </a:p>
        </p:txBody>
      </p:sp>
      <p:sp>
        <p:nvSpPr>
          <p:cNvPr id="3" name="Content Placeholder 2"/>
          <p:cNvSpPr>
            <a:spLocks noGrp="1"/>
          </p:cNvSpPr>
          <p:nvPr>
            <p:ph sz="half" idx="1" hasCustomPrompt="1"/>
          </p:nvPr>
        </p:nvSpPr>
        <p:spPr>
          <a:xfrm>
            <a:off x="534988" y="1476375"/>
            <a:ext cx="5099744" cy="5329286"/>
          </a:xfrm>
        </p:spPr>
        <p:txBody>
          <a:bodyPr/>
          <a:lstStyle>
            <a:lvl1pPr>
              <a:defRPr sz="2000"/>
            </a:lvl1pPr>
            <a:lvl2pPr>
              <a:defRPr sz="1600"/>
            </a:lvl2pPr>
            <a:lvl3pPr>
              <a:defRPr sz="1500"/>
            </a:lvl3pPr>
            <a:lvl4pPr>
              <a:defRPr sz="1800"/>
            </a:lvl4pPr>
            <a:lvl5pPr>
              <a:defRPr sz="1800"/>
            </a:lvl5pPr>
            <a:lvl6pPr>
              <a:defRPr sz="1800"/>
            </a:lvl6pPr>
            <a:lvl7pPr>
              <a:defRPr sz="1800"/>
            </a:lvl7pPr>
            <a:lvl8pPr>
              <a:defRPr sz="1800"/>
            </a:lvl8pPr>
            <a:lvl9pPr>
              <a:defRPr sz="1800"/>
            </a:lvl9pPr>
          </a:lstStyle>
          <a:p>
            <a:pPr lvl="0"/>
            <a:r>
              <a:rPr lang="fr-CH"/>
              <a:t>Click to </a:t>
            </a:r>
            <a:r>
              <a:rPr lang="fr-CH" err="1"/>
              <a:t>edit</a:t>
            </a:r>
            <a:r>
              <a:rPr lang="fr-CH"/>
              <a:t> Master </a:t>
            </a:r>
            <a:r>
              <a:rPr lang="fr-CH" err="1"/>
              <a:t>text</a:t>
            </a:r>
            <a:r>
              <a:rPr lang="fr-CH"/>
              <a:t> styles</a:t>
            </a:r>
          </a:p>
          <a:p>
            <a:pPr lvl="1"/>
            <a:r>
              <a:rPr lang="fr-CH"/>
              <a:t>Second </a:t>
            </a:r>
            <a:r>
              <a:rPr lang="fr-CH" err="1"/>
              <a:t>level</a:t>
            </a:r>
            <a:endParaRPr lang="fr-CH"/>
          </a:p>
        </p:txBody>
      </p:sp>
      <p:sp>
        <p:nvSpPr>
          <p:cNvPr id="5" name="Text Placeholder 6">
            <a:extLst>
              <a:ext uri="{FF2B5EF4-FFF2-40B4-BE49-F238E27FC236}">
                <a16:creationId xmlns:a16="http://schemas.microsoft.com/office/drawing/2014/main" id="{857C79FE-5112-4BC6-8CBC-E4199CDA919A}"/>
              </a:ext>
            </a:extLst>
          </p:cNvPr>
          <p:cNvSpPr>
            <a:spLocks noGrp="1"/>
          </p:cNvSpPr>
          <p:nvPr>
            <p:ph type="body" sz="quarter" idx="11" hasCustomPrompt="1"/>
          </p:nvPr>
        </p:nvSpPr>
        <p:spPr>
          <a:xfrm>
            <a:off x="6097711" y="1476375"/>
            <a:ext cx="4595689" cy="6084888"/>
          </a:xfrm>
          <a:solidFill>
            <a:schemeClr val="accent6">
              <a:lumMod val="40000"/>
              <a:lumOff val="60000"/>
            </a:schemeClr>
          </a:solidFill>
        </p:spPr>
        <p:txBody>
          <a:bodyPr anchor="ctr"/>
          <a:lstStyle>
            <a:lvl1pPr marL="0" indent="0" algn="ctr">
              <a:buNone/>
              <a:defRPr sz="2800">
                <a:latin typeface="Roboto Slab" pitchFamily="2" charset="0"/>
                <a:ea typeface="Roboto Slab" pitchFamily="2" charset="0"/>
                <a:cs typeface="Roboto Black" panose="02000000000000000000" pitchFamily="2" charset="0"/>
              </a:defRPr>
            </a:lvl1pPr>
          </a:lstStyle>
          <a:p>
            <a:pPr lvl="0"/>
            <a:r>
              <a:rPr lang="en-US">
                <a:latin typeface="Roboto Slab" pitchFamily="2" charset="0"/>
                <a:ea typeface="Roboto Slab" pitchFamily="2" charset="0"/>
              </a:rPr>
              <a:t>Insert quote here</a:t>
            </a:r>
            <a:endParaRPr lang="en-GB"/>
          </a:p>
        </p:txBody>
      </p:sp>
    </p:spTree>
    <p:extLst>
      <p:ext uri="{BB962C8B-B14F-4D97-AF65-F5344CB8AC3E}">
        <p14:creationId xmlns:p14="http://schemas.microsoft.com/office/powerpoint/2010/main" val="3487083855"/>
      </p:ext>
    </p:extLst>
  </p:cSld>
  <p:clrMapOvr>
    <a:masterClrMapping/>
  </p:clrMapOvr>
  <p:transition spd="slow">
    <p:push/>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el en objec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noProof="0"/>
              <a:t>Click to edit slide title</a:t>
            </a:r>
          </a:p>
        </p:txBody>
      </p:sp>
      <p:sp>
        <p:nvSpPr>
          <p:cNvPr id="3" name="Content Placeholder 2"/>
          <p:cNvSpPr>
            <a:spLocks noGrp="1"/>
          </p:cNvSpPr>
          <p:nvPr>
            <p:ph idx="1" hasCustomPrompt="1"/>
          </p:nvPr>
        </p:nvSpPr>
        <p:spPr/>
        <p:txBody>
          <a:bodyPr/>
          <a:lstStyle>
            <a:lvl1pPr marL="342900" indent="-342900">
              <a:buClr>
                <a:srgbClr val="FF9933"/>
              </a:buClr>
              <a:buFont typeface="Wingdings" panose="05000000000000000000" pitchFamily="2" charset="2"/>
              <a:buChar char="§"/>
              <a:defRPr sz="2000">
                <a:latin typeface="Roboto" panose="02000000000000000000" pitchFamily="2" charset="0"/>
                <a:ea typeface="Roboto" panose="02000000000000000000" pitchFamily="2" charset="0"/>
                <a:cs typeface="Roboto" panose="02000000000000000000" pitchFamily="2" charset="0"/>
              </a:defRPr>
            </a:lvl1pPr>
            <a:lvl2pPr marL="800100" indent="-342900">
              <a:buClr>
                <a:srgbClr val="004084"/>
              </a:buClr>
              <a:buFont typeface="Roboto" panose="02000000000000000000" pitchFamily="2" charset="0"/>
              <a:buChar char="−"/>
              <a:defRPr sz="1800">
                <a:latin typeface="Roboto" panose="02000000000000000000" pitchFamily="2" charset="0"/>
                <a:ea typeface="Roboto" panose="02000000000000000000" pitchFamily="2" charset="0"/>
                <a:cs typeface="Roboto" panose="02000000000000000000" pitchFamily="2" charset="0"/>
              </a:defRPr>
            </a:lvl2pPr>
            <a:lvl3pPr marL="1200150" indent="-285750">
              <a:buFont typeface="Roboto" panose="02000000000000000000" pitchFamily="2" charset="0"/>
              <a:buChar char="−"/>
              <a:defRPr sz="1600" i="0">
                <a:solidFill>
                  <a:srgbClr val="004084"/>
                </a:solidFill>
                <a:latin typeface="Roboto" panose="02000000000000000000" pitchFamily="2" charset="0"/>
                <a:ea typeface="Roboto" panose="02000000000000000000" pitchFamily="2" charset="0"/>
                <a:cs typeface="Roboto" panose="02000000000000000000" pitchFamily="2" charset="0"/>
              </a:defRPr>
            </a:lvl3pPr>
          </a:lstStyle>
          <a:p>
            <a:pPr lvl="0"/>
            <a:r>
              <a:rPr lang="en-US" noProof="0"/>
              <a:t>First level</a:t>
            </a:r>
          </a:p>
          <a:p>
            <a:pPr lvl="1"/>
            <a:r>
              <a:rPr lang="en-US" noProof="0"/>
              <a:t>Second level</a:t>
            </a:r>
          </a:p>
          <a:p>
            <a:pPr lvl="2"/>
            <a:r>
              <a:rPr lang="en-US" noProof="0"/>
              <a:t>Third level</a:t>
            </a:r>
          </a:p>
        </p:txBody>
      </p:sp>
    </p:spTree>
    <p:extLst>
      <p:ext uri="{BB962C8B-B14F-4D97-AF65-F5344CB8AC3E}">
        <p14:creationId xmlns:p14="http://schemas.microsoft.com/office/powerpoint/2010/main" val="244559179"/>
      </p:ext>
    </p:extLst>
  </p:cSld>
  <p:clrMapOvr>
    <a:masterClrMapping/>
  </p:clrMapOvr>
  <p:transition spd="slow">
    <p:push/>
  </p:transition>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1_Three column forma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a:t>Click to edit slide title</a:t>
            </a:r>
          </a:p>
        </p:txBody>
      </p:sp>
      <p:sp>
        <p:nvSpPr>
          <p:cNvPr id="3" name="Content Placeholder 2"/>
          <p:cNvSpPr>
            <a:spLocks noGrp="1"/>
          </p:cNvSpPr>
          <p:nvPr>
            <p:ph sz="half" idx="1" hasCustomPrompt="1"/>
          </p:nvPr>
        </p:nvSpPr>
        <p:spPr>
          <a:xfrm>
            <a:off x="522164" y="2191071"/>
            <a:ext cx="3060000" cy="4614590"/>
          </a:xfrm>
        </p:spPr>
        <p:txBody>
          <a:bodyPr/>
          <a:lstStyle>
            <a:lvl1pPr>
              <a:defRPr sz="1500"/>
            </a:lvl1pPr>
            <a:lvl2pPr>
              <a:defRPr sz="1600"/>
            </a:lvl2pPr>
            <a:lvl3pPr>
              <a:defRPr sz="1500"/>
            </a:lvl3pPr>
            <a:lvl4pPr>
              <a:defRPr sz="1800"/>
            </a:lvl4pPr>
            <a:lvl5pPr>
              <a:defRPr sz="1800"/>
            </a:lvl5pPr>
            <a:lvl6pPr>
              <a:defRPr sz="1800"/>
            </a:lvl6pPr>
            <a:lvl7pPr>
              <a:defRPr sz="1800"/>
            </a:lvl7pPr>
            <a:lvl8pPr>
              <a:defRPr sz="1800"/>
            </a:lvl8pPr>
            <a:lvl9pPr>
              <a:defRPr sz="1800"/>
            </a:lvl9pPr>
          </a:lstStyle>
          <a:p>
            <a:pPr lvl="0"/>
            <a:r>
              <a:rPr lang="fr-CH"/>
              <a:t>Click to </a:t>
            </a:r>
            <a:r>
              <a:rPr lang="fr-CH" err="1"/>
              <a:t>edit</a:t>
            </a:r>
            <a:r>
              <a:rPr lang="fr-CH"/>
              <a:t> Master </a:t>
            </a:r>
            <a:r>
              <a:rPr lang="fr-CH" err="1"/>
              <a:t>text</a:t>
            </a:r>
            <a:r>
              <a:rPr lang="fr-CH"/>
              <a:t> styles</a:t>
            </a:r>
          </a:p>
        </p:txBody>
      </p:sp>
      <p:sp>
        <p:nvSpPr>
          <p:cNvPr id="4" name="Content Placeholder 3"/>
          <p:cNvSpPr>
            <a:spLocks noGrp="1"/>
          </p:cNvSpPr>
          <p:nvPr>
            <p:ph sz="half" idx="2" hasCustomPrompt="1"/>
          </p:nvPr>
        </p:nvSpPr>
        <p:spPr>
          <a:xfrm>
            <a:off x="3906700" y="2196455"/>
            <a:ext cx="3060000" cy="4614590"/>
          </a:xfrm>
        </p:spPr>
        <p:txBody>
          <a:bodyPr/>
          <a:lstStyle>
            <a:lvl1pPr>
              <a:defRPr sz="1500"/>
            </a:lvl1pPr>
            <a:lvl2pPr marL="457200" indent="0">
              <a:buNone/>
              <a:defRPr sz="1600"/>
            </a:lvl2pPr>
            <a:lvl3pPr>
              <a:defRPr sz="1500"/>
            </a:lvl3pPr>
            <a:lvl4pPr>
              <a:defRPr sz="1800"/>
            </a:lvl4pPr>
            <a:lvl5pPr>
              <a:defRPr sz="1800"/>
            </a:lvl5pPr>
            <a:lvl6pPr>
              <a:defRPr sz="1800"/>
            </a:lvl6pPr>
            <a:lvl7pPr>
              <a:defRPr sz="1800"/>
            </a:lvl7pPr>
            <a:lvl8pPr>
              <a:defRPr sz="1800"/>
            </a:lvl8pPr>
            <a:lvl9pPr>
              <a:defRPr sz="1800"/>
            </a:lvl9pPr>
          </a:lstStyle>
          <a:p>
            <a:pPr lvl="0"/>
            <a:r>
              <a:rPr lang="fr-CH"/>
              <a:t>Click to </a:t>
            </a:r>
            <a:r>
              <a:rPr lang="fr-CH" err="1"/>
              <a:t>edit</a:t>
            </a:r>
            <a:r>
              <a:rPr lang="fr-CH"/>
              <a:t> Master </a:t>
            </a:r>
            <a:r>
              <a:rPr lang="fr-CH" err="1"/>
              <a:t>text</a:t>
            </a:r>
            <a:r>
              <a:rPr lang="fr-CH"/>
              <a:t> styles</a:t>
            </a:r>
          </a:p>
        </p:txBody>
      </p:sp>
      <p:sp>
        <p:nvSpPr>
          <p:cNvPr id="5" name="Content Placeholder 3">
            <a:extLst>
              <a:ext uri="{FF2B5EF4-FFF2-40B4-BE49-F238E27FC236}">
                <a16:creationId xmlns:a16="http://schemas.microsoft.com/office/drawing/2014/main" id="{9A3925FA-44EE-4ADB-B5D7-7A494E500196}"/>
              </a:ext>
            </a:extLst>
          </p:cNvPr>
          <p:cNvSpPr>
            <a:spLocks noGrp="1"/>
          </p:cNvSpPr>
          <p:nvPr>
            <p:ph sz="half" idx="10" hasCustomPrompt="1"/>
          </p:nvPr>
        </p:nvSpPr>
        <p:spPr>
          <a:xfrm>
            <a:off x="7291236" y="2191071"/>
            <a:ext cx="3060000" cy="4614590"/>
          </a:xfrm>
        </p:spPr>
        <p:txBody>
          <a:bodyPr/>
          <a:lstStyle>
            <a:lvl1pPr>
              <a:defRPr sz="1500"/>
            </a:lvl1pPr>
            <a:lvl2pPr marL="457200" indent="0">
              <a:buNone/>
              <a:defRPr sz="1600"/>
            </a:lvl2pPr>
            <a:lvl3pPr>
              <a:defRPr sz="1500"/>
            </a:lvl3pPr>
            <a:lvl4pPr>
              <a:defRPr sz="1800"/>
            </a:lvl4pPr>
            <a:lvl5pPr>
              <a:defRPr sz="1800"/>
            </a:lvl5pPr>
            <a:lvl6pPr>
              <a:defRPr sz="1800"/>
            </a:lvl6pPr>
            <a:lvl7pPr>
              <a:defRPr sz="1800"/>
            </a:lvl7pPr>
            <a:lvl8pPr>
              <a:defRPr sz="1800"/>
            </a:lvl8pPr>
            <a:lvl9pPr>
              <a:defRPr sz="1800"/>
            </a:lvl9pPr>
          </a:lstStyle>
          <a:p>
            <a:pPr lvl="0"/>
            <a:r>
              <a:rPr lang="fr-CH"/>
              <a:t>Click to </a:t>
            </a:r>
            <a:r>
              <a:rPr lang="fr-CH" err="1"/>
              <a:t>edit</a:t>
            </a:r>
            <a:r>
              <a:rPr lang="fr-CH"/>
              <a:t> Master </a:t>
            </a:r>
            <a:r>
              <a:rPr lang="fr-CH" err="1"/>
              <a:t>text</a:t>
            </a:r>
            <a:r>
              <a:rPr lang="fr-CH"/>
              <a:t> styles</a:t>
            </a:r>
          </a:p>
        </p:txBody>
      </p:sp>
      <p:sp>
        <p:nvSpPr>
          <p:cNvPr id="7" name="Text Placeholder 6">
            <a:extLst>
              <a:ext uri="{FF2B5EF4-FFF2-40B4-BE49-F238E27FC236}">
                <a16:creationId xmlns:a16="http://schemas.microsoft.com/office/drawing/2014/main" id="{23D783F8-FF0B-4DA0-BF47-29142C7C6E2F}"/>
              </a:ext>
            </a:extLst>
          </p:cNvPr>
          <p:cNvSpPr>
            <a:spLocks noGrp="1"/>
          </p:cNvSpPr>
          <p:nvPr>
            <p:ph type="body" sz="quarter" idx="11"/>
          </p:nvPr>
        </p:nvSpPr>
        <p:spPr>
          <a:xfrm>
            <a:off x="534988" y="1476375"/>
            <a:ext cx="3060700" cy="576263"/>
          </a:xfrm>
          <a:solidFill>
            <a:schemeClr val="accent6">
              <a:lumMod val="40000"/>
              <a:lumOff val="60000"/>
            </a:schemeClr>
          </a:solidFill>
        </p:spPr>
        <p:txBody>
          <a:bodyPr anchor="ctr"/>
          <a:lstStyle>
            <a:lvl1pPr marL="0" indent="0" algn="ctr">
              <a:buNone/>
              <a:defRPr sz="1600">
                <a:latin typeface="Roboto Black" panose="02000000000000000000" pitchFamily="2" charset="0"/>
                <a:ea typeface="Roboto Black" panose="02000000000000000000" pitchFamily="2" charset="0"/>
                <a:cs typeface="Roboto Black" panose="02000000000000000000" pitchFamily="2" charset="0"/>
              </a:defRPr>
            </a:lvl1pPr>
          </a:lstStyle>
          <a:p>
            <a:pPr lvl="0"/>
            <a:r>
              <a:rPr lang="fr-FR"/>
              <a:t>Cliquez pour modifier les styles du texte du masque</a:t>
            </a:r>
          </a:p>
        </p:txBody>
      </p:sp>
      <p:sp>
        <p:nvSpPr>
          <p:cNvPr id="8" name="Text Placeholder 6">
            <a:extLst>
              <a:ext uri="{FF2B5EF4-FFF2-40B4-BE49-F238E27FC236}">
                <a16:creationId xmlns:a16="http://schemas.microsoft.com/office/drawing/2014/main" id="{CB23BBB6-5F90-4910-BE9A-C5B89E8D5141}"/>
              </a:ext>
            </a:extLst>
          </p:cNvPr>
          <p:cNvSpPr>
            <a:spLocks noGrp="1"/>
          </p:cNvSpPr>
          <p:nvPr>
            <p:ph type="body" sz="quarter" idx="12"/>
          </p:nvPr>
        </p:nvSpPr>
        <p:spPr>
          <a:xfrm>
            <a:off x="3906000" y="1476375"/>
            <a:ext cx="3060700" cy="576263"/>
          </a:xfrm>
          <a:solidFill>
            <a:schemeClr val="accent6">
              <a:lumMod val="40000"/>
              <a:lumOff val="60000"/>
            </a:schemeClr>
          </a:solidFill>
        </p:spPr>
        <p:txBody>
          <a:bodyPr anchor="ctr"/>
          <a:lstStyle>
            <a:lvl1pPr marL="0" indent="0" algn="ctr">
              <a:buNone/>
              <a:defRPr sz="1600">
                <a:latin typeface="Roboto Black" panose="02000000000000000000" pitchFamily="2" charset="0"/>
                <a:ea typeface="Roboto Black" panose="02000000000000000000" pitchFamily="2" charset="0"/>
                <a:cs typeface="Roboto Black" panose="02000000000000000000" pitchFamily="2" charset="0"/>
              </a:defRPr>
            </a:lvl1pPr>
          </a:lstStyle>
          <a:p>
            <a:pPr lvl="0"/>
            <a:r>
              <a:rPr lang="fr-FR"/>
              <a:t>Cliquez pour modifier les styles du texte du masque</a:t>
            </a:r>
          </a:p>
        </p:txBody>
      </p:sp>
      <p:sp>
        <p:nvSpPr>
          <p:cNvPr id="9" name="Text Placeholder 6">
            <a:extLst>
              <a:ext uri="{FF2B5EF4-FFF2-40B4-BE49-F238E27FC236}">
                <a16:creationId xmlns:a16="http://schemas.microsoft.com/office/drawing/2014/main" id="{C2765F02-3919-47A4-9F73-67C270302092}"/>
              </a:ext>
            </a:extLst>
          </p:cNvPr>
          <p:cNvSpPr>
            <a:spLocks noGrp="1"/>
          </p:cNvSpPr>
          <p:nvPr>
            <p:ph type="body" sz="quarter" idx="13"/>
          </p:nvPr>
        </p:nvSpPr>
        <p:spPr>
          <a:xfrm>
            <a:off x="7241936" y="1476375"/>
            <a:ext cx="3060700" cy="576263"/>
          </a:xfrm>
          <a:solidFill>
            <a:schemeClr val="accent6">
              <a:lumMod val="40000"/>
              <a:lumOff val="60000"/>
            </a:schemeClr>
          </a:solidFill>
        </p:spPr>
        <p:txBody>
          <a:bodyPr anchor="ctr"/>
          <a:lstStyle>
            <a:lvl1pPr marL="0" indent="0" algn="ctr">
              <a:buNone/>
              <a:defRPr sz="1600">
                <a:latin typeface="Roboto Black" panose="02000000000000000000" pitchFamily="2" charset="0"/>
                <a:ea typeface="Roboto Black" panose="02000000000000000000" pitchFamily="2" charset="0"/>
                <a:cs typeface="Roboto Black" panose="02000000000000000000" pitchFamily="2" charset="0"/>
              </a:defRPr>
            </a:lvl1pPr>
          </a:lstStyle>
          <a:p>
            <a:pPr lvl="0"/>
            <a:r>
              <a:rPr lang="fr-FR"/>
              <a:t>Cliquez pour modifier les styles du texte du masque</a:t>
            </a:r>
          </a:p>
        </p:txBody>
      </p:sp>
    </p:spTree>
    <p:extLst>
      <p:ext uri="{BB962C8B-B14F-4D97-AF65-F5344CB8AC3E}">
        <p14:creationId xmlns:p14="http://schemas.microsoft.com/office/powerpoint/2010/main" val="3095217318"/>
      </p:ext>
    </p:extLst>
  </p:cSld>
  <p:clrMapOvr>
    <a:masterClrMapping/>
  </p:clrMapOvr>
  <p:transition spd="slow">
    <p:push/>
  </p:transition>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Section slide">
    <p:spTree>
      <p:nvGrpSpPr>
        <p:cNvPr id="1" name=""/>
        <p:cNvGrpSpPr/>
        <p:nvPr/>
      </p:nvGrpSpPr>
      <p:grpSpPr>
        <a:xfrm>
          <a:off x="0" y="0"/>
          <a:ext cx="0" cy="0"/>
          <a:chOff x="0" y="0"/>
          <a:chExt cx="0" cy="0"/>
        </a:xfrm>
      </p:grpSpPr>
      <p:pic>
        <p:nvPicPr>
          <p:cNvPr id="11" name="Image 10">
            <a:extLst>
              <a:ext uri="{FF2B5EF4-FFF2-40B4-BE49-F238E27FC236}">
                <a16:creationId xmlns:a16="http://schemas.microsoft.com/office/drawing/2014/main" id="{F097948D-18CA-7518-0A06-3C15B318212A}"/>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04800" y="0"/>
            <a:ext cx="11338351" cy="7561263"/>
          </a:xfrm>
          <a:prstGeom prst="rect">
            <a:avLst/>
          </a:prstGeom>
        </p:spPr>
      </p:pic>
      <p:sp>
        <p:nvSpPr>
          <p:cNvPr id="5" name="Rectangle 4">
            <a:extLst>
              <a:ext uri="{FF2B5EF4-FFF2-40B4-BE49-F238E27FC236}">
                <a16:creationId xmlns:a16="http://schemas.microsoft.com/office/drawing/2014/main" id="{B3F4EECD-8067-49C8-9133-E1043E92CDAC}"/>
              </a:ext>
            </a:extLst>
          </p:cNvPr>
          <p:cNvSpPr/>
          <p:nvPr/>
        </p:nvSpPr>
        <p:spPr>
          <a:xfrm>
            <a:off x="6210796" y="-35794"/>
            <a:ext cx="4842644" cy="7704855"/>
          </a:xfrm>
          <a:prstGeom prst="rect">
            <a:avLst/>
          </a:prstGeom>
          <a:solidFill>
            <a:schemeClr val="tx1">
              <a:alpha val="74902"/>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pic>
        <p:nvPicPr>
          <p:cNvPr id="6" name="Picture 2" descr="Barre.jpg">
            <a:extLst>
              <a:ext uri="{FF2B5EF4-FFF2-40B4-BE49-F238E27FC236}">
                <a16:creationId xmlns:a16="http://schemas.microsoft.com/office/drawing/2014/main" id="{FF105D64-14DC-4DAB-8124-E32C97FFD34A}"/>
              </a:ext>
            </a:extLst>
          </p:cNvPr>
          <p:cNvPicPr preferRelativeResize="0">
            <a:picLocks/>
          </p:cNvPicPr>
          <p:nvPr/>
        </p:nvPicPr>
        <p:blipFill>
          <a:blip r:embed="rId3" cstate="email">
            <a:extLst>
              <a:ext uri="{28A0092B-C50C-407E-A947-70E740481C1C}">
                <a14:useLocalDpi xmlns:a14="http://schemas.microsoft.com/office/drawing/2010/main"/>
              </a:ext>
            </a:extLst>
          </a:blip>
          <a:srcRect/>
          <a:stretch>
            <a:fillRect/>
          </a:stretch>
        </p:blipFill>
        <p:spPr bwMode="auto">
          <a:xfrm rot="5400000">
            <a:off x="2322368" y="3780635"/>
            <a:ext cx="7704855" cy="72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8" name="Rectangle 7">
            <a:extLst>
              <a:ext uri="{FF2B5EF4-FFF2-40B4-BE49-F238E27FC236}">
                <a16:creationId xmlns:a16="http://schemas.microsoft.com/office/drawing/2014/main" id="{5C684CB2-C51A-43A8-BC20-3B90858B1C04}"/>
              </a:ext>
            </a:extLst>
          </p:cNvPr>
          <p:cNvSpPr/>
          <p:nvPr userDrawn="1"/>
        </p:nvSpPr>
        <p:spPr>
          <a:xfrm>
            <a:off x="6210796" y="-35794"/>
            <a:ext cx="4842644" cy="7704855"/>
          </a:xfrm>
          <a:prstGeom prst="rect">
            <a:avLst/>
          </a:prstGeom>
          <a:solidFill>
            <a:schemeClr val="accent1">
              <a:alpha val="74902"/>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pic>
        <p:nvPicPr>
          <p:cNvPr id="9" name="Picture 2" descr="Barre.jpg">
            <a:extLst>
              <a:ext uri="{FF2B5EF4-FFF2-40B4-BE49-F238E27FC236}">
                <a16:creationId xmlns:a16="http://schemas.microsoft.com/office/drawing/2014/main" id="{B71E18D3-126E-4B5A-A4DE-813CCAF119FD}"/>
              </a:ext>
            </a:extLst>
          </p:cNvPr>
          <p:cNvPicPr preferRelativeResize="0">
            <a:picLocks/>
          </p:cNvPicPr>
          <p:nvPr userDrawn="1"/>
        </p:nvPicPr>
        <p:blipFill>
          <a:blip r:embed="rId3" cstate="email">
            <a:extLst>
              <a:ext uri="{28A0092B-C50C-407E-A947-70E740481C1C}">
                <a14:useLocalDpi xmlns:a14="http://schemas.microsoft.com/office/drawing/2010/main"/>
              </a:ext>
            </a:extLst>
          </a:blip>
          <a:srcRect/>
          <a:stretch>
            <a:fillRect/>
          </a:stretch>
        </p:blipFill>
        <p:spPr bwMode="auto">
          <a:xfrm rot="5400000">
            <a:off x="2322368" y="3780635"/>
            <a:ext cx="7704855" cy="72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2" name="Title 1">
            <a:extLst>
              <a:ext uri="{FF2B5EF4-FFF2-40B4-BE49-F238E27FC236}">
                <a16:creationId xmlns:a16="http://schemas.microsoft.com/office/drawing/2014/main" id="{5C5D16F1-0170-482E-A0D9-57C15FED45DF}"/>
              </a:ext>
            </a:extLst>
          </p:cNvPr>
          <p:cNvSpPr>
            <a:spLocks noGrp="1"/>
          </p:cNvSpPr>
          <p:nvPr>
            <p:ph type="title" hasCustomPrompt="1"/>
          </p:nvPr>
        </p:nvSpPr>
        <p:spPr>
          <a:xfrm>
            <a:off x="6642844" y="1980431"/>
            <a:ext cx="3888432" cy="885130"/>
          </a:xfrm>
        </p:spPr>
        <p:txBody>
          <a:bodyPr/>
          <a:lstStyle>
            <a:lvl1pPr>
              <a:defRPr sz="4000">
                <a:solidFill>
                  <a:schemeClr val="bg1"/>
                </a:solidFill>
              </a:defRPr>
            </a:lvl1pPr>
          </a:lstStyle>
          <a:p>
            <a:r>
              <a:rPr lang="en-US"/>
              <a:t>Click to enter Section header</a:t>
            </a:r>
            <a:endParaRPr lang="en-GB"/>
          </a:p>
        </p:txBody>
      </p:sp>
      <p:cxnSp>
        <p:nvCxnSpPr>
          <p:cNvPr id="10" name="Straight Connector 9">
            <a:extLst>
              <a:ext uri="{FF2B5EF4-FFF2-40B4-BE49-F238E27FC236}">
                <a16:creationId xmlns:a16="http://schemas.microsoft.com/office/drawing/2014/main" id="{B2DC353C-DC2B-4B74-A0D2-81C0EA995452}"/>
              </a:ext>
            </a:extLst>
          </p:cNvPr>
          <p:cNvCxnSpPr>
            <a:cxnSpLocks/>
          </p:cNvCxnSpPr>
          <p:nvPr userDrawn="1"/>
        </p:nvCxnSpPr>
        <p:spPr>
          <a:xfrm>
            <a:off x="6714852" y="3420591"/>
            <a:ext cx="1211312" cy="0"/>
          </a:xfrm>
          <a:prstGeom prst="line">
            <a:avLst/>
          </a:prstGeom>
          <a:ln w="57150" cap="rnd">
            <a:solidFill>
              <a:schemeClr val="bg1"/>
            </a:solidFill>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086455629"/>
      </p:ext>
    </p:extLst>
  </p:cSld>
  <p:clrMapOvr>
    <a:masterClrMapping/>
  </p:clrMapOvr>
  <p:transition spd="slow">
    <p:push/>
  </p:transition>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p:cSld name="1_Section slide">
    <p:spTree>
      <p:nvGrpSpPr>
        <p:cNvPr id="1" name=""/>
        <p:cNvGrpSpPr/>
        <p:nvPr/>
      </p:nvGrpSpPr>
      <p:grpSpPr>
        <a:xfrm>
          <a:off x="0" y="0"/>
          <a:ext cx="0" cy="0"/>
          <a:chOff x="0" y="0"/>
          <a:chExt cx="0" cy="0"/>
        </a:xfrm>
      </p:grpSpPr>
      <p:pic>
        <p:nvPicPr>
          <p:cNvPr id="17" name="Image 16" descr="Une image contenant extérieur, ciel, arbre, herbe&#10;&#10;Description générée automatiquement">
            <a:extLst>
              <a:ext uri="{FF2B5EF4-FFF2-40B4-BE49-F238E27FC236}">
                <a16:creationId xmlns:a16="http://schemas.microsoft.com/office/drawing/2014/main" id="{CE3EAC52-1794-1E3F-A049-CFCC2101D06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551085" y="-17899"/>
            <a:ext cx="14244485" cy="7597059"/>
          </a:xfrm>
          <a:prstGeom prst="rect">
            <a:avLst/>
          </a:prstGeom>
        </p:spPr>
      </p:pic>
      <p:pic>
        <p:nvPicPr>
          <p:cNvPr id="6" name="Picture 2" descr="Barre.jpg">
            <a:extLst>
              <a:ext uri="{FF2B5EF4-FFF2-40B4-BE49-F238E27FC236}">
                <a16:creationId xmlns:a16="http://schemas.microsoft.com/office/drawing/2014/main" id="{FF105D64-14DC-4DAB-8124-E32C97FFD34A}"/>
              </a:ext>
            </a:extLst>
          </p:cNvPr>
          <p:cNvPicPr preferRelativeResize="0">
            <a:picLocks/>
          </p:cNvPicPr>
          <p:nvPr/>
        </p:nvPicPr>
        <p:blipFill>
          <a:blip r:embed="rId3" cstate="email">
            <a:extLst>
              <a:ext uri="{28A0092B-C50C-407E-A947-70E740481C1C}">
                <a14:useLocalDpi xmlns:a14="http://schemas.microsoft.com/office/drawing/2010/main"/>
              </a:ext>
            </a:extLst>
          </a:blip>
          <a:srcRect/>
          <a:stretch>
            <a:fillRect/>
          </a:stretch>
        </p:blipFill>
        <p:spPr bwMode="auto">
          <a:xfrm rot="5400000">
            <a:off x="2376266" y="3726735"/>
            <a:ext cx="7597057" cy="7200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8" name="Rectangle 7">
            <a:extLst>
              <a:ext uri="{FF2B5EF4-FFF2-40B4-BE49-F238E27FC236}">
                <a16:creationId xmlns:a16="http://schemas.microsoft.com/office/drawing/2014/main" id="{5C684CB2-C51A-43A8-BC20-3B90858B1C04}"/>
              </a:ext>
            </a:extLst>
          </p:cNvPr>
          <p:cNvSpPr/>
          <p:nvPr userDrawn="1"/>
        </p:nvSpPr>
        <p:spPr>
          <a:xfrm>
            <a:off x="6210796" y="-35794"/>
            <a:ext cx="4842644" cy="7597057"/>
          </a:xfrm>
          <a:prstGeom prst="rect">
            <a:avLst/>
          </a:prstGeom>
          <a:solidFill>
            <a:schemeClr val="accent1">
              <a:alpha val="74902"/>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pic>
        <p:nvPicPr>
          <p:cNvPr id="9" name="Picture 2" descr="Barre.jpg">
            <a:extLst>
              <a:ext uri="{FF2B5EF4-FFF2-40B4-BE49-F238E27FC236}">
                <a16:creationId xmlns:a16="http://schemas.microsoft.com/office/drawing/2014/main" id="{B71E18D3-126E-4B5A-A4DE-813CCAF119FD}"/>
              </a:ext>
            </a:extLst>
          </p:cNvPr>
          <p:cNvPicPr preferRelativeResize="0">
            <a:picLocks/>
          </p:cNvPicPr>
          <p:nvPr userDrawn="1"/>
        </p:nvPicPr>
        <p:blipFill>
          <a:blip r:embed="rId4" cstate="email">
            <a:extLst>
              <a:ext uri="{28A0092B-C50C-407E-A947-70E740481C1C}">
                <a14:useLocalDpi xmlns:a14="http://schemas.microsoft.com/office/drawing/2010/main"/>
              </a:ext>
            </a:extLst>
          </a:blip>
          <a:srcRect/>
          <a:stretch>
            <a:fillRect/>
          </a:stretch>
        </p:blipFill>
        <p:spPr bwMode="auto">
          <a:xfrm rot="5400000">
            <a:off x="2430378" y="3672624"/>
            <a:ext cx="7488833" cy="7200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2" name="Title 1">
            <a:extLst>
              <a:ext uri="{FF2B5EF4-FFF2-40B4-BE49-F238E27FC236}">
                <a16:creationId xmlns:a16="http://schemas.microsoft.com/office/drawing/2014/main" id="{5C5D16F1-0170-482E-A0D9-57C15FED45DF}"/>
              </a:ext>
            </a:extLst>
          </p:cNvPr>
          <p:cNvSpPr>
            <a:spLocks noGrp="1"/>
          </p:cNvSpPr>
          <p:nvPr>
            <p:ph type="title" hasCustomPrompt="1"/>
          </p:nvPr>
        </p:nvSpPr>
        <p:spPr>
          <a:xfrm>
            <a:off x="6642844" y="1980431"/>
            <a:ext cx="3888432" cy="885130"/>
          </a:xfrm>
        </p:spPr>
        <p:txBody>
          <a:bodyPr/>
          <a:lstStyle>
            <a:lvl1pPr>
              <a:defRPr sz="4000">
                <a:solidFill>
                  <a:schemeClr val="bg1"/>
                </a:solidFill>
              </a:defRPr>
            </a:lvl1pPr>
          </a:lstStyle>
          <a:p>
            <a:r>
              <a:rPr lang="en-US"/>
              <a:t>Click to enter Section header</a:t>
            </a:r>
            <a:endParaRPr lang="en-GB"/>
          </a:p>
        </p:txBody>
      </p:sp>
      <p:cxnSp>
        <p:nvCxnSpPr>
          <p:cNvPr id="10" name="Straight Connector 9">
            <a:extLst>
              <a:ext uri="{FF2B5EF4-FFF2-40B4-BE49-F238E27FC236}">
                <a16:creationId xmlns:a16="http://schemas.microsoft.com/office/drawing/2014/main" id="{B2DC353C-DC2B-4B74-A0D2-81C0EA995452}"/>
              </a:ext>
            </a:extLst>
          </p:cNvPr>
          <p:cNvCxnSpPr>
            <a:cxnSpLocks/>
          </p:cNvCxnSpPr>
          <p:nvPr userDrawn="1"/>
        </p:nvCxnSpPr>
        <p:spPr>
          <a:xfrm>
            <a:off x="6714852" y="3420591"/>
            <a:ext cx="1211312" cy="0"/>
          </a:xfrm>
          <a:prstGeom prst="line">
            <a:avLst/>
          </a:prstGeom>
          <a:ln w="57150" cap="rnd">
            <a:solidFill>
              <a:schemeClr val="bg1"/>
            </a:solidFill>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21532820"/>
      </p:ext>
    </p:extLst>
  </p:cSld>
  <p:clrMapOvr>
    <a:masterClrMapping/>
  </p:clrMapOvr>
  <p:transition spd="slow">
    <p:push/>
  </p:transition>
</p:sldLayout>
</file>

<file path=ppt/slideLayouts/slideLayout53.xml><?xml version="1.0" encoding="utf-8"?>
<p:sldLayout xmlns:a="http://schemas.openxmlformats.org/drawingml/2006/main" xmlns:r="http://schemas.openxmlformats.org/officeDocument/2006/relationships" xmlns:p="http://schemas.openxmlformats.org/presentationml/2006/main" showMasterSp="0" preserve="1" userDrawn="1">
  <p:cSld name="2_Section slide">
    <p:bg>
      <p:bgPr>
        <a:solidFill>
          <a:schemeClr val="accent6">
            <a:lumMod val="60000"/>
            <a:lumOff val="40000"/>
          </a:schemeClr>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5C684CB2-C51A-43A8-BC20-3B90858B1C04}"/>
              </a:ext>
            </a:extLst>
          </p:cNvPr>
          <p:cNvSpPr/>
          <p:nvPr userDrawn="1"/>
        </p:nvSpPr>
        <p:spPr>
          <a:xfrm>
            <a:off x="4339279" y="0"/>
            <a:ext cx="6354121" cy="7561263"/>
          </a:xfrm>
          <a:prstGeom prst="rect">
            <a:avLst/>
          </a:prstGeom>
          <a:solidFill>
            <a:schemeClr val="accent1">
              <a:alpha val="74902"/>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pic>
        <p:nvPicPr>
          <p:cNvPr id="9" name="Picture 2" descr="Barre.jpg">
            <a:extLst>
              <a:ext uri="{FF2B5EF4-FFF2-40B4-BE49-F238E27FC236}">
                <a16:creationId xmlns:a16="http://schemas.microsoft.com/office/drawing/2014/main" id="{B71E18D3-126E-4B5A-A4DE-813CCAF119FD}"/>
              </a:ext>
            </a:extLst>
          </p:cNvPr>
          <p:cNvPicPr preferRelativeResize="0">
            <a:picLocks/>
          </p:cNvPicPr>
          <p:nvPr userDrawn="1"/>
        </p:nvPicPr>
        <p:blipFill>
          <a:blip r:embed="rId2" cstate="email">
            <a:extLst>
              <a:ext uri="{28A0092B-C50C-407E-A947-70E740481C1C}">
                <a14:useLocalDpi xmlns:a14="http://schemas.microsoft.com/office/drawing/2010/main"/>
              </a:ext>
            </a:extLst>
          </a:blip>
          <a:srcRect/>
          <a:stretch>
            <a:fillRect/>
          </a:stretch>
        </p:blipFill>
        <p:spPr bwMode="auto">
          <a:xfrm rot="5400000">
            <a:off x="522298" y="3744284"/>
            <a:ext cx="7561263" cy="7269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 name="Title 1">
            <a:extLst>
              <a:ext uri="{FF2B5EF4-FFF2-40B4-BE49-F238E27FC236}">
                <a16:creationId xmlns:a16="http://schemas.microsoft.com/office/drawing/2014/main" id="{5C5D16F1-0170-482E-A0D9-57C15FED45DF}"/>
              </a:ext>
            </a:extLst>
          </p:cNvPr>
          <p:cNvSpPr>
            <a:spLocks noGrp="1"/>
          </p:cNvSpPr>
          <p:nvPr>
            <p:ph type="title" hasCustomPrompt="1"/>
          </p:nvPr>
        </p:nvSpPr>
        <p:spPr>
          <a:xfrm>
            <a:off x="4914651" y="1980431"/>
            <a:ext cx="5111877" cy="885130"/>
          </a:xfrm>
        </p:spPr>
        <p:txBody>
          <a:bodyPr/>
          <a:lstStyle>
            <a:lvl1pPr>
              <a:defRPr sz="4000">
                <a:solidFill>
                  <a:schemeClr val="bg1"/>
                </a:solidFill>
              </a:defRPr>
            </a:lvl1pPr>
          </a:lstStyle>
          <a:p>
            <a:r>
              <a:rPr lang="en-US"/>
              <a:t>Click to enter Section header</a:t>
            </a:r>
            <a:endParaRPr lang="en-GB"/>
          </a:p>
        </p:txBody>
      </p:sp>
      <p:cxnSp>
        <p:nvCxnSpPr>
          <p:cNvPr id="10" name="Straight Connector 9">
            <a:extLst>
              <a:ext uri="{FF2B5EF4-FFF2-40B4-BE49-F238E27FC236}">
                <a16:creationId xmlns:a16="http://schemas.microsoft.com/office/drawing/2014/main" id="{B2DC353C-DC2B-4B74-A0D2-81C0EA995452}"/>
              </a:ext>
            </a:extLst>
          </p:cNvPr>
          <p:cNvCxnSpPr>
            <a:cxnSpLocks/>
          </p:cNvCxnSpPr>
          <p:nvPr userDrawn="1"/>
        </p:nvCxnSpPr>
        <p:spPr>
          <a:xfrm>
            <a:off x="4986660" y="3420591"/>
            <a:ext cx="1233744" cy="0"/>
          </a:xfrm>
          <a:prstGeom prst="line">
            <a:avLst/>
          </a:prstGeom>
          <a:ln w="57150" cap="rnd">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5" name="Text Placeholder 4">
            <a:extLst>
              <a:ext uri="{FF2B5EF4-FFF2-40B4-BE49-F238E27FC236}">
                <a16:creationId xmlns:a16="http://schemas.microsoft.com/office/drawing/2014/main" id="{21A5BE87-7E74-4FDB-9A75-B1C6D54C554F}"/>
              </a:ext>
            </a:extLst>
          </p:cNvPr>
          <p:cNvSpPr>
            <a:spLocks noGrp="1"/>
          </p:cNvSpPr>
          <p:nvPr>
            <p:ph type="body" sz="quarter" idx="10" hasCustomPrompt="1"/>
          </p:nvPr>
        </p:nvSpPr>
        <p:spPr>
          <a:xfrm>
            <a:off x="306137" y="4788743"/>
            <a:ext cx="3600404" cy="2303934"/>
          </a:xfrm>
        </p:spPr>
        <p:txBody>
          <a:bodyPr/>
          <a:lstStyle>
            <a:lvl1pPr marL="0" indent="0" algn="r">
              <a:buNone/>
              <a:defRPr sz="2800" i="0">
                <a:latin typeface="Roboto Slab" pitchFamily="2" charset="0"/>
                <a:ea typeface="Roboto Slab" pitchFamily="2" charset="0"/>
              </a:defRPr>
            </a:lvl1pPr>
          </a:lstStyle>
          <a:p>
            <a:pPr lvl="0"/>
            <a:r>
              <a:rPr lang="en-US"/>
              <a:t>Enter a quote here or an illustration for the section.</a:t>
            </a:r>
            <a:endParaRPr lang="en-GB"/>
          </a:p>
        </p:txBody>
      </p:sp>
    </p:spTree>
    <p:extLst>
      <p:ext uri="{BB962C8B-B14F-4D97-AF65-F5344CB8AC3E}">
        <p14:creationId xmlns:p14="http://schemas.microsoft.com/office/powerpoint/2010/main" val="419629581"/>
      </p:ext>
    </p:extLst>
  </p:cSld>
  <p:clrMapOvr>
    <a:masterClrMapping/>
  </p:clrMapOvr>
  <p:transition spd="slow">
    <p:push/>
  </p:transition>
</p:sldLayout>
</file>

<file path=ppt/slideLayouts/slideLayout54.xml><?xml version="1.0" encoding="utf-8"?>
<p:sldLayout xmlns:a="http://schemas.openxmlformats.org/drawingml/2006/main" xmlns:r="http://schemas.openxmlformats.org/officeDocument/2006/relationships" xmlns:p="http://schemas.openxmlformats.org/presentationml/2006/main" type="obj" preserve="1">
  <p:cSld name="Thank you">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541635" y="2196455"/>
            <a:ext cx="9623425" cy="885130"/>
          </a:xfrm>
        </p:spPr>
        <p:txBody>
          <a:bodyPr/>
          <a:lstStyle>
            <a:lvl1pPr algn="ctr">
              <a:defRPr sz="4800">
                <a:solidFill>
                  <a:schemeClr val="bg1"/>
                </a:solidFill>
              </a:defRPr>
            </a:lvl1pPr>
          </a:lstStyle>
          <a:p>
            <a:r>
              <a:rPr lang="en-US" noProof="0"/>
              <a:t>Thank you for your attention</a:t>
            </a:r>
          </a:p>
        </p:txBody>
      </p:sp>
      <p:sp>
        <p:nvSpPr>
          <p:cNvPr id="3" name="Content Placeholder 2"/>
          <p:cNvSpPr>
            <a:spLocks noGrp="1"/>
          </p:cNvSpPr>
          <p:nvPr>
            <p:ph idx="1" hasCustomPrompt="1"/>
          </p:nvPr>
        </p:nvSpPr>
        <p:spPr>
          <a:xfrm>
            <a:off x="551981" y="3492599"/>
            <a:ext cx="9623425" cy="1512168"/>
          </a:xfrm>
        </p:spPr>
        <p:txBody>
          <a:bodyPr/>
          <a:lstStyle>
            <a:lvl1pPr marL="0" indent="0" algn="ctr">
              <a:buClr>
                <a:srgbClr val="FF9933"/>
              </a:buClr>
              <a:buFont typeface="Wingdings" panose="05000000000000000000" pitchFamily="2" charset="2"/>
              <a:buNone/>
              <a:defRPr sz="2400">
                <a:solidFill>
                  <a:schemeClr val="bg1"/>
                </a:solidFill>
                <a:latin typeface="Roboto" panose="02000000000000000000" pitchFamily="2" charset="0"/>
                <a:ea typeface="Roboto" panose="02000000000000000000" pitchFamily="2" charset="0"/>
                <a:cs typeface="Roboto" panose="02000000000000000000" pitchFamily="2" charset="0"/>
              </a:defRPr>
            </a:lvl1pPr>
            <a:lvl2pPr marL="800100" indent="-342900">
              <a:buClr>
                <a:schemeClr val="bg1"/>
              </a:buClr>
              <a:buFont typeface="Roboto" panose="02000000000000000000" pitchFamily="2" charset="0"/>
              <a:buChar char="−"/>
              <a:defRPr sz="2000">
                <a:solidFill>
                  <a:schemeClr val="bg1"/>
                </a:solidFill>
                <a:latin typeface="Roboto" panose="02000000000000000000" pitchFamily="2" charset="0"/>
                <a:ea typeface="Roboto" panose="02000000000000000000" pitchFamily="2" charset="0"/>
                <a:cs typeface="Roboto" panose="02000000000000000000" pitchFamily="2" charset="0"/>
              </a:defRPr>
            </a:lvl2pPr>
            <a:lvl3pPr marL="1200150" indent="-285750">
              <a:buFont typeface="Roboto" panose="02000000000000000000" pitchFamily="2" charset="0"/>
              <a:buChar char="−"/>
              <a:defRPr sz="1600" i="0">
                <a:solidFill>
                  <a:schemeClr val="bg1"/>
                </a:solidFill>
                <a:latin typeface="Roboto" panose="02000000000000000000" pitchFamily="2" charset="0"/>
                <a:ea typeface="Roboto" panose="02000000000000000000" pitchFamily="2" charset="0"/>
                <a:cs typeface="Roboto" panose="02000000000000000000" pitchFamily="2" charset="0"/>
              </a:defRPr>
            </a:lvl3pPr>
          </a:lstStyle>
          <a:p>
            <a:pPr lvl="0"/>
            <a:r>
              <a:rPr lang="en-US" noProof="0"/>
              <a:t>For more information, please contact…</a:t>
            </a:r>
          </a:p>
        </p:txBody>
      </p:sp>
      <p:cxnSp>
        <p:nvCxnSpPr>
          <p:cNvPr id="4" name="Straight Connector 3">
            <a:extLst>
              <a:ext uri="{FF2B5EF4-FFF2-40B4-BE49-F238E27FC236}">
                <a16:creationId xmlns:a16="http://schemas.microsoft.com/office/drawing/2014/main" id="{35B9F130-5DD9-49B1-9915-84C423056C0E}"/>
              </a:ext>
            </a:extLst>
          </p:cNvPr>
          <p:cNvCxnSpPr>
            <a:cxnSpLocks/>
          </p:cNvCxnSpPr>
          <p:nvPr userDrawn="1"/>
        </p:nvCxnSpPr>
        <p:spPr>
          <a:xfrm>
            <a:off x="551981" y="1044327"/>
            <a:ext cx="1211312" cy="0"/>
          </a:xfrm>
          <a:prstGeom prst="line">
            <a:avLst/>
          </a:prstGeom>
          <a:ln w="57150" cap="rnd">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5" name="Rectangle 4">
            <a:extLst>
              <a:ext uri="{FF2B5EF4-FFF2-40B4-BE49-F238E27FC236}">
                <a16:creationId xmlns:a16="http://schemas.microsoft.com/office/drawing/2014/main" id="{A9B37D95-8AB9-421E-9DCF-6094AE93EE3F}"/>
              </a:ext>
            </a:extLst>
          </p:cNvPr>
          <p:cNvSpPr/>
          <p:nvPr userDrawn="1"/>
        </p:nvSpPr>
        <p:spPr>
          <a:xfrm>
            <a:off x="162124" y="756295"/>
            <a:ext cx="2232248" cy="504056"/>
          </a:xfrm>
          <a:prstGeom prst="rect">
            <a:avLst/>
          </a:prstGeom>
          <a:solidFill>
            <a:schemeClr val="accent1"/>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6" name="Rectangle 5">
            <a:extLst>
              <a:ext uri="{FF2B5EF4-FFF2-40B4-BE49-F238E27FC236}">
                <a16:creationId xmlns:a16="http://schemas.microsoft.com/office/drawing/2014/main" id="{F94882E2-64D0-449B-A705-6629922E0A1F}"/>
              </a:ext>
            </a:extLst>
          </p:cNvPr>
          <p:cNvSpPr/>
          <p:nvPr userDrawn="1"/>
        </p:nvSpPr>
        <p:spPr>
          <a:xfrm>
            <a:off x="522288" y="6825169"/>
            <a:ext cx="4248348" cy="504056"/>
          </a:xfrm>
          <a:prstGeom prst="rect">
            <a:avLst/>
          </a:prstGeom>
          <a:solidFill>
            <a:schemeClr val="accent1"/>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pic>
        <p:nvPicPr>
          <p:cNvPr id="10" name="Picture 9">
            <a:extLst>
              <a:ext uri="{FF2B5EF4-FFF2-40B4-BE49-F238E27FC236}">
                <a16:creationId xmlns:a16="http://schemas.microsoft.com/office/drawing/2014/main" id="{36CEF0ED-072D-BB4A-8905-A384974E2EA9}"/>
              </a:ext>
            </a:extLst>
          </p:cNvPr>
          <p:cNvPicPr>
            <a:picLocks noChangeAspect="1"/>
          </p:cNvPicPr>
          <p:nvPr userDrawn="1"/>
        </p:nvPicPr>
        <p:blipFill>
          <a:blip r:embed="rId2" cstate="screen">
            <a:extLst>
              <a:ext uri="{28A0092B-C50C-407E-A947-70E740481C1C}">
                <a14:useLocalDpi xmlns:a14="http://schemas.microsoft.com/office/drawing/2010/main" val="0"/>
              </a:ext>
            </a:extLst>
          </a:blip>
          <a:stretch>
            <a:fillRect/>
          </a:stretch>
        </p:blipFill>
        <p:spPr>
          <a:xfrm>
            <a:off x="522164" y="6044692"/>
            <a:ext cx="2971800" cy="1092200"/>
          </a:xfrm>
          <a:prstGeom prst="rect">
            <a:avLst/>
          </a:prstGeom>
        </p:spPr>
      </p:pic>
      <p:pic>
        <p:nvPicPr>
          <p:cNvPr id="11" name="Picture 10">
            <a:extLst>
              <a:ext uri="{FF2B5EF4-FFF2-40B4-BE49-F238E27FC236}">
                <a16:creationId xmlns:a16="http://schemas.microsoft.com/office/drawing/2014/main" id="{76130C0F-4EC4-F149-9CB4-E4B58055CCBD}"/>
              </a:ext>
            </a:extLst>
          </p:cNvPr>
          <p:cNvPicPr>
            <a:picLocks noChangeAspect="1"/>
          </p:cNvPicPr>
          <p:nvPr userDrawn="1"/>
        </p:nvPicPr>
        <p:blipFill>
          <a:blip r:embed="rId3" cstate="screen">
            <a:extLst>
              <a:ext uri="{28A0092B-C50C-407E-A947-70E740481C1C}">
                <a14:useLocalDpi xmlns:a14="http://schemas.microsoft.com/office/drawing/2010/main" val="0"/>
              </a:ext>
            </a:extLst>
          </a:blip>
          <a:stretch>
            <a:fillRect/>
          </a:stretch>
        </p:blipFill>
        <p:spPr>
          <a:xfrm>
            <a:off x="7665429" y="6499943"/>
            <a:ext cx="2520280" cy="593007"/>
          </a:xfrm>
          <a:prstGeom prst="rect">
            <a:avLst/>
          </a:prstGeom>
        </p:spPr>
      </p:pic>
    </p:spTree>
    <p:extLst>
      <p:ext uri="{BB962C8B-B14F-4D97-AF65-F5344CB8AC3E}">
        <p14:creationId xmlns:p14="http://schemas.microsoft.com/office/powerpoint/2010/main" val="1240045516"/>
      </p:ext>
    </p:extLst>
  </p:cSld>
  <p:clrMapOvr>
    <a:masterClrMapping/>
  </p:clrMapOvr>
  <p:transition spd="slow">
    <p:push/>
  </p:transition>
</p:sldLayout>
</file>

<file path=ppt/slideLayouts/slideLayout55.xml><?xml version="1.0" encoding="utf-8"?>
<p:sldLayout xmlns:a="http://schemas.openxmlformats.org/drawingml/2006/main" xmlns:r="http://schemas.openxmlformats.org/officeDocument/2006/relationships" xmlns:p="http://schemas.openxmlformats.org/presentationml/2006/main" userDrawn="1">
  <p:cSld name="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noProof="0"/>
              <a:t>Click to edit slide title</a:t>
            </a:r>
          </a:p>
        </p:txBody>
      </p:sp>
      <p:sp>
        <p:nvSpPr>
          <p:cNvPr id="3" name="Content Placeholder 2"/>
          <p:cNvSpPr>
            <a:spLocks noGrp="1"/>
          </p:cNvSpPr>
          <p:nvPr>
            <p:ph idx="1" hasCustomPrompt="1"/>
          </p:nvPr>
        </p:nvSpPr>
        <p:spPr/>
        <p:txBody>
          <a:bodyPr/>
          <a:lstStyle>
            <a:lvl1pPr marL="342900" indent="-342900">
              <a:buClr>
                <a:srgbClr val="FF9933"/>
              </a:buClr>
              <a:buFont typeface="Wingdings" panose="05000000000000000000" pitchFamily="2" charset="2"/>
              <a:buChar char="§"/>
              <a:defRPr sz="2000">
                <a:latin typeface="Roboto" panose="02000000000000000000" pitchFamily="2" charset="0"/>
                <a:ea typeface="Roboto" panose="02000000000000000000" pitchFamily="2" charset="0"/>
                <a:cs typeface="Roboto" panose="02000000000000000000" pitchFamily="2" charset="0"/>
              </a:defRPr>
            </a:lvl1pPr>
            <a:lvl2pPr marL="800100" indent="-342900">
              <a:buClr>
                <a:srgbClr val="004084"/>
              </a:buClr>
              <a:buFont typeface="Roboto" panose="02000000000000000000" pitchFamily="2" charset="0"/>
              <a:buChar char="−"/>
              <a:defRPr sz="1800">
                <a:latin typeface="Roboto" panose="02000000000000000000" pitchFamily="2" charset="0"/>
                <a:ea typeface="Roboto" panose="02000000000000000000" pitchFamily="2" charset="0"/>
                <a:cs typeface="Roboto" panose="02000000000000000000" pitchFamily="2" charset="0"/>
              </a:defRPr>
            </a:lvl2pPr>
            <a:lvl3pPr marL="1200150" indent="-285750">
              <a:buFont typeface="Roboto" panose="02000000000000000000" pitchFamily="2" charset="0"/>
              <a:buChar char="−"/>
              <a:defRPr sz="1600" i="0">
                <a:solidFill>
                  <a:srgbClr val="004084"/>
                </a:solidFill>
                <a:latin typeface="Roboto" panose="02000000000000000000" pitchFamily="2" charset="0"/>
                <a:ea typeface="Roboto" panose="02000000000000000000" pitchFamily="2" charset="0"/>
                <a:cs typeface="Roboto" panose="02000000000000000000" pitchFamily="2" charset="0"/>
              </a:defRPr>
            </a:lvl3pPr>
          </a:lstStyle>
          <a:p>
            <a:pPr lvl="0"/>
            <a:r>
              <a:rPr lang="en-US" noProof="0"/>
              <a:t>First level</a:t>
            </a:r>
          </a:p>
          <a:p>
            <a:pPr lvl="1"/>
            <a:r>
              <a:rPr lang="en-US" noProof="0"/>
              <a:t>Second level</a:t>
            </a:r>
          </a:p>
          <a:p>
            <a:pPr lvl="2"/>
            <a:r>
              <a:rPr lang="en-US" noProof="0"/>
              <a:t>Third level</a:t>
            </a:r>
          </a:p>
        </p:txBody>
      </p:sp>
    </p:spTree>
    <p:extLst>
      <p:ext uri="{BB962C8B-B14F-4D97-AF65-F5344CB8AC3E}">
        <p14:creationId xmlns:p14="http://schemas.microsoft.com/office/powerpoint/2010/main" val="3297225530"/>
      </p:ext>
    </p:extLst>
  </p:cSld>
  <p:clrMapOvr>
    <a:masterClrMapping/>
  </p:clrMapOvr>
  <p:transition spd="slow">
    <p:push/>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re et contenu">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noProof="0"/>
              <a:t>Click to edit slide title</a:t>
            </a:r>
          </a:p>
        </p:txBody>
      </p:sp>
      <p:sp>
        <p:nvSpPr>
          <p:cNvPr id="3" name="Content Placeholder 2"/>
          <p:cNvSpPr>
            <a:spLocks noGrp="1"/>
          </p:cNvSpPr>
          <p:nvPr>
            <p:ph idx="1" hasCustomPrompt="1"/>
          </p:nvPr>
        </p:nvSpPr>
        <p:spPr/>
        <p:txBody>
          <a:bodyPr/>
          <a:lstStyle>
            <a:lvl1pPr marL="342900" indent="-342900">
              <a:buClr>
                <a:srgbClr val="FF9933"/>
              </a:buClr>
              <a:buFont typeface="Wingdings" panose="05000000000000000000" pitchFamily="2" charset="2"/>
              <a:buChar char="§"/>
              <a:defRPr sz="2000">
                <a:latin typeface="Roboto" panose="02000000000000000000" pitchFamily="2" charset="0"/>
                <a:ea typeface="Roboto" panose="02000000000000000000" pitchFamily="2" charset="0"/>
                <a:cs typeface="Roboto" panose="02000000000000000000" pitchFamily="2" charset="0"/>
              </a:defRPr>
            </a:lvl1pPr>
            <a:lvl2pPr marL="800100" indent="-342900">
              <a:buClr>
                <a:srgbClr val="004084"/>
              </a:buClr>
              <a:buFont typeface="Roboto" panose="02000000000000000000" pitchFamily="2" charset="0"/>
              <a:buChar char="−"/>
              <a:defRPr sz="1800">
                <a:latin typeface="Roboto" panose="02000000000000000000" pitchFamily="2" charset="0"/>
                <a:ea typeface="Roboto" panose="02000000000000000000" pitchFamily="2" charset="0"/>
                <a:cs typeface="Roboto" panose="02000000000000000000" pitchFamily="2" charset="0"/>
              </a:defRPr>
            </a:lvl2pPr>
            <a:lvl3pPr marL="1200150" indent="-285750">
              <a:buFont typeface="Roboto" panose="02000000000000000000" pitchFamily="2" charset="0"/>
              <a:buChar char="−"/>
              <a:defRPr sz="1600" i="0">
                <a:solidFill>
                  <a:srgbClr val="004084"/>
                </a:solidFill>
                <a:latin typeface="Roboto" panose="02000000000000000000" pitchFamily="2" charset="0"/>
                <a:ea typeface="Roboto" panose="02000000000000000000" pitchFamily="2" charset="0"/>
                <a:cs typeface="Roboto" panose="02000000000000000000" pitchFamily="2" charset="0"/>
              </a:defRPr>
            </a:lvl3pPr>
          </a:lstStyle>
          <a:p>
            <a:pPr lvl="0"/>
            <a:r>
              <a:rPr lang="en-US" noProof="0"/>
              <a:t>First level</a:t>
            </a:r>
          </a:p>
          <a:p>
            <a:pPr lvl="1"/>
            <a:r>
              <a:rPr lang="en-US" noProof="0"/>
              <a:t>Second level</a:t>
            </a:r>
          </a:p>
          <a:p>
            <a:pPr lvl="2"/>
            <a:r>
              <a:rPr lang="en-US" noProof="0"/>
              <a:t>Third level</a:t>
            </a:r>
          </a:p>
        </p:txBody>
      </p:sp>
    </p:spTree>
    <p:extLst>
      <p:ext uri="{BB962C8B-B14F-4D97-AF65-F5344CB8AC3E}">
        <p14:creationId xmlns:p14="http://schemas.microsoft.com/office/powerpoint/2010/main" val="244559179"/>
      </p:ext>
    </p:extLst>
  </p:cSld>
  <p:clrMapOvr>
    <a:masterClrMapping/>
  </p:clrMapOvr>
  <p:transition spd="slow">
    <p:push/>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1_Title and Content - reverse">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solidFill>
                  <a:schemeClr val="bg1"/>
                </a:solidFill>
              </a:defRPr>
            </a:lvl1pPr>
          </a:lstStyle>
          <a:p>
            <a:r>
              <a:rPr lang="en-US" noProof="0"/>
              <a:t>Click to edit slide title</a:t>
            </a:r>
          </a:p>
        </p:txBody>
      </p:sp>
      <p:sp>
        <p:nvSpPr>
          <p:cNvPr id="3" name="Content Placeholder 2"/>
          <p:cNvSpPr>
            <a:spLocks noGrp="1"/>
          </p:cNvSpPr>
          <p:nvPr>
            <p:ph idx="1" hasCustomPrompt="1"/>
          </p:nvPr>
        </p:nvSpPr>
        <p:spPr/>
        <p:txBody>
          <a:bodyPr/>
          <a:lstStyle>
            <a:lvl1pPr marL="342900" indent="-342900">
              <a:buClr>
                <a:srgbClr val="FF9933"/>
              </a:buClr>
              <a:buFont typeface="Wingdings" panose="05000000000000000000" pitchFamily="2" charset="2"/>
              <a:buChar char="§"/>
              <a:defRPr sz="2400">
                <a:solidFill>
                  <a:schemeClr val="bg1"/>
                </a:solidFill>
                <a:latin typeface="Roboto" panose="02000000000000000000" pitchFamily="2" charset="0"/>
                <a:ea typeface="Roboto" panose="02000000000000000000" pitchFamily="2" charset="0"/>
                <a:cs typeface="Roboto" panose="02000000000000000000" pitchFamily="2" charset="0"/>
              </a:defRPr>
            </a:lvl1pPr>
            <a:lvl2pPr marL="800100" indent="-342900">
              <a:buClr>
                <a:schemeClr val="bg1"/>
              </a:buClr>
              <a:buFont typeface="Roboto" panose="02000000000000000000" pitchFamily="2" charset="0"/>
              <a:buChar char="−"/>
              <a:defRPr sz="2000">
                <a:solidFill>
                  <a:schemeClr val="bg1"/>
                </a:solidFill>
                <a:latin typeface="Roboto" panose="02000000000000000000" pitchFamily="2" charset="0"/>
                <a:ea typeface="Roboto" panose="02000000000000000000" pitchFamily="2" charset="0"/>
                <a:cs typeface="Roboto" panose="02000000000000000000" pitchFamily="2" charset="0"/>
              </a:defRPr>
            </a:lvl2pPr>
            <a:lvl3pPr marL="1200150" indent="-285750">
              <a:buFont typeface="Roboto" panose="02000000000000000000" pitchFamily="2" charset="0"/>
              <a:buChar char="−"/>
              <a:defRPr sz="1600" i="0">
                <a:solidFill>
                  <a:schemeClr val="bg1"/>
                </a:solidFill>
                <a:latin typeface="Roboto" panose="02000000000000000000" pitchFamily="2" charset="0"/>
                <a:ea typeface="Roboto" panose="02000000000000000000" pitchFamily="2" charset="0"/>
                <a:cs typeface="Roboto" panose="02000000000000000000" pitchFamily="2" charset="0"/>
              </a:defRPr>
            </a:lvl3pPr>
          </a:lstStyle>
          <a:p>
            <a:pPr lvl="0"/>
            <a:r>
              <a:rPr lang="en-US" noProof="0"/>
              <a:t>First level</a:t>
            </a:r>
          </a:p>
          <a:p>
            <a:pPr lvl="1"/>
            <a:r>
              <a:rPr lang="en-US" noProof="0"/>
              <a:t>Second level</a:t>
            </a:r>
          </a:p>
          <a:p>
            <a:pPr lvl="2"/>
            <a:r>
              <a:rPr lang="en-US" noProof="0"/>
              <a:t>Third level</a:t>
            </a:r>
          </a:p>
        </p:txBody>
      </p:sp>
      <p:cxnSp>
        <p:nvCxnSpPr>
          <p:cNvPr id="4" name="Straight Connector 3">
            <a:extLst>
              <a:ext uri="{FF2B5EF4-FFF2-40B4-BE49-F238E27FC236}">
                <a16:creationId xmlns:a16="http://schemas.microsoft.com/office/drawing/2014/main" id="{35B9F130-5DD9-49B1-9915-84C423056C0E}"/>
              </a:ext>
            </a:extLst>
          </p:cNvPr>
          <p:cNvCxnSpPr>
            <a:cxnSpLocks/>
          </p:cNvCxnSpPr>
          <p:nvPr userDrawn="1"/>
        </p:nvCxnSpPr>
        <p:spPr>
          <a:xfrm>
            <a:off x="551981" y="1044327"/>
            <a:ext cx="1211312" cy="0"/>
          </a:xfrm>
          <a:prstGeom prst="line">
            <a:avLst/>
          </a:prstGeom>
          <a:ln w="57150" cap="rnd">
            <a:solidFill>
              <a:schemeClr val="bg1"/>
            </a:solidFill>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296443348"/>
      </p:ext>
    </p:extLst>
  </p:cSld>
  <p:clrMapOvr>
    <a:masterClrMapping/>
  </p:clrMapOvr>
  <p:transition spd="slow">
    <p:push/>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534988" y="180231"/>
            <a:ext cx="9623425" cy="864096"/>
          </a:xfrm>
        </p:spPr>
        <p:txBody>
          <a:bodyPr/>
          <a:lstStyle>
            <a:lvl1pPr>
              <a:defRPr/>
            </a:lvl1pPr>
          </a:lstStyle>
          <a:p>
            <a:r>
              <a:rPr lang="en-US"/>
              <a:t>Click to edit slide title</a:t>
            </a:r>
          </a:p>
        </p:txBody>
      </p:sp>
    </p:spTree>
    <p:extLst>
      <p:ext uri="{BB962C8B-B14F-4D97-AF65-F5344CB8AC3E}">
        <p14:creationId xmlns:p14="http://schemas.microsoft.com/office/powerpoint/2010/main" val="3045199763"/>
      </p:ext>
    </p:extLst>
  </p:cSld>
  <p:clrMapOvr>
    <a:masterClrMapping/>
  </p:clrMapOvr>
  <p:transition spd="slow">
    <p:push/>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1_Title Only with UN watermark">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289672CB-8785-4463-9030-C4587EEF7A80}"/>
              </a:ext>
            </a:extLst>
          </p:cNvPr>
          <p:cNvPicPr>
            <a:picLocks noChangeAspect="1"/>
          </p:cNvPicPr>
          <p:nvPr userDrawn="1"/>
        </p:nvPicPr>
        <p:blipFill>
          <a:blip r:embed="rId2" cstate="email">
            <a:alphaModFix amt="84000"/>
            <a:extLst>
              <a:ext uri="{28A0092B-C50C-407E-A947-70E740481C1C}">
                <a14:useLocalDpi xmlns:a14="http://schemas.microsoft.com/office/drawing/2010/main"/>
              </a:ext>
            </a:extLst>
          </a:blip>
          <a:stretch>
            <a:fillRect/>
          </a:stretch>
        </p:blipFill>
        <p:spPr>
          <a:xfrm>
            <a:off x="811995" y="-180232"/>
            <a:ext cx="8757578" cy="7561263"/>
          </a:xfrm>
          <a:prstGeom prst="rect">
            <a:avLst/>
          </a:prstGeom>
        </p:spPr>
      </p:pic>
      <p:sp>
        <p:nvSpPr>
          <p:cNvPr id="2" name="Title 1"/>
          <p:cNvSpPr>
            <a:spLocks noGrp="1"/>
          </p:cNvSpPr>
          <p:nvPr>
            <p:ph type="title" hasCustomPrompt="1"/>
          </p:nvPr>
        </p:nvSpPr>
        <p:spPr>
          <a:xfrm>
            <a:off x="534988" y="180231"/>
            <a:ext cx="9623425" cy="864096"/>
          </a:xfrm>
        </p:spPr>
        <p:txBody>
          <a:bodyPr/>
          <a:lstStyle>
            <a:lvl1pPr>
              <a:defRPr/>
            </a:lvl1pPr>
          </a:lstStyle>
          <a:p>
            <a:r>
              <a:rPr lang="en-US"/>
              <a:t>Click to edit slide title</a:t>
            </a:r>
          </a:p>
        </p:txBody>
      </p:sp>
    </p:spTree>
    <p:extLst>
      <p:ext uri="{BB962C8B-B14F-4D97-AF65-F5344CB8AC3E}">
        <p14:creationId xmlns:p14="http://schemas.microsoft.com/office/powerpoint/2010/main" val="2396399839"/>
      </p:ext>
    </p:extLst>
  </p:cSld>
  <p:clrMapOvr>
    <a:masterClrMapping/>
  </p:clrMapOvr>
  <p:transition spd="slow">
    <p:push/>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image" Target="../media/image1.jpeg"/><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slideLayout" Target="../slideLayouts/slideLayout35.xml"/><Relationship Id="rId18" Type="http://schemas.openxmlformats.org/officeDocument/2006/relationships/image" Target="../media/image1.jpeg"/><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slideLayout" Target="../slideLayouts/slideLayout34.xml"/><Relationship Id="rId17" Type="http://schemas.openxmlformats.org/officeDocument/2006/relationships/theme" Target="../theme/theme2.xml"/><Relationship Id="rId2" Type="http://schemas.openxmlformats.org/officeDocument/2006/relationships/slideLayout" Target="../slideLayouts/slideLayout24.xml"/><Relationship Id="rId16" Type="http://schemas.openxmlformats.org/officeDocument/2006/relationships/slideLayout" Target="../slideLayouts/slideLayout38.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5" Type="http://schemas.openxmlformats.org/officeDocument/2006/relationships/slideLayout" Target="../slideLayouts/slideLayout3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 Id="rId14" Type="http://schemas.openxmlformats.org/officeDocument/2006/relationships/slideLayout" Target="../slideLayouts/slideLayout36.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46.xml"/><Relationship Id="rId13" Type="http://schemas.openxmlformats.org/officeDocument/2006/relationships/slideLayout" Target="../slideLayouts/slideLayout51.xml"/><Relationship Id="rId18" Type="http://schemas.openxmlformats.org/officeDocument/2006/relationships/theme" Target="../theme/theme3.xml"/><Relationship Id="rId3" Type="http://schemas.openxmlformats.org/officeDocument/2006/relationships/slideLayout" Target="../slideLayouts/slideLayout41.xml"/><Relationship Id="rId7" Type="http://schemas.openxmlformats.org/officeDocument/2006/relationships/slideLayout" Target="../slideLayouts/slideLayout45.xml"/><Relationship Id="rId12" Type="http://schemas.openxmlformats.org/officeDocument/2006/relationships/slideLayout" Target="../slideLayouts/slideLayout50.xml"/><Relationship Id="rId17" Type="http://schemas.openxmlformats.org/officeDocument/2006/relationships/slideLayout" Target="../slideLayouts/slideLayout55.xml"/><Relationship Id="rId2" Type="http://schemas.openxmlformats.org/officeDocument/2006/relationships/slideLayout" Target="../slideLayouts/slideLayout40.xml"/><Relationship Id="rId16" Type="http://schemas.openxmlformats.org/officeDocument/2006/relationships/slideLayout" Target="../slideLayouts/slideLayout54.xml"/><Relationship Id="rId1" Type="http://schemas.openxmlformats.org/officeDocument/2006/relationships/slideLayout" Target="../slideLayouts/slideLayout39.xml"/><Relationship Id="rId6" Type="http://schemas.openxmlformats.org/officeDocument/2006/relationships/slideLayout" Target="../slideLayouts/slideLayout44.xml"/><Relationship Id="rId11" Type="http://schemas.openxmlformats.org/officeDocument/2006/relationships/slideLayout" Target="../slideLayouts/slideLayout49.xml"/><Relationship Id="rId5" Type="http://schemas.openxmlformats.org/officeDocument/2006/relationships/slideLayout" Target="../slideLayouts/slideLayout43.xml"/><Relationship Id="rId15" Type="http://schemas.openxmlformats.org/officeDocument/2006/relationships/slideLayout" Target="../slideLayouts/slideLayout53.xml"/><Relationship Id="rId10" Type="http://schemas.openxmlformats.org/officeDocument/2006/relationships/slideLayout" Target="../slideLayouts/slideLayout48.xml"/><Relationship Id="rId19" Type="http://schemas.openxmlformats.org/officeDocument/2006/relationships/image" Target="../media/image1.jpeg"/><Relationship Id="rId4" Type="http://schemas.openxmlformats.org/officeDocument/2006/relationships/slideLayout" Target="../slideLayouts/slideLayout42.xml"/><Relationship Id="rId9" Type="http://schemas.openxmlformats.org/officeDocument/2006/relationships/slideLayout" Target="../slideLayouts/slideLayout47.xml"/><Relationship Id="rId14" Type="http://schemas.openxmlformats.org/officeDocument/2006/relationships/slideLayout" Target="../slideLayouts/slideLayout5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7" name="Espace réservé du titre 1"/>
          <p:cNvSpPr>
            <a:spLocks noGrp="1"/>
          </p:cNvSpPr>
          <p:nvPr>
            <p:ph type="title"/>
          </p:nvPr>
        </p:nvSpPr>
        <p:spPr bwMode="auto">
          <a:xfrm>
            <a:off x="534988" y="180231"/>
            <a:ext cx="9623425" cy="88513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0" tIns="52153" rIns="104306" bIns="52153" numCol="1" anchor="ctr" anchorCtr="0" compatLnSpc="1">
            <a:prstTxWarp prst="textNoShape">
              <a:avLst/>
            </a:prstTxWarp>
          </a:bodyPr>
          <a:lstStyle/>
          <a:p>
            <a:pPr lvl="0"/>
            <a:r>
              <a:rPr lang="en-US" noProof="0"/>
              <a:t>Slide title</a:t>
            </a:r>
          </a:p>
        </p:txBody>
      </p:sp>
      <p:sp>
        <p:nvSpPr>
          <p:cNvPr id="1028" name="Espace réservé du texte 2"/>
          <p:cNvSpPr>
            <a:spLocks noGrp="1"/>
          </p:cNvSpPr>
          <p:nvPr>
            <p:ph type="body" idx="1"/>
          </p:nvPr>
        </p:nvSpPr>
        <p:spPr bwMode="auto">
          <a:xfrm>
            <a:off x="534988" y="1476375"/>
            <a:ext cx="9623425" cy="554461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0" tIns="52153" rIns="104306" bIns="52153" numCol="1" anchor="t" anchorCtr="0" compatLnSpc="1">
            <a:prstTxWarp prst="textNoShape">
              <a:avLst/>
            </a:prstTxWarp>
          </a:bodyPr>
          <a:lstStyle/>
          <a:p>
            <a:pPr lvl="0"/>
            <a:r>
              <a:rPr lang="en-US" noProof="0"/>
              <a:t>First level</a:t>
            </a:r>
          </a:p>
          <a:p>
            <a:pPr lvl="1"/>
            <a:r>
              <a:rPr lang="en-US" noProof="0"/>
              <a:t>Second level</a:t>
            </a:r>
          </a:p>
          <a:p>
            <a:pPr lvl="2"/>
            <a:r>
              <a:rPr lang="en-US" noProof="0"/>
              <a:t>Third level</a:t>
            </a:r>
          </a:p>
          <a:p>
            <a:pPr lvl="2"/>
            <a:endParaRPr lang="en-US"/>
          </a:p>
        </p:txBody>
      </p:sp>
      <p:pic>
        <p:nvPicPr>
          <p:cNvPr id="1029" name="Picture 2" descr="Barre.jpg"/>
          <p:cNvPicPr preferRelativeResize="0">
            <a:picLocks/>
          </p:cNvPicPr>
          <p:nvPr/>
        </p:nvPicPr>
        <p:blipFill>
          <a:blip r:embed="rId24" cstate="email">
            <a:extLst>
              <a:ext uri="{28A0092B-C50C-407E-A947-70E740481C1C}">
                <a14:useLocalDpi xmlns:a14="http://schemas.microsoft.com/office/drawing/2010/main"/>
              </a:ext>
            </a:extLst>
          </a:blip>
          <a:srcRect/>
          <a:stretch>
            <a:fillRect/>
          </a:stretch>
        </p:blipFill>
        <p:spPr bwMode="auto">
          <a:xfrm>
            <a:off x="0" y="-7633"/>
            <a:ext cx="10693400" cy="72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cxnSp>
        <p:nvCxnSpPr>
          <p:cNvPr id="10" name="Straight Connector 9">
            <a:extLst>
              <a:ext uri="{FF2B5EF4-FFF2-40B4-BE49-F238E27FC236}">
                <a16:creationId xmlns:a16="http://schemas.microsoft.com/office/drawing/2014/main" id="{98F5127D-4064-4948-ADD4-7EFFD7945EFE}"/>
              </a:ext>
            </a:extLst>
          </p:cNvPr>
          <p:cNvCxnSpPr>
            <a:cxnSpLocks/>
          </p:cNvCxnSpPr>
          <p:nvPr/>
        </p:nvCxnSpPr>
        <p:spPr>
          <a:xfrm>
            <a:off x="588708" y="1044327"/>
            <a:ext cx="1211312" cy="0"/>
          </a:xfrm>
          <a:prstGeom prst="line">
            <a:avLst/>
          </a:prstGeom>
          <a:ln w="57150" cap="rnd">
            <a:solidFill>
              <a:srgbClr val="004084"/>
            </a:solidFill>
          </a:ln>
          <a:effectLst/>
        </p:spPr>
        <p:style>
          <a:lnRef idx="2">
            <a:schemeClr val="accent1"/>
          </a:lnRef>
          <a:fillRef idx="0">
            <a:schemeClr val="accent1"/>
          </a:fillRef>
          <a:effectRef idx="1">
            <a:schemeClr val="accent1"/>
          </a:effectRef>
          <a:fontRef idx="minor">
            <a:schemeClr val="tx1"/>
          </a:fontRef>
        </p:style>
      </p:cxnSp>
      <p:cxnSp>
        <p:nvCxnSpPr>
          <p:cNvPr id="9" name="Straight Connector 8">
            <a:extLst>
              <a:ext uri="{FF2B5EF4-FFF2-40B4-BE49-F238E27FC236}">
                <a16:creationId xmlns:a16="http://schemas.microsoft.com/office/drawing/2014/main" id="{373EA66E-AC97-47D3-AFF7-28384C037AE6}"/>
              </a:ext>
            </a:extLst>
          </p:cNvPr>
          <p:cNvCxnSpPr>
            <a:cxnSpLocks/>
          </p:cNvCxnSpPr>
          <p:nvPr userDrawn="1"/>
        </p:nvCxnSpPr>
        <p:spPr>
          <a:xfrm>
            <a:off x="551981" y="1044327"/>
            <a:ext cx="1211312" cy="0"/>
          </a:xfrm>
          <a:prstGeom prst="line">
            <a:avLst/>
          </a:prstGeom>
          <a:ln w="57150" cap="rnd">
            <a:solidFill>
              <a:srgbClr val="004084"/>
            </a:solidFill>
          </a:ln>
          <a:effectLst/>
        </p:spPr>
        <p:style>
          <a:lnRef idx="2">
            <a:schemeClr val="accent1"/>
          </a:lnRef>
          <a:fillRef idx="0">
            <a:schemeClr val="accent1"/>
          </a:fillRef>
          <a:effectRef idx="1">
            <a:schemeClr val="accent1"/>
          </a:effectRef>
          <a:fontRef idx="minor">
            <a:schemeClr val="tx1"/>
          </a:fontRef>
        </p:style>
      </p:cxnSp>
      <p:sp>
        <p:nvSpPr>
          <p:cNvPr id="11" name="TextBox 10">
            <a:extLst>
              <a:ext uri="{FF2B5EF4-FFF2-40B4-BE49-F238E27FC236}">
                <a16:creationId xmlns:a16="http://schemas.microsoft.com/office/drawing/2014/main" id="{3EF16F7C-DC7E-4F56-94C6-C1B2A5E0128D}"/>
              </a:ext>
            </a:extLst>
          </p:cNvPr>
          <p:cNvSpPr txBox="1"/>
          <p:nvPr userDrawn="1"/>
        </p:nvSpPr>
        <p:spPr>
          <a:xfrm>
            <a:off x="522288" y="7020985"/>
            <a:ext cx="9420101" cy="276999"/>
          </a:xfrm>
          <a:prstGeom prst="rect">
            <a:avLst/>
          </a:prstGeom>
          <a:noFill/>
        </p:spPr>
        <p:txBody>
          <a:bodyPr wrap="square" rtlCol="0">
            <a:spAutoFit/>
          </a:bodyPr>
          <a:lstStyle/>
          <a:p>
            <a:r>
              <a:rPr lang="en-US" sz="1200">
                <a:solidFill>
                  <a:schemeClr val="accent6">
                    <a:lumMod val="60000"/>
                    <a:lumOff val="40000"/>
                  </a:schemeClr>
                </a:solidFill>
                <a:latin typeface="+mn-lt"/>
              </a:rPr>
              <a:t>© UNDRR – United Nations Office for Disaster Risk Reduction</a:t>
            </a:r>
            <a:endParaRPr lang="en-GB" sz="1200">
              <a:solidFill>
                <a:schemeClr val="accent6">
                  <a:lumMod val="60000"/>
                  <a:lumOff val="40000"/>
                </a:schemeClr>
              </a:solidFill>
              <a:latin typeface="+mn-lt"/>
            </a:endParaRPr>
          </a:p>
        </p:txBody>
      </p:sp>
    </p:spTree>
    <p:extLst>
      <p:ext uri="{BB962C8B-B14F-4D97-AF65-F5344CB8AC3E}">
        <p14:creationId xmlns:p14="http://schemas.microsoft.com/office/powerpoint/2010/main" val="2379878272"/>
      </p:ext>
    </p:extLst>
  </p:cSld>
  <p:clrMap bg1="lt1" tx1="dk1" bg2="lt2" tx2="dk2" accent1="accent1" accent2="accent2" accent3="accent3" accent4="accent4" accent5="accent5" accent6="accent6" hlink="hlink" folHlink="folHlink"/>
  <p:sldLayoutIdLst>
    <p:sldLayoutId id="2147483805" r:id="rId1"/>
    <p:sldLayoutId id="2147483748" r:id="rId2"/>
    <p:sldLayoutId id="2147483749" r:id="rId3"/>
    <p:sldLayoutId id="2147483750" r:id="rId4"/>
    <p:sldLayoutId id="2147483806" r:id="rId5"/>
    <p:sldLayoutId id="2147483751" r:id="rId6"/>
    <p:sldLayoutId id="2147483753" r:id="rId7"/>
    <p:sldLayoutId id="2147483755" r:id="rId8"/>
    <p:sldLayoutId id="2147483762" r:id="rId9"/>
    <p:sldLayoutId id="2147483807" r:id="rId10"/>
    <p:sldLayoutId id="2147483761" r:id="rId11"/>
    <p:sldLayoutId id="2147483754" r:id="rId12"/>
    <p:sldLayoutId id="2147483808" r:id="rId13"/>
    <p:sldLayoutId id="2147483765" r:id="rId14"/>
    <p:sldLayoutId id="2147483766" r:id="rId15"/>
    <p:sldLayoutId id="2147483809" r:id="rId16"/>
    <p:sldLayoutId id="2147483763" r:id="rId17"/>
    <p:sldLayoutId id="2147483757" r:id="rId18"/>
    <p:sldLayoutId id="2147483759" r:id="rId19"/>
    <p:sldLayoutId id="2147483760" r:id="rId20"/>
    <p:sldLayoutId id="2147483764" r:id="rId21"/>
    <p:sldLayoutId id="2147483767" r:id="rId22"/>
  </p:sldLayoutIdLst>
  <p:transition spd="slow">
    <p:push/>
  </p:transition>
  <p:hf hdr="0"/>
  <p:txStyles>
    <p:titleStyle>
      <a:lvl1pPr algn="l" defTabSz="1042988" rtl="0" eaLnBrk="1" fontAlgn="base" hangingPunct="1">
        <a:spcBef>
          <a:spcPct val="0"/>
        </a:spcBef>
        <a:spcAft>
          <a:spcPct val="0"/>
        </a:spcAft>
        <a:defRPr sz="2800" b="1" cap="none" baseline="0">
          <a:solidFill>
            <a:schemeClr val="accent1"/>
          </a:solidFill>
          <a:latin typeface="Roboto Black" panose="02000000000000000000" pitchFamily="2" charset="0"/>
          <a:ea typeface="Roboto Black" panose="02000000000000000000" pitchFamily="2" charset="0"/>
          <a:cs typeface="Roboto Black" panose="02000000000000000000" pitchFamily="2" charset="0"/>
        </a:defRPr>
      </a:lvl1pPr>
      <a:lvl2pPr algn="l" defTabSz="1042988" rtl="0" eaLnBrk="1" fontAlgn="base" hangingPunct="1">
        <a:spcBef>
          <a:spcPct val="0"/>
        </a:spcBef>
        <a:spcAft>
          <a:spcPct val="0"/>
        </a:spcAft>
        <a:defRPr sz="4500" b="1">
          <a:solidFill>
            <a:srgbClr val="25A2E3"/>
          </a:solidFill>
          <a:latin typeface="Helvetica Neue" charset="0"/>
          <a:ea typeface="ＭＳ Ｐゴシック" charset="0"/>
          <a:cs typeface="Arial" charset="0"/>
        </a:defRPr>
      </a:lvl2pPr>
      <a:lvl3pPr algn="l" defTabSz="1042988" rtl="0" eaLnBrk="1" fontAlgn="base" hangingPunct="1">
        <a:spcBef>
          <a:spcPct val="0"/>
        </a:spcBef>
        <a:spcAft>
          <a:spcPct val="0"/>
        </a:spcAft>
        <a:defRPr sz="4500" b="1">
          <a:solidFill>
            <a:srgbClr val="25A2E3"/>
          </a:solidFill>
          <a:latin typeface="Helvetica Neue" charset="0"/>
          <a:ea typeface="ＭＳ Ｐゴシック" charset="0"/>
          <a:cs typeface="Arial" charset="0"/>
        </a:defRPr>
      </a:lvl3pPr>
      <a:lvl4pPr algn="l" defTabSz="1042988" rtl="0" eaLnBrk="1" fontAlgn="base" hangingPunct="1">
        <a:spcBef>
          <a:spcPct val="0"/>
        </a:spcBef>
        <a:spcAft>
          <a:spcPct val="0"/>
        </a:spcAft>
        <a:defRPr sz="4500" b="1">
          <a:solidFill>
            <a:srgbClr val="25A2E3"/>
          </a:solidFill>
          <a:latin typeface="Helvetica Neue" charset="0"/>
          <a:ea typeface="ＭＳ Ｐゴシック" charset="0"/>
          <a:cs typeface="Arial" charset="0"/>
        </a:defRPr>
      </a:lvl4pPr>
      <a:lvl5pPr algn="l" defTabSz="1042988" rtl="0" eaLnBrk="1" fontAlgn="base" hangingPunct="1">
        <a:spcBef>
          <a:spcPct val="0"/>
        </a:spcBef>
        <a:spcAft>
          <a:spcPct val="0"/>
        </a:spcAft>
        <a:defRPr sz="4500" b="1">
          <a:solidFill>
            <a:srgbClr val="25A2E3"/>
          </a:solidFill>
          <a:latin typeface="Helvetica Neue" charset="0"/>
          <a:ea typeface="ＭＳ Ｐゴシック" charset="0"/>
          <a:cs typeface="Arial" charset="0"/>
        </a:defRPr>
      </a:lvl5pPr>
      <a:lvl6pPr marL="457200" algn="l" defTabSz="1042988" rtl="0" eaLnBrk="1" fontAlgn="base" hangingPunct="1">
        <a:spcBef>
          <a:spcPct val="0"/>
        </a:spcBef>
        <a:spcAft>
          <a:spcPct val="0"/>
        </a:spcAft>
        <a:defRPr sz="5000" b="1">
          <a:solidFill>
            <a:srgbClr val="25A2E3"/>
          </a:solidFill>
          <a:latin typeface="Arial" charset="0"/>
          <a:ea typeface="ＭＳ Ｐゴシック" charset="0"/>
          <a:cs typeface="Arial" charset="0"/>
        </a:defRPr>
      </a:lvl6pPr>
      <a:lvl7pPr marL="914400" algn="l" defTabSz="1042988" rtl="0" eaLnBrk="1" fontAlgn="base" hangingPunct="1">
        <a:spcBef>
          <a:spcPct val="0"/>
        </a:spcBef>
        <a:spcAft>
          <a:spcPct val="0"/>
        </a:spcAft>
        <a:defRPr sz="5000" b="1">
          <a:solidFill>
            <a:srgbClr val="25A2E3"/>
          </a:solidFill>
          <a:latin typeface="Arial" charset="0"/>
          <a:ea typeface="ＭＳ Ｐゴシック" charset="0"/>
          <a:cs typeface="Arial" charset="0"/>
        </a:defRPr>
      </a:lvl7pPr>
      <a:lvl8pPr marL="1371600" algn="l" defTabSz="1042988" rtl="0" eaLnBrk="1" fontAlgn="base" hangingPunct="1">
        <a:spcBef>
          <a:spcPct val="0"/>
        </a:spcBef>
        <a:spcAft>
          <a:spcPct val="0"/>
        </a:spcAft>
        <a:defRPr sz="5000" b="1">
          <a:solidFill>
            <a:srgbClr val="25A2E3"/>
          </a:solidFill>
          <a:latin typeface="Arial" charset="0"/>
          <a:ea typeface="ＭＳ Ｐゴシック" charset="0"/>
          <a:cs typeface="Arial" charset="0"/>
        </a:defRPr>
      </a:lvl8pPr>
      <a:lvl9pPr marL="1828800" algn="l" defTabSz="1042988" rtl="0" eaLnBrk="1" fontAlgn="base" hangingPunct="1">
        <a:spcBef>
          <a:spcPct val="0"/>
        </a:spcBef>
        <a:spcAft>
          <a:spcPct val="0"/>
        </a:spcAft>
        <a:defRPr sz="5000" b="1">
          <a:solidFill>
            <a:srgbClr val="25A2E3"/>
          </a:solidFill>
          <a:latin typeface="Arial" charset="0"/>
          <a:ea typeface="ＭＳ Ｐゴシック" charset="0"/>
          <a:cs typeface="Arial" charset="0"/>
        </a:defRPr>
      </a:lvl9pPr>
    </p:titleStyle>
    <p:bodyStyle>
      <a:lvl1pPr marL="390525" indent="-390525" algn="l" defTabSz="1042988" rtl="0" eaLnBrk="1" fontAlgn="base" hangingPunct="1">
        <a:lnSpc>
          <a:spcPct val="120000"/>
        </a:lnSpc>
        <a:spcBef>
          <a:spcPct val="20000"/>
        </a:spcBef>
        <a:spcAft>
          <a:spcPct val="0"/>
        </a:spcAft>
        <a:buClr>
          <a:srgbClr val="FF9933"/>
        </a:buClr>
        <a:buFont typeface="Wingdings" panose="05000000000000000000" pitchFamily="2" charset="2"/>
        <a:buChar char="§"/>
        <a:defRPr sz="2000">
          <a:solidFill>
            <a:srgbClr val="004084"/>
          </a:solidFill>
          <a:latin typeface="Roboto" panose="02000000000000000000" pitchFamily="2" charset="0"/>
          <a:ea typeface="Roboto" panose="02000000000000000000" pitchFamily="2" charset="0"/>
          <a:cs typeface="Roboto" panose="02000000000000000000" pitchFamily="2" charset="0"/>
        </a:defRPr>
      </a:lvl1pPr>
      <a:lvl2pPr marL="742950" indent="-285750" algn="l" defTabSz="1042988" rtl="0" eaLnBrk="1" fontAlgn="base" hangingPunct="1">
        <a:lnSpc>
          <a:spcPct val="120000"/>
        </a:lnSpc>
        <a:spcBef>
          <a:spcPct val="20000"/>
        </a:spcBef>
        <a:spcAft>
          <a:spcPct val="0"/>
        </a:spcAft>
        <a:buClr>
          <a:srgbClr val="004084"/>
        </a:buClr>
        <a:buFont typeface="Arial" panose="020B0604020202020204" pitchFamily="34" charset="0"/>
        <a:buChar char="‒"/>
        <a:defRPr sz="1800">
          <a:solidFill>
            <a:srgbClr val="004084"/>
          </a:solidFill>
          <a:latin typeface="Roboto" panose="02000000000000000000" pitchFamily="2" charset="0"/>
          <a:ea typeface="Roboto" panose="02000000000000000000" pitchFamily="2" charset="0"/>
          <a:cs typeface="Roboto" panose="02000000000000000000" pitchFamily="2" charset="0"/>
        </a:defRPr>
      </a:lvl2pPr>
      <a:lvl3pPr marL="1073150" indent="-268288" algn="l" defTabSz="1042988" rtl="0" eaLnBrk="1" fontAlgn="base" hangingPunct="1">
        <a:lnSpc>
          <a:spcPct val="120000"/>
        </a:lnSpc>
        <a:spcBef>
          <a:spcPct val="20000"/>
        </a:spcBef>
        <a:spcAft>
          <a:spcPct val="0"/>
        </a:spcAft>
        <a:buFont typeface="Wingdings" panose="05000000000000000000" pitchFamily="2" charset="2"/>
        <a:buChar char="§"/>
        <a:defRPr sz="1600" i="0">
          <a:solidFill>
            <a:srgbClr val="004084"/>
          </a:solidFill>
          <a:latin typeface="Roboto" panose="02000000000000000000" pitchFamily="2" charset="0"/>
          <a:ea typeface="Roboto" panose="02000000000000000000" pitchFamily="2" charset="0"/>
          <a:cs typeface="Roboto" panose="02000000000000000000" pitchFamily="2" charset="0"/>
        </a:defRPr>
      </a:lvl3pPr>
      <a:lvl4pPr marL="1824038" indent="-260350" algn="l" defTabSz="1042988" rtl="0" eaLnBrk="1" fontAlgn="base" hangingPunct="1">
        <a:spcBef>
          <a:spcPct val="20000"/>
        </a:spcBef>
        <a:spcAft>
          <a:spcPct val="0"/>
        </a:spcAft>
        <a:buFont typeface="Arial" charset="0"/>
        <a:defRPr sz="2300">
          <a:solidFill>
            <a:schemeClr val="tx1"/>
          </a:solidFill>
          <a:latin typeface="+mn-lt"/>
          <a:ea typeface="Arial" charset="0"/>
          <a:cs typeface="+mn-cs"/>
        </a:defRPr>
      </a:lvl4pPr>
      <a:lvl5pPr marL="2346325" indent="-260350" algn="l" defTabSz="1042988" rtl="0" eaLnBrk="1" fontAlgn="base" hangingPunct="1">
        <a:spcBef>
          <a:spcPct val="20000"/>
        </a:spcBef>
        <a:spcAft>
          <a:spcPct val="0"/>
        </a:spcAft>
        <a:buFont typeface="Arial" charset="0"/>
        <a:defRPr sz="2300">
          <a:solidFill>
            <a:schemeClr val="tx1"/>
          </a:solidFill>
          <a:latin typeface="+mn-lt"/>
          <a:ea typeface="Arial" charset="0"/>
          <a:cs typeface="+mn-cs"/>
        </a:defRPr>
      </a:lvl5pPr>
      <a:lvl6pPr marL="2803525" indent="-260350" algn="l" defTabSz="1042988" rtl="0" eaLnBrk="1" fontAlgn="base" hangingPunct="1">
        <a:spcBef>
          <a:spcPct val="20000"/>
        </a:spcBef>
        <a:spcAft>
          <a:spcPct val="0"/>
        </a:spcAft>
        <a:buFont typeface="Arial" charset="0"/>
        <a:defRPr sz="2300">
          <a:solidFill>
            <a:schemeClr val="tx1"/>
          </a:solidFill>
          <a:latin typeface="+mn-lt"/>
          <a:ea typeface="Arial" charset="0"/>
          <a:cs typeface="+mn-cs"/>
        </a:defRPr>
      </a:lvl6pPr>
      <a:lvl7pPr marL="3260725" indent="-260350" algn="l" defTabSz="1042988" rtl="0" eaLnBrk="1" fontAlgn="base" hangingPunct="1">
        <a:spcBef>
          <a:spcPct val="20000"/>
        </a:spcBef>
        <a:spcAft>
          <a:spcPct val="0"/>
        </a:spcAft>
        <a:buFont typeface="Arial" charset="0"/>
        <a:defRPr sz="2300">
          <a:solidFill>
            <a:schemeClr val="tx1"/>
          </a:solidFill>
          <a:latin typeface="+mn-lt"/>
          <a:ea typeface="Arial" charset="0"/>
          <a:cs typeface="+mn-cs"/>
        </a:defRPr>
      </a:lvl7pPr>
      <a:lvl8pPr marL="3717925" indent="-260350" algn="l" defTabSz="1042988" rtl="0" eaLnBrk="1" fontAlgn="base" hangingPunct="1">
        <a:spcBef>
          <a:spcPct val="20000"/>
        </a:spcBef>
        <a:spcAft>
          <a:spcPct val="0"/>
        </a:spcAft>
        <a:buFont typeface="Arial" charset="0"/>
        <a:defRPr sz="2300">
          <a:solidFill>
            <a:schemeClr val="tx1"/>
          </a:solidFill>
          <a:latin typeface="+mn-lt"/>
          <a:ea typeface="Arial" charset="0"/>
          <a:cs typeface="+mn-cs"/>
        </a:defRPr>
      </a:lvl8pPr>
      <a:lvl9pPr marL="4175125" indent="-260350" algn="l" defTabSz="1042988" rtl="0" eaLnBrk="1" fontAlgn="base" hangingPunct="1">
        <a:spcBef>
          <a:spcPct val="20000"/>
        </a:spcBef>
        <a:spcAft>
          <a:spcPct val="0"/>
        </a:spcAft>
        <a:buFont typeface="Arial" charset="0"/>
        <a:defRPr sz="2300">
          <a:solidFill>
            <a:schemeClr val="tx1"/>
          </a:solidFill>
          <a:latin typeface="+mn-lt"/>
          <a:ea typeface="Arial" charset="0"/>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3368" userDrawn="1">
          <p15:clr>
            <a:srgbClr val="F26B43"/>
          </p15:clr>
        </p15:guide>
        <p15:guide id="2" pos="6407" userDrawn="1">
          <p15:clr>
            <a:srgbClr val="F26B43"/>
          </p15:clr>
        </p15:guide>
        <p15:guide id="3" pos="329" userDrawn="1">
          <p15:clr>
            <a:srgbClr val="F26B43"/>
          </p15:clr>
        </p15:guide>
        <p15:guide id="4" orient="horz" pos="2381" userDrawn="1">
          <p15:clr>
            <a:srgbClr val="F26B43"/>
          </p15:clr>
        </p15:guide>
        <p15:guide id="5" orient="horz" pos="930" userDrawn="1">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7" name="Espace réservé du titre 1"/>
          <p:cNvSpPr>
            <a:spLocks noGrp="1"/>
          </p:cNvSpPr>
          <p:nvPr>
            <p:ph type="title"/>
          </p:nvPr>
        </p:nvSpPr>
        <p:spPr bwMode="auto">
          <a:xfrm>
            <a:off x="534988" y="180231"/>
            <a:ext cx="9623425" cy="8851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0" tIns="52153" rIns="104306" bIns="52153" numCol="1" anchor="ctr" anchorCtr="0" compatLnSpc="1">
            <a:prstTxWarp prst="textNoShape">
              <a:avLst/>
            </a:prstTxWarp>
          </a:bodyPr>
          <a:lstStyle/>
          <a:p>
            <a:pPr lvl="0"/>
            <a:r>
              <a:rPr lang="en-US" noProof="0"/>
              <a:t>Slide title</a:t>
            </a:r>
          </a:p>
        </p:txBody>
      </p:sp>
      <p:sp>
        <p:nvSpPr>
          <p:cNvPr id="1028" name="Espace réservé du texte 2"/>
          <p:cNvSpPr>
            <a:spLocks noGrp="1"/>
          </p:cNvSpPr>
          <p:nvPr>
            <p:ph type="body" idx="1"/>
          </p:nvPr>
        </p:nvSpPr>
        <p:spPr bwMode="auto">
          <a:xfrm>
            <a:off x="534988" y="1476375"/>
            <a:ext cx="9623425" cy="5544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0" tIns="52153" rIns="104306" bIns="52153" numCol="1" anchor="t" anchorCtr="0" compatLnSpc="1">
            <a:prstTxWarp prst="textNoShape">
              <a:avLst/>
            </a:prstTxWarp>
          </a:bodyPr>
          <a:lstStyle/>
          <a:p>
            <a:pPr lvl="0"/>
            <a:r>
              <a:rPr lang="en-US" noProof="0"/>
              <a:t>First level</a:t>
            </a:r>
          </a:p>
          <a:p>
            <a:pPr lvl="1"/>
            <a:r>
              <a:rPr lang="en-US" noProof="0"/>
              <a:t>Second level</a:t>
            </a:r>
          </a:p>
          <a:p>
            <a:pPr lvl="2"/>
            <a:r>
              <a:rPr lang="en-US" noProof="0"/>
              <a:t>Third level</a:t>
            </a:r>
          </a:p>
          <a:p>
            <a:pPr lvl="2"/>
            <a:endParaRPr lang="en-US"/>
          </a:p>
        </p:txBody>
      </p:sp>
      <p:pic>
        <p:nvPicPr>
          <p:cNvPr id="1029" name="Picture 2" descr="Barre.jpg"/>
          <p:cNvPicPr preferRelativeResize="0">
            <a:picLocks/>
          </p:cNvPicPr>
          <p:nvPr/>
        </p:nvPicPr>
        <p:blipFill>
          <a:blip r:embed="rId18" cstate="email">
            <a:extLst>
              <a:ext uri="{28A0092B-C50C-407E-A947-70E740481C1C}">
                <a14:useLocalDpi xmlns:a14="http://schemas.microsoft.com/office/drawing/2010/main"/>
              </a:ext>
            </a:extLst>
          </a:blip>
          <a:srcRect/>
          <a:stretch>
            <a:fillRect/>
          </a:stretch>
        </p:blipFill>
        <p:spPr bwMode="auto">
          <a:xfrm>
            <a:off x="0" y="-7633"/>
            <a:ext cx="10693400" cy="7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10" name="Straight Connector 9">
            <a:extLst>
              <a:ext uri="{FF2B5EF4-FFF2-40B4-BE49-F238E27FC236}">
                <a16:creationId xmlns:a16="http://schemas.microsoft.com/office/drawing/2014/main" id="{98F5127D-4064-4948-ADD4-7EFFD7945EFE}"/>
              </a:ext>
            </a:extLst>
          </p:cNvPr>
          <p:cNvCxnSpPr>
            <a:cxnSpLocks/>
          </p:cNvCxnSpPr>
          <p:nvPr/>
        </p:nvCxnSpPr>
        <p:spPr>
          <a:xfrm>
            <a:off x="588708" y="1044327"/>
            <a:ext cx="1211312" cy="0"/>
          </a:xfrm>
          <a:prstGeom prst="line">
            <a:avLst/>
          </a:prstGeom>
          <a:ln w="57150" cap="rnd">
            <a:solidFill>
              <a:srgbClr val="004084"/>
            </a:solidFill>
          </a:ln>
          <a:effectLst/>
        </p:spPr>
        <p:style>
          <a:lnRef idx="2">
            <a:schemeClr val="accent1"/>
          </a:lnRef>
          <a:fillRef idx="0">
            <a:schemeClr val="accent1"/>
          </a:fillRef>
          <a:effectRef idx="1">
            <a:schemeClr val="accent1"/>
          </a:effectRef>
          <a:fontRef idx="minor">
            <a:schemeClr val="tx1"/>
          </a:fontRef>
        </p:style>
      </p:cxnSp>
      <p:cxnSp>
        <p:nvCxnSpPr>
          <p:cNvPr id="9" name="Straight Connector 8">
            <a:extLst>
              <a:ext uri="{FF2B5EF4-FFF2-40B4-BE49-F238E27FC236}">
                <a16:creationId xmlns:a16="http://schemas.microsoft.com/office/drawing/2014/main" id="{373EA66E-AC97-47D3-AFF7-28384C037AE6}"/>
              </a:ext>
            </a:extLst>
          </p:cNvPr>
          <p:cNvCxnSpPr>
            <a:cxnSpLocks/>
          </p:cNvCxnSpPr>
          <p:nvPr/>
        </p:nvCxnSpPr>
        <p:spPr>
          <a:xfrm>
            <a:off x="551981" y="1044327"/>
            <a:ext cx="1211312" cy="0"/>
          </a:xfrm>
          <a:prstGeom prst="line">
            <a:avLst/>
          </a:prstGeom>
          <a:ln w="57150" cap="rnd">
            <a:solidFill>
              <a:srgbClr val="004084"/>
            </a:solidFill>
          </a:ln>
          <a:effectLst/>
        </p:spPr>
        <p:style>
          <a:lnRef idx="2">
            <a:schemeClr val="accent1"/>
          </a:lnRef>
          <a:fillRef idx="0">
            <a:schemeClr val="accent1"/>
          </a:fillRef>
          <a:effectRef idx="1">
            <a:schemeClr val="accent1"/>
          </a:effectRef>
          <a:fontRef idx="minor">
            <a:schemeClr val="tx1"/>
          </a:fontRef>
        </p:style>
      </p:cxnSp>
      <p:sp>
        <p:nvSpPr>
          <p:cNvPr id="11" name="TextBox 10">
            <a:extLst>
              <a:ext uri="{FF2B5EF4-FFF2-40B4-BE49-F238E27FC236}">
                <a16:creationId xmlns:a16="http://schemas.microsoft.com/office/drawing/2014/main" id="{3EF16F7C-DC7E-4F56-94C6-C1B2A5E0128D}"/>
              </a:ext>
            </a:extLst>
          </p:cNvPr>
          <p:cNvSpPr txBox="1"/>
          <p:nvPr/>
        </p:nvSpPr>
        <p:spPr>
          <a:xfrm>
            <a:off x="522288" y="7020985"/>
            <a:ext cx="9420101" cy="276999"/>
          </a:xfrm>
          <a:prstGeom prst="rect">
            <a:avLst/>
          </a:prstGeom>
          <a:noFill/>
        </p:spPr>
        <p:txBody>
          <a:bodyPr wrap="square" rtlCol="0">
            <a:spAutoFit/>
          </a:bodyPr>
          <a:lstStyle/>
          <a:p>
            <a:r>
              <a:rPr lang="en-US" sz="1200">
                <a:solidFill>
                  <a:schemeClr val="accent6">
                    <a:lumMod val="60000"/>
                    <a:lumOff val="40000"/>
                  </a:schemeClr>
                </a:solidFill>
                <a:latin typeface="+mn-lt"/>
              </a:rPr>
              <a:t>© UNDRR – United Nations Office for Disaster Risk Reduction</a:t>
            </a:r>
            <a:endParaRPr lang="en-GB" sz="1200">
              <a:solidFill>
                <a:schemeClr val="accent6">
                  <a:lumMod val="60000"/>
                  <a:lumOff val="40000"/>
                </a:schemeClr>
              </a:solidFill>
              <a:latin typeface="+mn-lt"/>
            </a:endParaRPr>
          </a:p>
        </p:txBody>
      </p:sp>
    </p:spTree>
    <p:extLst>
      <p:ext uri="{BB962C8B-B14F-4D97-AF65-F5344CB8AC3E}">
        <p14:creationId xmlns:p14="http://schemas.microsoft.com/office/powerpoint/2010/main" val="285856436"/>
      </p:ext>
    </p:extLst>
  </p:cSld>
  <p:clrMap bg1="lt1" tx1="dk1" bg2="lt2" tx2="dk2" accent1="accent1" accent2="accent2" accent3="accent3" accent4="accent4" accent5="accent5" accent6="accent6" hlink="hlink" folHlink="folHlink"/>
  <p:sldLayoutIdLst>
    <p:sldLayoutId id="2147483770" r:id="rId1"/>
    <p:sldLayoutId id="2147483771" r:id="rId2"/>
    <p:sldLayoutId id="2147483772" r:id="rId3"/>
    <p:sldLayoutId id="2147483773" r:id="rId4"/>
    <p:sldLayoutId id="2147483774" r:id="rId5"/>
    <p:sldLayoutId id="2147483775" r:id="rId6"/>
    <p:sldLayoutId id="2147483776" r:id="rId7"/>
    <p:sldLayoutId id="2147483777" r:id="rId8"/>
    <p:sldLayoutId id="2147483778" r:id="rId9"/>
    <p:sldLayoutId id="2147483779" r:id="rId10"/>
    <p:sldLayoutId id="2147483780" r:id="rId11"/>
    <p:sldLayoutId id="2147483781" r:id="rId12"/>
    <p:sldLayoutId id="2147483782" r:id="rId13"/>
    <p:sldLayoutId id="2147483783" r:id="rId14"/>
    <p:sldLayoutId id="2147483784" r:id="rId15"/>
    <p:sldLayoutId id="2147483785" r:id="rId16"/>
  </p:sldLayoutIdLst>
  <p:transition spd="slow">
    <p:push/>
  </p:transition>
  <p:hf hdr="0"/>
  <p:txStyles>
    <p:titleStyle>
      <a:lvl1pPr algn="l" defTabSz="1042988" rtl="0" eaLnBrk="1" fontAlgn="base" hangingPunct="1">
        <a:spcBef>
          <a:spcPct val="0"/>
        </a:spcBef>
        <a:spcAft>
          <a:spcPct val="0"/>
        </a:spcAft>
        <a:defRPr sz="2800" b="1" cap="none" baseline="0">
          <a:solidFill>
            <a:schemeClr val="accent1"/>
          </a:solidFill>
          <a:latin typeface="Roboto Black" panose="02000000000000000000" pitchFamily="2" charset="0"/>
          <a:ea typeface="Roboto Black" panose="02000000000000000000" pitchFamily="2" charset="0"/>
          <a:cs typeface="Roboto Black" panose="02000000000000000000" pitchFamily="2" charset="0"/>
        </a:defRPr>
      </a:lvl1pPr>
      <a:lvl2pPr algn="l" defTabSz="1042988" rtl="0" eaLnBrk="1" fontAlgn="base" hangingPunct="1">
        <a:spcBef>
          <a:spcPct val="0"/>
        </a:spcBef>
        <a:spcAft>
          <a:spcPct val="0"/>
        </a:spcAft>
        <a:defRPr sz="4500" b="1">
          <a:solidFill>
            <a:srgbClr val="25A2E3"/>
          </a:solidFill>
          <a:latin typeface="Helvetica Neue" charset="0"/>
          <a:ea typeface="ＭＳ Ｐゴシック" charset="0"/>
          <a:cs typeface="Arial" charset="0"/>
        </a:defRPr>
      </a:lvl2pPr>
      <a:lvl3pPr algn="l" defTabSz="1042988" rtl="0" eaLnBrk="1" fontAlgn="base" hangingPunct="1">
        <a:spcBef>
          <a:spcPct val="0"/>
        </a:spcBef>
        <a:spcAft>
          <a:spcPct val="0"/>
        </a:spcAft>
        <a:defRPr sz="4500" b="1">
          <a:solidFill>
            <a:srgbClr val="25A2E3"/>
          </a:solidFill>
          <a:latin typeface="Helvetica Neue" charset="0"/>
          <a:ea typeface="ＭＳ Ｐゴシック" charset="0"/>
          <a:cs typeface="Arial" charset="0"/>
        </a:defRPr>
      </a:lvl3pPr>
      <a:lvl4pPr algn="l" defTabSz="1042988" rtl="0" eaLnBrk="1" fontAlgn="base" hangingPunct="1">
        <a:spcBef>
          <a:spcPct val="0"/>
        </a:spcBef>
        <a:spcAft>
          <a:spcPct val="0"/>
        </a:spcAft>
        <a:defRPr sz="4500" b="1">
          <a:solidFill>
            <a:srgbClr val="25A2E3"/>
          </a:solidFill>
          <a:latin typeface="Helvetica Neue" charset="0"/>
          <a:ea typeface="ＭＳ Ｐゴシック" charset="0"/>
          <a:cs typeface="Arial" charset="0"/>
        </a:defRPr>
      </a:lvl4pPr>
      <a:lvl5pPr algn="l" defTabSz="1042988" rtl="0" eaLnBrk="1" fontAlgn="base" hangingPunct="1">
        <a:spcBef>
          <a:spcPct val="0"/>
        </a:spcBef>
        <a:spcAft>
          <a:spcPct val="0"/>
        </a:spcAft>
        <a:defRPr sz="4500" b="1">
          <a:solidFill>
            <a:srgbClr val="25A2E3"/>
          </a:solidFill>
          <a:latin typeface="Helvetica Neue" charset="0"/>
          <a:ea typeface="ＭＳ Ｐゴシック" charset="0"/>
          <a:cs typeface="Arial" charset="0"/>
        </a:defRPr>
      </a:lvl5pPr>
      <a:lvl6pPr marL="457200" algn="l" defTabSz="1042988" rtl="0" eaLnBrk="1" fontAlgn="base" hangingPunct="1">
        <a:spcBef>
          <a:spcPct val="0"/>
        </a:spcBef>
        <a:spcAft>
          <a:spcPct val="0"/>
        </a:spcAft>
        <a:defRPr sz="5000" b="1">
          <a:solidFill>
            <a:srgbClr val="25A2E3"/>
          </a:solidFill>
          <a:latin typeface="Arial" charset="0"/>
          <a:ea typeface="ＭＳ Ｐゴシック" charset="0"/>
          <a:cs typeface="Arial" charset="0"/>
        </a:defRPr>
      </a:lvl6pPr>
      <a:lvl7pPr marL="914400" algn="l" defTabSz="1042988" rtl="0" eaLnBrk="1" fontAlgn="base" hangingPunct="1">
        <a:spcBef>
          <a:spcPct val="0"/>
        </a:spcBef>
        <a:spcAft>
          <a:spcPct val="0"/>
        </a:spcAft>
        <a:defRPr sz="5000" b="1">
          <a:solidFill>
            <a:srgbClr val="25A2E3"/>
          </a:solidFill>
          <a:latin typeface="Arial" charset="0"/>
          <a:ea typeface="ＭＳ Ｐゴシック" charset="0"/>
          <a:cs typeface="Arial" charset="0"/>
        </a:defRPr>
      </a:lvl7pPr>
      <a:lvl8pPr marL="1371600" algn="l" defTabSz="1042988" rtl="0" eaLnBrk="1" fontAlgn="base" hangingPunct="1">
        <a:spcBef>
          <a:spcPct val="0"/>
        </a:spcBef>
        <a:spcAft>
          <a:spcPct val="0"/>
        </a:spcAft>
        <a:defRPr sz="5000" b="1">
          <a:solidFill>
            <a:srgbClr val="25A2E3"/>
          </a:solidFill>
          <a:latin typeface="Arial" charset="0"/>
          <a:ea typeface="ＭＳ Ｐゴシック" charset="0"/>
          <a:cs typeface="Arial" charset="0"/>
        </a:defRPr>
      </a:lvl8pPr>
      <a:lvl9pPr marL="1828800" algn="l" defTabSz="1042988" rtl="0" eaLnBrk="1" fontAlgn="base" hangingPunct="1">
        <a:spcBef>
          <a:spcPct val="0"/>
        </a:spcBef>
        <a:spcAft>
          <a:spcPct val="0"/>
        </a:spcAft>
        <a:defRPr sz="5000" b="1">
          <a:solidFill>
            <a:srgbClr val="25A2E3"/>
          </a:solidFill>
          <a:latin typeface="Arial" charset="0"/>
          <a:ea typeface="ＭＳ Ｐゴシック" charset="0"/>
          <a:cs typeface="Arial" charset="0"/>
        </a:defRPr>
      </a:lvl9pPr>
    </p:titleStyle>
    <p:bodyStyle>
      <a:lvl1pPr marL="390525" indent="-390525" algn="l" defTabSz="1042988" rtl="0" eaLnBrk="1" fontAlgn="base" hangingPunct="1">
        <a:lnSpc>
          <a:spcPct val="120000"/>
        </a:lnSpc>
        <a:spcBef>
          <a:spcPct val="20000"/>
        </a:spcBef>
        <a:spcAft>
          <a:spcPct val="0"/>
        </a:spcAft>
        <a:buClr>
          <a:srgbClr val="FF9933"/>
        </a:buClr>
        <a:buFont typeface="Wingdings" panose="05000000000000000000" pitchFamily="2" charset="2"/>
        <a:buChar char="§"/>
        <a:defRPr sz="2000">
          <a:solidFill>
            <a:srgbClr val="004084"/>
          </a:solidFill>
          <a:latin typeface="Roboto" panose="02000000000000000000" pitchFamily="2" charset="0"/>
          <a:ea typeface="Roboto" panose="02000000000000000000" pitchFamily="2" charset="0"/>
          <a:cs typeface="Roboto" panose="02000000000000000000" pitchFamily="2" charset="0"/>
        </a:defRPr>
      </a:lvl1pPr>
      <a:lvl2pPr marL="742950" indent="-285750" algn="l" defTabSz="1042988" rtl="0" eaLnBrk="1" fontAlgn="base" hangingPunct="1">
        <a:lnSpc>
          <a:spcPct val="120000"/>
        </a:lnSpc>
        <a:spcBef>
          <a:spcPct val="20000"/>
        </a:spcBef>
        <a:spcAft>
          <a:spcPct val="0"/>
        </a:spcAft>
        <a:buClr>
          <a:srgbClr val="004084"/>
        </a:buClr>
        <a:buFont typeface="Arial" panose="020B0604020202020204" pitchFamily="34" charset="0"/>
        <a:buChar char="‒"/>
        <a:defRPr sz="1800">
          <a:solidFill>
            <a:srgbClr val="004084"/>
          </a:solidFill>
          <a:latin typeface="Roboto" panose="02000000000000000000" pitchFamily="2" charset="0"/>
          <a:ea typeface="Roboto" panose="02000000000000000000" pitchFamily="2" charset="0"/>
          <a:cs typeface="Roboto" panose="02000000000000000000" pitchFamily="2" charset="0"/>
        </a:defRPr>
      </a:lvl2pPr>
      <a:lvl3pPr marL="1073150" indent="-268288" algn="l" defTabSz="1042988" rtl="0" eaLnBrk="1" fontAlgn="base" hangingPunct="1">
        <a:lnSpc>
          <a:spcPct val="120000"/>
        </a:lnSpc>
        <a:spcBef>
          <a:spcPct val="20000"/>
        </a:spcBef>
        <a:spcAft>
          <a:spcPct val="0"/>
        </a:spcAft>
        <a:buFont typeface="Wingdings" panose="05000000000000000000" pitchFamily="2" charset="2"/>
        <a:buChar char="§"/>
        <a:defRPr sz="1600" i="0">
          <a:solidFill>
            <a:srgbClr val="004084"/>
          </a:solidFill>
          <a:latin typeface="Roboto" panose="02000000000000000000" pitchFamily="2" charset="0"/>
          <a:ea typeface="Roboto" panose="02000000000000000000" pitchFamily="2" charset="0"/>
          <a:cs typeface="Roboto" panose="02000000000000000000" pitchFamily="2" charset="0"/>
        </a:defRPr>
      </a:lvl3pPr>
      <a:lvl4pPr marL="1824038" indent="-260350" algn="l" defTabSz="1042988" rtl="0" eaLnBrk="1" fontAlgn="base" hangingPunct="1">
        <a:spcBef>
          <a:spcPct val="20000"/>
        </a:spcBef>
        <a:spcAft>
          <a:spcPct val="0"/>
        </a:spcAft>
        <a:buFont typeface="Arial" charset="0"/>
        <a:defRPr sz="2300">
          <a:solidFill>
            <a:schemeClr val="tx1"/>
          </a:solidFill>
          <a:latin typeface="+mn-lt"/>
          <a:ea typeface="Arial" charset="0"/>
          <a:cs typeface="+mn-cs"/>
        </a:defRPr>
      </a:lvl4pPr>
      <a:lvl5pPr marL="2346325" indent="-260350" algn="l" defTabSz="1042988" rtl="0" eaLnBrk="1" fontAlgn="base" hangingPunct="1">
        <a:spcBef>
          <a:spcPct val="20000"/>
        </a:spcBef>
        <a:spcAft>
          <a:spcPct val="0"/>
        </a:spcAft>
        <a:buFont typeface="Arial" charset="0"/>
        <a:defRPr sz="2300">
          <a:solidFill>
            <a:schemeClr val="tx1"/>
          </a:solidFill>
          <a:latin typeface="+mn-lt"/>
          <a:ea typeface="Arial" charset="0"/>
          <a:cs typeface="+mn-cs"/>
        </a:defRPr>
      </a:lvl5pPr>
      <a:lvl6pPr marL="2803525" indent="-260350" algn="l" defTabSz="1042988" rtl="0" eaLnBrk="1" fontAlgn="base" hangingPunct="1">
        <a:spcBef>
          <a:spcPct val="20000"/>
        </a:spcBef>
        <a:spcAft>
          <a:spcPct val="0"/>
        </a:spcAft>
        <a:buFont typeface="Arial" charset="0"/>
        <a:defRPr sz="2300">
          <a:solidFill>
            <a:schemeClr val="tx1"/>
          </a:solidFill>
          <a:latin typeface="+mn-lt"/>
          <a:ea typeface="Arial" charset="0"/>
          <a:cs typeface="+mn-cs"/>
        </a:defRPr>
      </a:lvl6pPr>
      <a:lvl7pPr marL="3260725" indent="-260350" algn="l" defTabSz="1042988" rtl="0" eaLnBrk="1" fontAlgn="base" hangingPunct="1">
        <a:spcBef>
          <a:spcPct val="20000"/>
        </a:spcBef>
        <a:spcAft>
          <a:spcPct val="0"/>
        </a:spcAft>
        <a:buFont typeface="Arial" charset="0"/>
        <a:defRPr sz="2300">
          <a:solidFill>
            <a:schemeClr val="tx1"/>
          </a:solidFill>
          <a:latin typeface="+mn-lt"/>
          <a:ea typeface="Arial" charset="0"/>
          <a:cs typeface="+mn-cs"/>
        </a:defRPr>
      </a:lvl7pPr>
      <a:lvl8pPr marL="3717925" indent="-260350" algn="l" defTabSz="1042988" rtl="0" eaLnBrk="1" fontAlgn="base" hangingPunct="1">
        <a:spcBef>
          <a:spcPct val="20000"/>
        </a:spcBef>
        <a:spcAft>
          <a:spcPct val="0"/>
        </a:spcAft>
        <a:buFont typeface="Arial" charset="0"/>
        <a:defRPr sz="2300">
          <a:solidFill>
            <a:schemeClr val="tx1"/>
          </a:solidFill>
          <a:latin typeface="+mn-lt"/>
          <a:ea typeface="Arial" charset="0"/>
          <a:cs typeface="+mn-cs"/>
        </a:defRPr>
      </a:lvl8pPr>
      <a:lvl9pPr marL="4175125" indent="-260350" algn="l" defTabSz="1042988" rtl="0" eaLnBrk="1" fontAlgn="base" hangingPunct="1">
        <a:spcBef>
          <a:spcPct val="20000"/>
        </a:spcBef>
        <a:spcAft>
          <a:spcPct val="0"/>
        </a:spcAft>
        <a:buFont typeface="Arial" charset="0"/>
        <a:defRPr sz="2300">
          <a:solidFill>
            <a:schemeClr val="tx1"/>
          </a:solidFill>
          <a:latin typeface="+mn-lt"/>
          <a:ea typeface="Arial" charset="0"/>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3368">
          <p15:clr>
            <a:srgbClr val="F26B43"/>
          </p15:clr>
        </p15:guide>
        <p15:guide id="2" pos="6407">
          <p15:clr>
            <a:srgbClr val="F26B43"/>
          </p15:clr>
        </p15:guide>
        <p15:guide id="3" pos="329">
          <p15:clr>
            <a:srgbClr val="F26B43"/>
          </p15:clr>
        </p15:guide>
        <p15:guide id="4" orient="horz" pos="2381">
          <p15:clr>
            <a:srgbClr val="F26B43"/>
          </p15:clr>
        </p15:guide>
        <p15:guide id="5" orient="horz" pos="930">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7" name="Espace réservé du titre 1"/>
          <p:cNvSpPr>
            <a:spLocks noGrp="1"/>
          </p:cNvSpPr>
          <p:nvPr>
            <p:ph type="title"/>
          </p:nvPr>
        </p:nvSpPr>
        <p:spPr bwMode="auto">
          <a:xfrm>
            <a:off x="534988" y="180231"/>
            <a:ext cx="9623425" cy="88513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0" tIns="52153" rIns="104306" bIns="52153" numCol="1" anchor="ctr" anchorCtr="0" compatLnSpc="1">
            <a:prstTxWarp prst="textNoShape">
              <a:avLst/>
            </a:prstTxWarp>
          </a:bodyPr>
          <a:lstStyle/>
          <a:p>
            <a:pPr lvl="0"/>
            <a:r>
              <a:rPr lang="en-US" noProof="0"/>
              <a:t>Slide title</a:t>
            </a:r>
          </a:p>
        </p:txBody>
      </p:sp>
      <p:sp>
        <p:nvSpPr>
          <p:cNvPr id="1028" name="Espace réservé du texte 2"/>
          <p:cNvSpPr>
            <a:spLocks noGrp="1"/>
          </p:cNvSpPr>
          <p:nvPr>
            <p:ph type="body" idx="1"/>
          </p:nvPr>
        </p:nvSpPr>
        <p:spPr bwMode="auto">
          <a:xfrm>
            <a:off x="534988" y="1476375"/>
            <a:ext cx="9623425" cy="554461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0" tIns="52153" rIns="104306" bIns="52153" numCol="1" anchor="t" anchorCtr="0" compatLnSpc="1">
            <a:prstTxWarp prst="textNoShape">
              <a:avLst/>
            </a:prstTxWarp>
          </a:bodyPr>
          <a:lstStyle/>
          <a:p>
            <a:pPr lvl="0"/>
            <a:r>
              <a:rPr lang="en-US" noProof="0"/>
              <a:t>First level</a:t>
            </a:r>
          </a:p>
          <a:p>
            <a:pPr lvl="1"/>
            <a:r>
              <a:rPr lang="en-US" noProof="0"/>
              <a:t>Second level</a:t>
            </a:r>
          </a:p>
          <a:p>
            <a:pPr lvl="2"/>
            <a:r>
              <a:rPr lang="en-US" noProof="0"/>
              <a:t>Third level</a:t>
            </a:r>
          </a:p>
          <a:p>
            <a:pPr lvl="2"/>
            <a:endParaRPr lang="en-US"/>
          </a:p>
        </p:txBody>
      </p:sp>
      <p:pic>
        <p:nvPicPr>
          <p:cNvPr id="1029" name="Picture 2" descr="Barre.jpg"/>
          <p:cNvPicPr preferRelativeResize="0">
            <a:picLocks/>
          </p:cNvPicPr>
          <p:nvPr/>
        </p:nvPicPr>
        <p:blipFill>
          <a:blip r:embed="rId19" cstate="email">
            <a:extLst>
              <a:ext uri="{28A0092B-C50C-407E-A947-70E740481C1C}">
                <a14:useLocalDpi xmlns:a14="http://schemas.microsoft.com/office/drawing/2010/main"/>
              </a:ext>
            </a:extLst>
          </a:blip>
          <a:srcRect/>
          <a:stretch>
            <a:fillRect/>
          </a:stretch>
        </p:blipFill>
        <p:spPr bwMode="auto">
          <a:xfrm>
            <a:off x="0" y="-7633"/>
            <a:ext cx="10693400" cy="72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cxnSp>
        <p:nvCxnSpPr>
          <p:cNvPr id="10" name="Straight Connector 9">
            <a:extLst>
              <a:ext uri="{FF2B5EF4-FFF2-40B4-BE49-F238E27FC236}">
                <a16:creationId xmlns:a16="http://schemas.microsoft.com/office/drawing/2014/main" id="{98F5127D-4064-4948-ADD4-7EFFD7945EFE}"/>
              </a:ext>
            </a:extLst>
          </p:cNvPr>
          <p:cNvCxnSpPr>
            <a:cxnSpLocks/>
          </p:cNvCxnSpPr>
          <p:nvPr/>
        </p:nvCxnSpPr>
        <p:spPr>
          <a:xfrm>
            <a:off x="588708" y="1044327"/>
            <a:ext cx="1211312" cy="0"/>
          </a:xfrm>
          <a:prstGeom prst="line">
            <a:avLst/>
          </a:prstGeom>
          <a:ln w="57150" cap="rnd">
            <a:solidFill>
              <a:srgbClr val="004084"/>
            </a:solidFill>
          </a:ln>
          <a:effectLst/>
        </p:spPr>
        <p:style>
          <a:lnRef idx="2">
            <a:schemeClr val="accent1"/>
          </a:lnRef>
          <a:fillRef idx="0">
            <a:schemeClr val="accent1"/>
          </a:fillRef>
          <a:effectRef idx="1">
            <a:schemeClr val="accent1"/>
          </a:effectRef>
          <a:fontRef idx="minor">
            <a:schemeClr val="tx1"/>
          </a:fontRef>
        </p:style>
      </p:cxnSp>
      <p:cxnSp>
        <p:nvCxnSpPr>
          <p:cNvPr id="9" name="Straight Connector 8">
            <a:extLst>
              <a:ext uri="{FF2B5EF4-FFF2-40B4-BE49-F238E27FC236}">
                <a16:creationId xmlns:a16="http://schemas.microsoft.com/office/drawing/2014/main" id="{373EA66E-AC97-47D3-AFF7-28384C037AE6}"/>
              </a:ext>
            </a:extLst>
          </p:cNvPr>
          <p:cNvCxnSpPr>
            <a:cxnSpLocks/>
          </p:cNvCxnSpPr>
          <p:nvPr userDrawn="1"/>
        </p:nvCxnSpPr>
        <p:spPr>
          <a:xfrm>
            <a:off x="551981" y="1044327"/>
            <a:ext cx="1211312" cy="0"/>
          </a:xfrm>
          <a:prstGeom prst="line">
            <a:avLst/>
          </a:prstGeom>
          <a:ln w="57150" cap="rnd">
            <a:solidFill>
              <a:srgbClr val="004084"/>
            </a:solidFill>
          </a:ln>
          <a:effectLst/>
        </p:spPr>
        <p:style>
          <a:lnRef idx="2">
            <a:schemeClr val="accent1"/>
          </a:lnRef>
          <a:fillRef idx="0">
            <a:schemeClr val="accent1"/>
          </a:fillRef>
          <a:effectRef idx="1">
            <a:schemeClr val="accent1"/>
          </a:effectRef>
          <a:fontRef idx="minor">
            <a:schemeClr val="tx1"/>
          </a:fontRef>
        </p:style>
      </p:cxnSp>
      <p:sp>
        <p:nvSpPr>
          <p:cNvPr id="11" name="TextBox 10">
            <a:extLst>
              <a:ext uri="{FF2B5EF4-FFF2-40B4-BE49-F238E27FC236}">
                <a16:creationId xmlns:a16="http://schemas.microsoft.com/office/drawing/2014/main" id="{3EF16F7C-DC7E-4F56-94C6-C1B2A5E0128D}"/>
              </a:ext>
            </a:extLst>
          </p:cNvPr>
          <p:cNvSpPr txBox="1"/>
          <p:nvPr userDrawn="1"/>
        </p:nvSpPr>
        <p:spPr>
          <a:xfrm>
            <a:off x="522288" y="7020985"/>
            <a:ext cx="9420101" cy="276999"/>
          </a:xfrm>
          <a:prstGeom prst="rect">
            <a:avLst/>
          </a:prstGeom>
          <a:noFill/>
        </p:spPr>
        <p:txBody>
          <a:bodyPr wrap="square" rtlCol="0">
            <a:spAutoFit/>
          </a:bodyPr>
          <a:lstStyle/>
          <a:p>
            <a:r>
              <a:rPr lang="en-US" sz="1200">
                <a:solidFill>
                  <a:schemeClr val="accent6">
                    <a:lumMod val="60000"/>
                    <a:lumOff val="40000"/>
                  </a:schemeClr>
                </a:solidFill>
                <a:latin typeface="+mn-lt"/>
              </a:rPr>
              <a:t>© UNDRR – United Nations Office for Disaster Risk Reduction</a:t>
            </a:r>
            <a:endParaRPr lang="en-GB" sz="1200">
              <a:solidFill>
                <a:schemeClr val="accent6">
                  <a:lumMod val="60000"/>
                  <a:lumOff val="40000"/>
                </a:schemeClr>
              </a:solidFill>
              <a:latin typeface="+mn-lt"/>
            </a:endParaRPr>
          </a:p>
        </p:txBody>
      </p:sp>
    </p:spTree>
    <p:extLst>
      <p:ext uri="{BB962C8B-B14F-4D97-AF65-F5344CB8AC3E}">
        <p14:creationId xmlns:p14="http://schemas.microsoft.com/office/powerpoint/2010/main" val="3679140341"/>
      </p:ext>
    </p:extLst>
  </p:cSld>
  <p:clrMap bg1="lt1" tx1="dk1" bg2="lt2" tx2="dk2" accent1="accent1" accent2="accent2" accent3="accent3" accent4="accent4" accent5="accent5" accent6="accent6" hlink="hlink" folHlink="folHlink"/>
  <p:sldLayoutIdLst>
    <p:sldLayoutId id="2147483788" r:id="rId1"/>
    <p:sldLayoutId id="2147483789" r:id="rId2"/>
    <p:sldLayoutId id="2147483790" r:id="rId3"/>
    <p:sldLayoutId id="2147483791" r:id="rId4"/>
    <p:sldLayoutId id="2147483792" r:id="rId5"/>
    <p:sldLayoutId id="2147483793" r:id="rId6"/>
    <p:sldLayoutId id="2147483794" r:id="rId7"/>
    <p:sldLayoutId id="2147483795" r:id="rId8"/>
    <p:sldLayoutId id="2147483796" r:id="rId9"/>
    <p:sldLayoutId id="2147483797" r:id="rId10"/>
    <p:sldLayoutId id="2147483798" r:id="rId11"/>
    <p:sldLayoutId id="2147483799" r:id="rId12"/>
    <p:sldLayoutId id="2147483800" r:id="rId13"/>
    <p:sldLayoutId id="2147483801" r:id="rId14"/>
    <p:sldLayoutId id="2147483802" r:id="rId15"/>
    <p:sldLayoutId id="2147483803" r:id="rId16"/>
    <p:sldLayoutId id="2147483810" r:id="rId17"/>
  </p:sldLayoutIdLst>
  <p:transition spd="slow">
    <p:push/>
  </p:transition>
  <p:hf hdr="0"/>
  <p:txStyles>
    <p:titleStyle>
      <a:lvl1pPr algn="l" defTabSz="1042988" rtl="0" eaLnBrk="1" fontAlgn="base" hangingPunct="1">
        <a:spcBef>
          <a:spcPct val="0"/>
        </a:spcBef>
        <a:spcAft>
          <a:spcPct val="0"/>
        </a:spcAft>
        <a:defRPr sz="2800" b="1" cap="none" baseline="0">
          <a:solidFill>
            <a:schemeClr val="accent1"/>
          </a:solidFill>
          <a:latin typeface="Roboto Black" panose="02000000000000000000" pitchFamily="2" charset="0"/>
          <a:ea typeface="Roboto Black" panose="02000000000000000000" pitchFamily="2" charset="0"/>
          <a:cs typeface="Roboto Black" panose="02000000000000000000" pitchFamily="2" charset="0"/>
        </a:defRPr>
      </a:lvl1pPr>
      <a:lvl2pPr algn="l" defTabSz="1042988" rtl="0" eaLnBrk="1" fontAlgn="base" hangingPunct="1">
        <a:spcBef>
          <a:spcPct val="0"/>
        </a:spcBef>
        <a:spcAft>
          <a:spcPct val="0"/>
        </a:spcAft>
        <a:defRPr sz="4500" b="1">
          <a:solidFill>
            <a:srgbClr val="25A2E3"/>
          </a:solidFill>
          <a:latin typeface="Helvetica Neue" charset="0"/>
          <a:ea typeface="ＭＳ Ｐゴシック" charset="0"/>
          <a:cs typeface="Arial" charset="0"/>
        </a:defRPr>
      </a:lvl2pPr>
      <a:lvl3pPr algn="l" defTabSz="1042988" rtl="0" eaLnBrk="1" fontAlgn="base" hangingPunct="1">
        <a:spcBef>
          <a:spcPct val="0"/>
        </a:spcBef>
        <a:spcAft>
          <a:spcPct val="0"/>
        </a:spcAft>
        <a:defRPr sz="4500" b="1">
          <a:solidFill>
            <a:srgbClr val="25A2E3"/>
          </a:solidFill>
          <a:latin typeface="Helvetica Neue" charset="0"/>
          <a:ea typeface="ＭＳ Ｐゴシック" charset="0"/>
          <a:cs typeface="Arial" charset="0"/>
        </a:defRPr>
      </a:lvl3pPr>
      <a:lvl4pPr algn="l" defTabSz="1042988" rtl="0" eaLnBrk="1" fontAlgn="base" hangingPunct="1">
        <a:spcBef>
          <a:spcPct val="0"/>
        </a:spcBef>
        <a:spcAft>
          <a:spcPct val="0"/>
        </a:spcAft>
        <a:defRPr sz="4500" b="1">
          <a:solidFill>
            <a:srgbClr val="25A2E3"/>
          </a:solidFill>
          <a:latin typeface="Helvetica Neue" charset="0"/>
          <a:ea typeface="ＭＳ Ｐゴシック" charset="0"/>
          <a:cs typeface="Arial" charset="0"/>
        </a:defRPr>
      </a:lvl4pPr>
      <a:lvl5pPr algn="l" defTabSz="1042988" rtl="0" eaLnBrk="1" fontAlgn="base" hangingPunct="1">
        <a:spcBef>
          <a:spcPct val="0"/>
        </a:spcBef>
        <a:spcAft>
          <a:spcPct val="0"/>
        </a:spcAft>
        <a:defRPr sz="4500" b="1">
          <a:solidFill>
            <a:srgbClr val="25A2E3"/>
          </a:solidFill>
          <a:latin typeface="Helvetica Neue" charset="0"/>
          <a:ea typeface="ＭＳ Ｐゴシック" charset="0"/>
          <a:cs typeface="Arial" charset="0"/>
        </a:defRPr>
      </a:lvl5pPr>
      <a:lvl6pPr marL="457200" algn="l" defTabSz="1042988" rtl="0" eaLnBrk="1" fontAlgn="base" hangingPunct="1">
        <a:spcBef>
          <a:spcPct val="0"/>
        </a:spcBef>
        <a:spcAft>
          <a:spcPct val="0"/>
        </a:spcAft>
        <a:defRPr sz="5000" b="1">
          <a:solidFill>
            <a:srgbClr val="25A2E3"/>
          </a:solidFill>
          <a:latin typeface="Arial" charset="0"/>
          <a:ea typeface="ＭＳ Ｐゴシック" charset="0"/>
          <a:cs typeface="Arial" charset="0"/>
        </a:defRPr>
      </a:lvl6pPr>
      <a:lvl7pPr marL="914400" algn="l" defTabSz="1042988" rtl="0" eaLnBrk="1" fontAlgn="base" hangingPunct="1">
        <a:spcBef>
          <a:spcPct val="0"/>
        </a:spcBef>
        <a:spcAft>
          <a:spcPct val="0"/>
        </a:spcAft>
        <a:defRPr sz="5000" b="1">
          <a:solidFill>
            <a:srgbClr val="25A2E3"/>
          </a:solidFill>
          <a:latin typeface="Arial" charset="0"/>
          <a:ea typeface="ＭＳ Ｐゴシック" charset="0"/>
          <a:cs typeface="Arial" charset="0"/>
        </a:defRPr>
      </a:lvl7pPr>
      <a:lvl8pPr marL="1371600" algn="l" defTabSz="1042988" rtl="0" eaLnBrk="1" fontAlgn="base" hangingPunct="1">
        <a:spcBef>
          <a:spcPct val="0"/>
        </a:spcBef>
        <a:spcAft>
          <a:spcPct val="0"/>
        </a:spcAft>
        <a:defRPr sz="5000" b="1">
          <a:solidFill>
            <a:srgbClr val="25A2E3"/>
          </a:solidFill>
          <a:latin typeface="Arial" charset="0"/>
          <a:ea typeface="ＭＳ Ｐゴシック" charset="0"/>
          <a:cs typeface="Arial" charset="0"/>
        </a:defRPr>
      </a:lvl8pPr>
      <a:lvl9pPr marL="1828800" algn="l" defTabSz="1042988" rtl="0" eaLnBrk="1" fontAlgn="base" hangingPunct="1">
        <a:spcBef>
          <a:spcPct val="0"/>
        </a:spcBef>
        <a:spcAft>
          <a:spcPct val="0"/>
        </a:spcAft>
        <a:defRPr sz="5000" b="1">
          <a:solidFill>
            <a:srgbClr val="25A2E3"/>
          </a:solidFill>
          <a:latin typeface="Arial" charset="0"/>
          <a:ea typeface="ＭＳ Ｐゴシック" charset="0"/>
          <a:cs typeface="Arial" charset="0"/>
        </a:defRPr>
      </a:lvl9pPr>
    </p:titleStyle>
    <p:bodyStyle>
      <a:lvl1pPr marL="390525" indent="-390525" algn="l" defTabSz="1042988" rtl="0" eaLnBrk="1" fontAlgn="base" hangingPunct="1">
        <a:lnSpc>
          <a:spcPct val="120000"/>
        </a:lnSpc>
        <a:spcBef>
          <a:spcPct val="20000"/>
        </a:spcBef>
        <a:spcAft>
          <a:spcPct val="0"/>
        </a:spcAft>
        <a:buClr>
          <a:srgbClr val="FF9933"/>
        </a:buClr>
        <a:buFont typeface="Wingdings" panose="05000000000000000000" pitchFamily="2" charset="2"/>
        <a:buChar char="§"/>
        <a:defRPr sz="2000">
          <a:solidFill>
            <a:srgbClr val="004084"/>
          </a:solidFill>
          <a:latin typeface="Roboto" panose="02000000000000000000" pitchFamily="2" charset="0"/>
          <a:ea typeface="Roboto" panose="02000000000000000000" pitchFamily="2" charset="0"/>
          <a:cs typeface="Roboto" panose="02000000000000000000" pitchFamily="2" charset="0"/>
        </a:defRPr>
      </a:lvl1pPr>
      <a:lvl2pPr marL="742950" indent="-285750" algn="l" defTabSz="1042988" rtl="0" eaLnBrk="1" fontAlgn="base" hangingPunct="1">
        <a:lnSpc>
          <a:spcPct val="120000"/>
        </a:lnSpc>
        <a:spcBef>
          <a:spcPct val="20000"/>
        </a:spcBef>
        <a:spcAft>
          <a:spcPct val="0"/>
        </a:spcAft>
        <a:buClr>
          <a:srgbClr val="004084"/>
        </a:buClr>
        <a:buFont typeface="Arial" panose="020B0604020202020204" pitchFamily="34" charset="0"/>
        <a:buChar char="‒"/>
        <a:defRPr sz="1800">
          <a:solidFill>
            <a:srgbClr val="004084"/>
          </a:solidFill>
          <a:latin typeface="Roboto" panose="02000000000000000000" pitchFamily="2" charset="0"/>
          <a:ea typeface="Roboto" panose="02000000000000000000" pitchFamily="2" charset="0"/>
          <a:cs typeface="Roboto" panose="02000000000000000000" pitchFamily="2" charset="0"/>
        </a:defRPr>
      </a:lvl2pPr>
      <a:lvl3pPr marL="1073150" indent="-268288" algn="l" defTabSz="1042988" rtl="0" eaLnBrk="1" fontAlgn="base" hangingPunct="1">
        <a:lnSpc>
          <a:spcPct val="120000"/>
        </a:lnSpc>
        <a:spcBef>
          <a:spcPct val="20000"/>
        </a:spcBef>
        <a:spcAft>
          <a:spcPct val="0"/>
        </a:spcAft>
        <a:buFont typeface="Wingdings" panose="05000000000000000000" pitchFamily="2" charset="2"/>
        <a:buChar char="§"/>
        <a:defRPr sz="1600" i="0">
          <a:solidFill>
            <a:srgbClr val="004084"/>
          </a:solidFill>
          <a:latin typeface="Roboto" panose="02000000000000000000" pitchFamily="2" charset="0"/>
          <a:ea typeface="Roboto" panose="02000000000000000000" pitchFamily="2" charset="0"/>
          <a:cs typeface="Roboto" panose="02000000000000000000" pitchFamily="2" charset="0"/>
        </a:defRPr>
      </a:lvl3pPr>
      <a:lvl4pPr marL="1824038" indent="-260350" algn="l" defTabSz="1042988" rtl="0" eaLnBrk="1" fontAlgn="base" hangingPunct="1">
        <a:spcBef>
          <a:spcPct val="20000"/>
        </a:spcBef>
        <a:spcAft>
          <a:spcPct val="0"/>
        </a:spcAft>
        <a:buFont typeface="Arial" charset="0"/>
        <a:defRPr sz="2300">
          <a:solidFill>
            <a:schemeClr val="tx1"/>
          </a:solidFill>
          <a:latin typeface="+mn-lt"/>
          <a:ea typeface="Arial" charset="0"/>
          <a:cs typeface="+mn-cs"/>
        </a:defRPr>
      </a:lvl4pPr>
      <a:lvl5pPr marL="2346325" indent="-260350" algn="l" defTabSz="1042988" rtl="0" eaLnBrk="1" fontAlgn="base" hangingPunct="1">
        <a:spcBef>
          <a:spcPct val="20000"/>
        </a:spcBef>
        <a:spcAft>
          <a:spcPct val="0"/>
        </a:spcAft>
        <a:buFont typeface="Arial" charset="0"/>
        <a:defRPr sz="2300">
          <a:solidFill>
            <a:schemeClr val="tx1"/>
          </a:solidFill>
          <a:latin typeface="+mn-lt"/>
          <a:ea typeface="Arial" charset="0"/>
          <a:cs typeface="+mn-cs"/>
        </a:defRPr>
      </a:lvl5pPr>
      <a:lvl6pPr marL="2803525" indent="-260350" algn="l" defTabSz="1042988" rtl="0" eaLnBrk="1" fontAlgn="base" hangingPunct="1">
        <a:spcBef>
          <a:spcPct val="20000"/>
        </a:spcBef>
        <a:spcAft>
          <a:spcPct val="0"/>
        </a:spcAft>
        <a:buFont typeface="Arial" charset="0"/>
        <a:defRPr sz="2300">
          <a:solidFill>
            <a:schemeClr val="tx1"/>
          </a:solidFill>
          <a:latin typeface="+mn-lt"/>
          <a:ea typeface="Arial" charset="0"/>
          <a:cs typeface="+mn-cs"/>
        </a:defRPr>
      </a:lvl6pPr>
      <a:lvl7pPr marL="3260725" indent="-260350" algn="l" defTabSz="1042988" rtl="0" eaLnBrk="1" fontAlgn="base" hangingPunct="1">
        <a:spcBef>
          <a:spcPct val="20000"/>
        </a:spcBef>
        <a:spcAft>
          <a:spcPct val="0"/>
        </a:spcAft>
        <a:buFont typeface="Arial" charset="0"/>
        <a:defRPr sz="2300">
          <a:solidFill>
            <a:schemeClr val="tx1"/>
          </a:solidFill>
          <a:latin typeface="+mn-lt"/>
          <a:ea typeface="Arial" charset="0"/>
          <a:cs typeface="+mn-cs"/>
        </a:defRPr>
      </a:lvl7pPr>
      <a:lvl8pPr marL="3717925" indent="-260350" algn="l" defTabSz="1042988" rtl="0" eaLnBrk="1" fontAlgn="base" hangingPunct="1">
        <a:spcBef>
          <a:spcPct val="20000"/>
        </a:spcBef>
        <a:spcAft>
          <a:spcPct val="0"/>
        </a:spcAft>
        <a:buFont typeface="Arial" charset="0"/>
        <a:defRPr sz="2300">
          <a:solidFill>
            <a:schemeClr val="tx1"/>
          </a:solidFill>
          <a:latin typeface="+mn-lt"/>
          <a:ea typeface="Arial" charset="0"/>
          <a:cs typeface="+mn-cs"/>
        </a:defRPr>
      </a:lvl8pPr>
      <a:lvl9pPr marL="4175125" indent="-260350" algn="l" defTabSz="1042988" rtl="0" eaLnBrk="1" fontAlgn="base" hangingPunct="1">
        <a:spcBef>
          <a:spcPct val="20000"/>
        </a:spcBef>
        <a:spcAft>
          <a:spcPct val="0"/>
        </a:spcAft>
        <a:buFont typeface="Arial" charset="0"/>
        <a:defRPr sz="2300">
          <a:solidFill>
            <a:schemeClr val="tx1"/>
          </a:solidFill>
          <a:latin typeface="+mn-lt"/>
          <a:ea typeface="Arial" charset="0"/>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3368">
          <p15:clr>
            <a:srgbClr val="F26B43"/>
          </p15:clr>
        </p15:guide>
        <p15:guide id="2" pos="6407">
          <p15:clr>
            <a:srgbClr val="F26B43"/>
          </p15:clr>
        </p15:guide>
        <p15:guide id="3" pos="329">
          <p15:clr>
            <a:srgbClr val="F26B43"/>
          </p15:clr>
        </p15:guide>
        <p15:guide id="4" orient="horz" pos="2381">
          <p15:clr>
            <a:srgbClr val="F26B43"/>
          </p15:clr>
        </p15:guide>
        <p15:guide id="5" orient="horz" pos="930">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2.xml"/></Relationships>
</file>

<file path=ppt/slides/_rels/slide11.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3.xml"/><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4.xml"/><Relationship Id="rId1" Type="http://schemas.openxmlformats.org/officeDocument/2006/relationships/slideLayout" Target="../slideLayouts/slideLayout7.xml"/><Relationship Id="rId5" Type="http://schemas.openxmlformats.org/officeDocument/2006/relationships/image" Target="../media/image30.svg"/><Relationship Id="rId4" Type="http://schemas.openxmlformats.org/officeDocument/2006/relationships/image" Target="../media/image29.png"/></Relationships>
</file>

<file path=ppt/slides/_rels/slide13.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5.xml"/><Relationship Id="rId1" Type="http://schemas.openxmlformats.org/officeDocument/2006/relationships/slideLayout" Target="../slideLayouts/slideLayout22.xml"/></Relationships>
</file>

<file path=ppt/slides/_rels/slide14.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6.xml"/><Relationship Id="rId1" Type="http://schemas.openxmlformats.org/officeDocument/2006/relationships/slideLayout" Target="../slideLayouts/slideLayout22.xml"/></Relationships>
</file>

<file path=ppt/slides/_rels/slide15.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35.jpeg"/><Relationship Id="rId1" Type="http://schemas.openxmlformats.org/officeDocument/2006/relationships/slideLayout" Target="../slideLayouts/slideLayout9.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1.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8.xml"/></Relationships>
</file>

<file path=ppt/slides/_rels/slide22.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5.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chart" Target="../charts/chart3.xml"/><Relationship Id="rId1" Type="http://schemas.openxmlformats.org/officeDocument/2006/relationships/slideLayout" Target="../slideLayouts/slideLayout8.xml"/></Relationships>
</file>

<file path=ppt/slides/_rels/slide26.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8.xml"/><Relationship Id="rId1" Type="http://schemas.openxmlformats.org/officeDocument/2006/relationships/slideLayout" Target="../slideLayouts/slideLayout15.xml"/></Relationships>
</file>

<file path=ppt/slides/_rels/slide27.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9.xml"/><Relationship Id="rId1" Type="http://schemas.openxmlformats.org/officeDocument/2006/relationships/slideLayout" Target="../slideLayouts/slideLayout12.xml"/><Relationship Id="rId5" Type="http://schemas.openxmlformats.org/officeDocument/2006/relationships/chart" Target="../charts/chart5.xml"/><Relationship Id="rId4" Type="http://schemas.openxmlformats.org/officeDocument/2006/relationships/image" Target="../media/image40.svg"/></Relationships>
</file>

<file path=ppt/slides/_rels/slide28.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10.xml"/><Relationship Id="rId1" Type="http://schemas.openxmlformats.org/officeDocument/2006/relationships/slideLayout" Target="../slideLayouts/slideLayout15.xml"/><Relationship Id="rId5" Type="http://schemas.openxmlformats.org/officeDocument/2006/relationships/chart" Target="../charts/chart6.xml"/><Relationship Id="rId4" Type="http://schemas.openxmlformats.org/officeDocument/2006/relationships/image" Target="../media/image42.svg"/></Relationships>
</file>

<file path=ppt/slides/_rels/slide29.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11.xml"/><Relationship Id="rId1" Type="http://schemas.openxmlformats.org/officeDocument/2006/relationships/slideLayout" Target="../slideLayouts/slideLayout15.xml"/><Relationship Id="rId4" Type="http://schemas.openxmlformats.org/officeDocument/2006/relationships/image" Target="../media/image44.sv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5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44.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4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44.xml"/></Relationships>
</file>

<file path=ppt/slides/_rels/slide36.xml.rels><?xml version="1.0" encoding="UTF-8" standalone="yes"?>
<Relationships xmlns="http://schemas.openxmlformats.org/package/2006/relationships"><Relationship Id="rId8" Type="http://schemas.openxmlformats.org/officeDocument/2006/relationships/image" Target="../media/image51.png"/><Relationship Id="rId13" Type="http://schemas.openxmlformats.org/officeDocument/2006/relationships/image" Target="../media/image56.png"/><Relationship Id="rId3" Type="http://schemas.openxmlformats.org/officeDocument/2006/relationships/image" Target="../media/image46.png"/><Relationship Id="rId7" Type="http://schemas.openxmlformats.org/officeDocument/2006/relationships/image" Target="../media/image50.jpeg"/><Relationship Id="rId12" Type="http://schemas.openxmlformats.org/officeDocument/2006/relationships/image" Target="../media/image55.jpeg"/><Relationship Id="rId2" Type="http://schemas.openxmlformats.org/officeDocument/2006/relationships/image" Target="../media/image45.jpeg"/><Relationship Id="rId1" Type="http://schemas.openxmlformats.org/officeDocument/2006/relationships/slideLayout" Target="../slideLayouts/slideLayout55.xml"/><Relationship Id="rId6" Type="http://schemas.openxmlformats.org/officeDocument/2006/relationships/image" Target="../media/image49.jpeg"/><Relationship Id="rId11" Type="http://schemas.openxmlformats.org/officeDocument/2006/relationships/image" Target="../media/image54.jpeg"/><Relationship Id="rId5" Type="http://schemas.openxmlformats.org/officeDocument/2006/relationships/image" Target="../media/image48.png"/><Relationship Id="rId10" Type="http://schemas.openxmlformats.org/officeDocument/2006/relationships/image" Target="../media/image53.png"/><Relationship Id="rId4" Type="http://schemas.openxmlformats.org/officeDocument/2006/relationships/image" Target="../media/image47.png"/><Relationship Id="rId9" Type="http://schemas.openxmlformats.org/officeDocument/2006/relationships/image" Target="../media/image52.png"/><Relationship Id="rId14" Type="http://schemas.openxmlformats.org/officeDocument/2006/relationships/image" Target="../media/image57.jpeg"/></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38.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notesSlide" Target="../notesSlides/notesSlide15.xml"/><Relationship Id="rId1" Type="http://schemas.openxmlformats.org/officeDocument/2006/relationships/slideLayout" Target="../slideLayouts/slideLayout8.xml"/><Relationship Id="rId4" Type="http://schemas.openxmlformats.org/officeDocument/2006/relationships/image" Target="../media/image59.svg"/></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2.xml"/></Relationships>
</file>

<file path=ppt/slides/_rels/slide4.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18.xml"/></Relationships>
</file>

<file path=ppt/slides/_rels/slide40.xml.rels><?xml version="1.0" encoding="UTF-8" standalone="yes"?>
<Relationships xmlns="http://schemas.openxmlformats.org/package/2006/relationships"><Relationship Id="rId2" Type="http://schemas.openxmlformats.org/officeDocument/2006/relationships/image" Target="../media/image60.png"/><Relationship Id="rId1" Type="http://schemas.openxmlformats.org/officeDocument/2006/relationships/slideLayout" Target="../slideLayouts/slideLayout2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1.xml"/></Relationships>
</file>

<file path=ppt/slides/_rels/slide43.xml.rels><?xml version="1.0" encoding="UTF-8" standalone="yes"?>
<Relationships xmlns="http://schemas.openxmlformats.org/package/2006/relationships"><Relationship Id="rId3" Type="http://schemas.openxmlformats.org/officeDocument/2006/relationships/chart" Target="../charts/chart7.xml"/><Relationship Id="rId2" Type="http://schemas.openxmlformats.org/officeDocument/2006/relationships/notesSlide" Target="../notesSlides/notesSlide18.xml"/><Relationship Id="rId1" Type="http://schemas.openxmlformats.org/officeDocument/2006/relationships/slideLayout" Target="../slideLayouts/slideLayout8.xml"/></Relationships>
</file>

<file path=ppt/slides/_rels/slide44.xml.rels><?xml version="1.0" encoding="UTF-8" standalone="yes"?>
<Relationships xmlns="http://schemas.openxmlformats.org/package/2006/relationships"><Relationship Id="rId3" Type="http://schemas.openxmlformats.org/officeDocument/2006/relationships/chart" Target="../charts/chart8.xml"/><Relationship Id="rId2" Type="http://schemas.openxmlformats.org/officeDocument/2006/relationships/notesSlide" Target="../notesSlides/notesSlide19.xml"/><Relationship Id="rId1" Type="http://schemas.openxmlformats.org/officeDocument/2006/relationships/slideLayout" Target="../slideLayouts/slideLayout6.xml"/><Relationship Id="rId4" Type="http://schemas.openxmlformats.org/officeDocument/2006/relationships/chart" Target="../charts/chart9.xml"/></Relationships>
</file>

<file path=ppt/slides/_rels/slide45.xml.rels><?xml version="1.0" encoding="UTF-8" standalone="yes"?>
<Relationships xmlns="http://schemas.openxmlformats.org/package/2006/relationships"><Relationship Id="rId3" Type="http://schemas.openxmlformats.org/officeDocument/2006/relationships/image" Target="../media/image62.svg"/><Relationship Id="rId2" Type="http://schemas.openxmlformats.org/officeDocument/2006/relationships/image" Target="../media/image61.png"/><Relationship Id="rId1" Type="http://schemas.openxmlformats.org/officeDocument/2006/relationships/slideLayout" Target="../slideLayouts/slideLayout12.xml"/></Relationships>
</file>

<file path=ppt/slides/_rels/slide46.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notesSlide" Target="../notesSlides/notesSlide20.xml"/><Relationship Id="rId1" Type="http://schemas.openxmlformats.org/officeDocument/2006/relationships/slideLayout" Target="../slideLayouts/slideLayout1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8.xml"/></Relationships>
</file>

<file path=ppt/slides/_rels/slide48.xml.rels><?xml version="1.0" encoding="UTF-8" standalone="yes"?>
<Relationships xmlns="http://schemas.openxmlformats.org/package/2006/relationships"><Relationship Id="rId3" Type="http://schemas.openxmlformats.org/officeDocument/2006/relationships/chart" Target="../charts/chart10.xml"/><Relationship Id="rId2" Type="http://schemas.openxmlformats.org/officeDocument/2006/relationships/notesSlide" Target="../notesSlides/notesSlide22.xml"/><Relationship Id="rId1" Type="http://schemas.openxmlformats.org/officeDocument/2006/relationships/slideLayout" Target="../slideLayouts/slideLayout8.xml"/></Relationships>
</file>

<file path=ppt/slides/_rels/slide49.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notesSlide" Target="../notesSlides/notesSlide23.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8.xml"/></Relationships>
</file>

<file path=ppt/slides/_rels/slide50.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image" Target="../media/image65.png"/><Relationship Id="rId1" Type="http://schemas.openxmlformats.org/officeDocument/2006/relationships/slideLayout" Target="../slideLayouts/slideLayout6.xml"/></Relationships>
</file>

<file path=ppt/slides/_rels/slide51.xml.rels><?xml version="1.0" encoding="UTF-8" standalone="yes"?>
<Relationships xmlns="http://schemas.openxmlformats.org/package/2006/relationships"><Relationship Id="rId3" Type="http://schemas.openxmlformats.org/officeDocument/2006/relationships/hyperlink" Target="https://www.preventionweb.net/files/54970_techguidancefdigitalhr.pdf" TargetMode="External"/><Relationship Id="rId2" Type="http://schemas.openxmlformats.org/officeDocument/2006/relationships/image" Target="../media/image66.png"/><Relationship Id="rId1" Type="http://schemas.openxmlformats.org/officeDocument/2006/relationships/slideLayout" Target="../slideLayouts/slideLayout6.xml"/></Relationships>
</file>

<file path=ppt/slides/_rels/slide52.xml.rels><?xml version="1.0" encoding="UTF-8" standalone="yes"?>
<Relationships xmlns="http://schemas.openxmlformats.org/package/2006/relationships"><Relationship Id="rId3" Type="http://schemas.openxmlformats.org/officeDocument/2006/relationships/image" Target="../media/image67.png"/><Relationship Id="rId2" Type="http://schemas.openxmlformats.org/officeDocument/2006/relationships/notesSlide" Target="../notesSlides/notesSlide24.xml"/><Relationship Id="rId1" Type="http://schemas.openxmlformats.org/officeDocument/2006/relationships/slideLayout" Target="../slideLayouts/slideLayout6.xml"/><Relationship Id="rId4" Type="http://schemas.openxmlformats.org/officeDocument/2006/relationships/image" Target="../media/image68.png"/></Relationships>
</file>

<file path=ppt/slides/_rels/slide53.xml.rels><?xml version="1.0" encoding="UTF-8" standalone="yes"?>
<Relationships xmlns="http://schemas.openxmlformats.org/package/2006/relationships"><Relationship Id="rId3" Type="http://schemas.openxmlformats.org/officeDocument/2006/relationships/image" Target="../media/image70.png"/><Relationship Id="rId2" Type="http://schemas.openxmlformats.org/officeDocument/2006/relationships/image" Target="../media/image69.png"/><Relationship Id="rId1" Type="http://schemas.openxmlformats.org/officeDocument/2006/relationships/slideLayout" Target="../slideLayouts/slideLayout6.xml"/></Relationships>
</file>

<file path=ppt/slides/_rels/slide54.xml.rels><?xml version="1.0" encoding="UTF-8" standalone="yes"?>
<Relationships xmlns="http://schemas.openxmlformats.org/package/2006/relationships"><Relationship Id="rId3" Type="http://schemas.openxmlformats.org/officeDocument/2006/relationships/image" Target="../media/image71.png"/><Relationship Id="rId2" Type="http://schemas.openxmlformats.org/officeDocument/2006/relationships/notesSlide" Target="../notesSlides/notesSlide25.xml"/><Relationship Id="rId1" Type="http://schemas.openxmlformats.org/officeDocument/2006/relationships/slideLayout" Target="../slideLayouts/slideLayout8.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7.xml.rels><?xml version="1.0" encoding="UTF-8" standalone="yes"?>
<Relationships xmlns="http://schemas.openxmlformats.org/package/2006/relationships"><Relationship Id="rId3" Type="http://schemas.openxmlformats.org/officeDocument/2006/relationships/image" Target="../media/image30.svg"/><Relationship Id="rId2" Type="http://schemas.openxmlformats.org/officeDocument/2006/relationships/image" Target="../media/image29.png"/><Relationship Id="rId1" Type="http://schemas.openxmlformats.org/officeDocument/2006/relationships/slideLayout" Target="../slideLayouts/slideLayout6.xml"/></Relationships>
</file>

<file path=ppt/slides/_rels/slide58.xml.rels><?xml version="1.0" encoding="UTF-8" standalone="yes"?>
<Relationships xmlns="http://schemas.openxmlformats.org/package/2006/relationships"><Relationship Id="rId3" Type="http://schemas.openxmlformats.org/officeDocument/2006/relationships/image" Target="../media/image72.png"/><Relationship Id="rId2" Type="http://schemas.openxmlformats.org/officeDocument/2006/relationships/hyperlink" Target="https://sendaimonitor.undrr.org/" TargetMode="External"/><Relationship Id="rId1" Type="http://schemas.openxmlformats.org/officeDocument/2006/relationships/slideLayout" Target="../slideLayouts/slideLayout13.xml"/><Relationship Id="rId5" Type="http://schemas.openxmlformats.org/officeDocument/2006/relationships/hyperlink" Target="https://sendaimonitortraining.undrr.org/" TargetMode="External"/><Relationship Id="rId4" Type="http://schemas.openxmlformats.org/officeDocument/2006/relationships/image" Target="../media/image73.svg"/></Relationships>
</file>

<file path=ppt/slides/_rels/slide59.xml.rels><?xml version="1.0" encoding="UTF-8" standalone="yes"?>
<Relationships xmlns="http://schemas.openxmlformats.org/package/2006/relationships"><Relationship Id="rId2" Type="http://schemas.openxmlformats.org/officeDocument/2006/relationships/image" Target="../media/image74.jpeg"/><Relationship Id="rId1" Type="http://schemas.openxmlformats.org/officeDocument/2006/relationships/slideLayout" Target="../slideLayouts/slideLayout11.xml"/></Relationships>
</file>

<file path=ppt/slides/_rels/slide6.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3.png"/><Relationship Id="rId1" Type="http://schemas.openxmlformats.org/officeDocument/2006/relationships/slideLayout" Target="../slideLayouts/slideLayout22.xml"/><Relationship Id="rId4" Type="http://schemas.openxmlformats.org/officeDocument/2006/relationships/image" Target="../media/image26.png"/></Relationships>
</file>

<file path=ppt/slides/_rels/slide60.xml.rels><?xml version="1.0" encoding="UTF-8" standalone="yes"?>
<Relationships xmlns="http://schemas.openxmlformats.org/package/2006/relationships"><Relationship Id="rId2" Type="http://schemas.openxmlformats.org/officeDocument/2006/relationships/image" Target="../media/image75.jpeg"/><Relationship Id="rId1" Type="http://schemas.openxmlformats.org/officeDocument/2006/relationships/slideLayout" Target="../slideLayouts/slideLayout6.xml"/></Relationships>
</file>

<file path=ppt/slides/_rels/slide61.xml.rels><?xml version="1.0" encoding="UTF-8" standalone="yes"?>
<Relationships xmlns="http://schemas.openxmlformats.org/package/2006/relationships"><Relationship Id="rId3" Type="http://schemas.openxmlformats.org/officeDocument/2006/relationships/hyperlink" Target="https://www.preventionweb.net/files/50683_oiewgreportenglish.pdf" TargetMode="External"/><Relationship Id="rId7" Type="http://schemas.openxmlformats.org/officeDocument/2006/relationships/image" Target="../media/image77.png"/><Relationship Id="rId2" Type="http://schemas.openxmlformats.org/officeDocument/2006/relationships/notesSlide" Target="../notesSlides/notesSlide26.xml"/><Relationship Id="rId1" Type="http://schemas.openxmlformats.org/officeDocument/2006/relationships/slideLayout" Target="../slideLayouts/slideLayout22.xml"/><Relationship Id="rId6" Type="http://schemas.openxmlformats.org/officeDocument/2006/relationships/image" Target="../media/image76.png"/><Relationship Id="rId5" Type="http://schemas.openxmlformats.org/officeDocument/2006/relationships/hyperlink" Target="https://courses.adpc.net/courses/course-v1:UNISDR+SFM001+2019Y1/about" TargetMode="External"/><Relationship Id="rId4" Type="http://schemas.openxmlformats.org/officeDocument/2006/relationships/hyperlink" Target="https://www.preventionweb.net/publications/view/54970" TargetMode="External"/></Relationships>
</file>

<file path=ppt/slides/_rels/slide62.xml.rels><?xml version="1.0" encoding="UTF-8" standalone="yes"?>
<Relationships xmlns="http://schemas.openxmlformats.org/package/2006/relationships"><Relationship Id="rId2" Type="http://schemas.openxmlformats.org/officeDocument/2006/relationships/hyperlink" Target="https://reliefweb.int/sites/reliefweb.int/files/resources/9789240003712-eng.pdf" TargetMode="External"/><Relationship Id="rId1" Type="http://schemas.openxmlformats.org/officeDocument/2006/relationships/slideLayout" Target="../slideLayouts/slideLayout8.xml"/></Relationships>
</file>

<file path=ppt/slides/_rels/slide63.xml.rels><?xml version="1.0" encoding="UTF-8" standalone="yes"?>
<Relationships xmlns="http://schemas.openxmlformats.org/package/2006/relationships"><Relationship Id="rId2" Type="http://schemas.openxmlformats.org/officeDocument/2006/relationships/image" Target="../media/image78.png"/><Relationship Id="rId1" Type="http://schemas.openxmlformats.org/officeDocument/2006/relationships/slideLayout" Target="../slideLayouts/slideLayout10.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1.xml"/><Relationship Id="rId7" Type="http://schemas.openxmlformats.org/officeDocument/2006/relationships/image" Target="../media/image23.png"/><Relationship Id="rId2" Type="http://schemas.openxmlformats.org/officeDocument/2006/relationships/diagramData" Target="../diagrams/data1.xml"/><Relationship Id="rId1" Type="http://schemas.openxmlformats.org/officeDocument/2006/relationships/slideLayout" Target="../slideLayouts/slideLayout13.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ubtitle 3">
            <a:extLst>
              <a:ext uri="{FF2B5EF4-FFF2-40B4-BE49-F238E27FC236}">
                <a16:creationId xmlns:a16="http://schemas.microsoft.com/office/drawing/2014/main" id="{5C71AC73-1E5C-4C4B-8E43-647DEF31A464}"/>
              </a:ext>
            </a:extLst>
          </p:cNvPr>
          <p:cNvSpPr>
            <a:spLocks noGrp="1"/>
          </p:cNvSpPr>
          <p:nvPr>
            <p:ph type="subTitle" idx="1"/>
          </p:nvPr>
        </p:nvSpPr>
        <p:spPr>
          <a:xfrm>
            <a:off x="259176" y="299645"/>
            <a:ext cx="7807864" cy="2260676"/>
          </a:xfrm>
          <a:solidFill>
            <a:schemeClr val="bg1"/>
          </a:solidFill>
        </p:spPr>
        <p:txBody>
          <a:bodyPr/>
          <a:lstStyle/>
          <a:p>
            <a:r>
              <a:rPr lang="en-GB" sz="3200" b="1" dirty="0"/>
              <a:t>Training workshop on monitoring the Sendai framework for disaster risk reduction and disaster loss data collection </a:t>
            </a:r>
          </a:p>
        </p:txBody>
      </p:sp>
    </p:spTree>
    <p:extLst>
      <p:ext uri="{BB962C8B-B14F-4D97-AF65-F5344CB8AC3E}">
        <p14:creationId xmlns:p14="http://schemas.microsoft.com/office/powerpoint/2010/main" val="194550123"/>
      </p:ext>
    </p:extLst>
  </p:cSld>
  <p:clrMapOvr>
    <a:masterClrMapping/>
  </p:clrMapOvr>
  <p:transition spd="slow">
    <p:push/>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0FD251-C7BD-492C-BBCE-DAC3B7B549DD}"/>
              </a:ext>
            </a:extLst>
          </p:cNvPr>
          <p:cNvSpPr>
            <a:spLocks noGrp="1"/>
          </p:cNvSpPr>
          <p:nvPr>
            <p:ph type="title"/>
          </p:nvPr>
        </p:nvSpPr>
        <p:spPr/>
        <p:txBody>
          <a:bodyPr/>
          <a:lstStyle/>
          <a:p>
            <a:r>
              <a:rPr lang="en-US"/>
              <a:t>SFM timeline for reporting and milestones for 2022</a:t>
            </a:r>
            <a:endParaRPr lang="en-GB"/>
          </a:p>
        </p:txBody>
      </p:sp>
      <p:sp>
        <p:nvSpPr>
          <p:cNvPr id="14" name="Content Placeholder 2">
            <a:extLst>
              <a:ext uri="{FF2B5EF4-FFF2-40B4-BE49-F238E27FC236}">
                <a16:creationId xmlns:a16="http://schemas.microsoft.com/office/drawing/2014/main" id="{CC9E55A4-EFC0-4276-BA5B-276320F6B27F}"/>
              </a:ext>
            </a:extLst>
          </p:cNvPr>
          <p:cNvSpPr>
            <a:spLocks noGrp="1"/>
          </p:cNvSpPr>
          <p:nvPr>
            <p:ph idx="1"/>
          </p:nvPr>
        </p:nvSpPr>
        <p:spPr>
          <a:xfrm>
            <a:off x="534988" y="1358170"/>
            <a:ext cx="9778785" cy="3336861"/>
          </a:xfrm>
          <a:ln w="22225">
            <a:noFill/>
          </a:ln>
        </p:spPr>
        <p:txBody>
          <a:bodyPr lIns="182880" rIns="182880"/>
          <a:lstStyle/>
          <a:p>
            <a:pPr marL="0" indent="0">
              <a:buNone/>
            </a:pPr>
            <a:r>
              <a:rPr lang="en-GB" sz="2400" b="1" u="sng" dirty="0"/>
              <a:t>31 March 2023 </a:t>
            </a:r>
            <a:endParaRPr lang="en-US" sz="2400" dirty="0"/>
          </a:p>
          <a:p>
            <a:r>
              <a:rPr lang="en-US" sz="2400" dirty="0"/>
              <a:t>Provision of baseline data for indicators under Targets A and B and optionally under Targets C and D for the period January 2005 to December 2014. </a:t>
            </a:r>
          </a:p>
          <a:p>
            <a:r>
              <a:rPr lang="en-US" sz="2400" dirty="0"/>
              <a:t>Reporting of required data for indicators under Targets A, B, C, D and E for the period January 2015 to December 2021. </a:t>
            </a:r>
          </a:p>
          <a:p>
            <a:pPr marL="0" indent="0">
              <a:buNone/>
            </a:pPr>
            <a:endParaRPr lang="en-US" sz="2400" dirty="0"/>
          </a:p>
          <a:p>
            <a:pPr marL="0" indent="0">
              <a:buNone/>
            </a:pPr>
            <a:r>
              <a:rPr lang="en-GB" sz="2400" b="1" u="sng" dirty="0"/>
              <a:t>30 September 2023</a:t>
            </a:r>
            <a:endParaRPr lang="en-US" sz="2400" u="sng" dirty="0"/>
          </a:p>
          <a:p>
            <a:r>
              <a:rPr lang="en-US" sz="2400" dirty="0"/>
              <a:t>Data for all Targets A-G till December 2022</a:t>
            </a:r>
            <a:endParaRPr lang="en-US" sz="2800" dirty="0"/>
          </a:p>
        </p:txBody>
      </p:sp>
    </p:spTree>
    <p:extLst>
      <p:ext uri="{BB962C8B-B14F-4D97-AF65-F5344CB8AC3E}">
        <p14:creationId xmlns:p14="http://schemas.microsoft.com/office/powerpoint/2010/main" val="1832135619"/>
      </p:ext>
    </p:extLst>
  </p:cSld>
  <p:clrMapOvr>
    <a:masterClrMapping/>
  </p:clrMapOvr>
  <p:transition spd="slow">
    <p:push/>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0CF22A6-506C-4F8C-BEDE-4A910A793B05}"/>
              </a:ext>
            </a:extLst>
          </p:cNvPr>
          <p:cNvSpPr>
            <a:spLocks noGrp="1"/>
          </p:cNvSpPr>
          <p:nvPr>
            <p:ph type="title"/>
          </p:nvPr>
        </p:nvSpPr>
        <p:spPr>
          <a:xfrm>
            <a:off x="534988" y="275431"/>
            <a:ext cx="9623425" cy="768896"/>
          </a:xfrm>
        </p:spPr>
        <p:txBody>
          <a:bodyPr/>
          <a:lstStyle/>
          <a:p>
            <a:r>
              <a:rPr lang="en-US"/>
              <a:t>Roles in SFM</a:t>
            </a:r>
            <a:endParaRPr lang="fr-FR"/>
          </a:p>
        </p:txBody>
      </p:sp>
      <p:sp>
        <p:nvSpPr>
          <p:cNvPr id="9" name="Content Placeholder 6">
            <a:extLst>
              <a:ext uri="{FF2B5EF4-FFF2-40B4-BE49-F238E27FC236}">
                <a16:creationId xmlns:a16="http://schemas.microsoft.com/office/drawing/2014/main" id="{ED01E513-8D9C-684C-95E8-D8214471C14F}"/>
              </a:ext>
            </a:extLst>
          </p:cNvPr>
          <p:cNvSpPr>
            <a:spLocks noGrp="1"/>
          </p:cNvSpPr>
          <p:nvPr/>
        </p:nvSpPr>
        <p:spPr bwMode="auto">
          <a:xfrm>
            <a:off x="6773987" y="634003"/>
            <a:ext cx="3213101" cy="6625953"/>
          </a:xfrm>
          <a:prstGeom prst="rect">
            <a:avLst/>
          </a:prstGeom>
          <a:noFill/>
          <a:ln>
            <a:noFill/>
          </a:ln>
          <a:extLst>
            <a:ext uri="{909E8E84-426E-40dd-AFC4-6F175D3DCCD1}">
              <a14:hiddenFill xmlns="" xmlns:lc="http://schemas.openxmlformats.org/drawingml/2006/lockedCanvas" xmlns:a14="http://schemas.microsoft.com/office/drawing/2010/main">
                <a:solidFill>
                  <a:srgbClr val="FFFFFF"/>
                </a:solidFill>
              </a14:hiddenFill>
            </a:ext>
            <a:ext uri="{91240B29-F687-4f45-9708-019B960494DF}">
              <a14:hiddenLine xmlns="" xmlns:lc="http://schemas.openxmlformats.org/drawingml/2006/lockedCanvas" xmlns:a14="http://schemas.microsoft.com/office/drawing/2010/main" w="9525">
                <a:solidFill>
                  <a:srgbClr val="000000"/>
                </a:solidFill>
                <a:miter lim="800000"/>
                <a:headEnd/>
                <a:tailEnd/>
              </a14:hiddenLine>
            </a:ext>
            <a:ext uri="{FAA26D3D-D897-4be2-8F04-BA451C77F1D7}">
              <ma14:placeholderFlag xmlns="" xmlns:lc="http://schemas.openxmlformats.org/drawingml/2006/lockedCanvas" xmlns:ma14="http://schemas.microsoft.com/office/mac/drawingml/2011/main" val="1"/>
            </a:ext>
          </a:extLst>
        </p:spPr>
        <p:txBody>
          <a:bodyPr vert="horz" wrap="square" lIns="0" tIns="52153" rIns="104306" bIns="52153" numCol="1" anchor="t" anchorCtr="0" compatLnSpc="1">
            <a:prstTxWarp prst="textNoShape">
              <a:avLst/>
            </a:prstTxWarp>
            <a:normAutofit/>
          </a:bodyPr>
          <a:lstStyle>
            <a:lvl1pPr marL="390525" indent="-390525" algn="l" defTabSz="1042988" rtl="0" eaLnBrk="1" fontAlgn="base" hangingPunct="1">
              <a:lnSpc>
                <a:spcPct val="120000"/>
              </a:lnSpc>
              <a:spcBef>
                <a:spcPct val="20000"/>
              </a:spcBef>
              <a:spcAft>
                <a:spcPct val="0"/>
              </a:spcAft>
              <a:buClr>
                <a:srgbClr val="FF9933"/>
              </a:buClr>
              <a:buFont typeface="Wingdings" panose="05000000000000000000" pitchFamily="2" charset="2"/>
              <a:buChar char="§"/>
              <a:defRPr sz="2000">
                <a:solidFill>
                  <a:srgbClr val="004084"/>
                </a:solidFill>
                <a:latin typeface="Roboto" panose="02000000000000000000" pitchFamily="2" charset="0"/>
                <a:ea typeface="Roboto" panose="02000000000000000000" pitchFamily="2" charset="0"/>
                <a:cs typeface="Roboto" panose="02000000000000000000" pitchFamily="2" charset="0"/>
              </a:defRPr>
            </a:lvl1pPr>
            <a:lvl2pPr marL="742950" indent="-285750" algn="l" defTabSz="1042988" rtl="0" eaLnBrk="1" fontAlgn="base" hangingPunct="1">
              <a:lnSpc>
                <a:spcPct val="120000"/>
              </a:lnSpc>
              <a:spcBef>
                <a:spcPct val="20000"/>
              </a:spcBef>
              <a:spcAft>
                <a:spcPct val="0"/>
              </a:spcAft>
              <a:buClr>
                <a:srgbClr val="004084"/>
              </a:buClr>
              <a:buFont typeface="Arial" panose="020B0604020202020204" pitchFamily="34" charset="0"/>
              <a:buChar char="‒"/>
              <a:defRPr sz="1600">
                <a:solidFill>
                  <a:srgbClr val="004084"/>
                </a:solidFill>
                <a:latin typeface="Roboto" panose="02000000000000000000" pitchFamily="2" charset="0"/>
                <a:ea typeface="Roboto" panose="02000000000000000000" pitchFamily="2" charset="0"/>
                <a:cs typeface="Roboto" panose="02000000000000000000" pitchFamily="2" charset="0"/>
              </a:defRPr>
            </a:lvl2pPr>
            <a:lvl3pPr marL="1073150" indent="-268288" algn="l" defTabSz="1042988" rtl="0" eaLnBrk="1" fontAlgn="base" hangingPunct="1">
              <a:lnSpc>
                <a:spcPct val="120000"/>
              </a:lnSpc>
              <a:spcBef>
                <a:spcPct val="20000"/>
              </a:spcBef>
              <a:spcAft>
                <a:spcPct val="0"/>
              </a:spcAft>
              <a:buFont typeface="Wingdings" panose="05000000000000000000" pitchFamily="2" charset="2"/>
              <a:buChar char="§"/>
              <a:defRPr sz="1500" i="0">
                <a:solidFill>
                  <a:srgbClr val="004084"/>
                </a:solidFill>
                <a:latin typeface="Roboto" panose="02000000000000000000" pitchFamily="2" charset="0"/>
                <a:ea typeface="Roboto" panose="02000000000000000000" pitchFamily="2" charset="0"/>
                <a:cs typeface="Roboto" panose="02000000000000000000" pitchFamily="2" charset="0"/>
              </a:defRPr>
            </a:lvl3pPr>
            <a:lvl4pPr marL="1824038" indent="-260350" algn="l" defTabSz="1042988" rtl="0" eaLnBrk="1" fontAlgn="base" hangingPunct="1">
              <a:spcBef>
                <a:spcPct val="20000"/>
              </a:spcBef>
              <a:spcAft>
                <a:spcPct val="0"/>
              </a:spcAft>
              <a:buFont typeface="Arial" charset="0"/>
              <a:defRPr sz="1800">
                <a:solidFill>
                  <a:schemeClr val="tx1"/>
                </a:solidFill>
                <a:latin typeface="+mn-lt"/>
                <a:ea typeface="Arial" charset="0"/>
                <a:cs typeface="+mn-cs"/>
              </a:defRPr>
            </a:lvl4pPr>
            <a:lvl5pPr marL="2346325" indent="-260350" algn="l" defTabSz="1042988" rtl="0" eaLnBrk="1" fontAlgn="base" hangingPunct="1">
              <a:spcBef>
                <a:spcPct val="20000"/>
              </a:spcBef>
              <a:spcAft>
                <a:spcPct val="0"/>
              </a:spcAft>
              <a:buFont typeface="Arial" charset="0"/>
              <a:defRPr sz="1800">
                <a:solidFill>
                  <a:schemeClr val="tx1"/>
                </a:solidFill>
                <a:latin typeface="+mn-lt"/>
                <a:ea typeface="Arial" charset="0"/>
                <a:cs typeface="+mn-cs"/>
              </a:defRPr>
            </a:lvl5pPr>
            <a:lvl6pPr marL="2803525" indent="-260350" algn="l" defTabSz="1042988" rtl="0" eaLnBrk="1" fontAlgn="base" hangingPunct="1">
              <a:spcBef>
                <a:spcPct val="20000"/>
              </a:spcBef>
              <a:spcAft>
                <a:spcPct val="0"/>
              </a:spcAft>
              <a:buFont typeface="Arial" charset="0"/>
              <a:defRPr sz="1800">
                <a:solidFill>
                  <a:schemeClr val="tx1"/>
                </a:solidFill>
                <a:latin typeface="+mn-lt"/>
                <a:ea typeface="Arial" charset="0"/>
                <a:cs typeface="+mn-cs"/>
              </a:defRPr>
            </a:lvl6pPr>
            <a:lvl7pPr marL="3260725" indent="-260350" algn="l" defTabSz="1042988" rtl="0" eaLnBrk="1" fontAlgn="base" hangingPunct="1">
              <a:spcBef>
                <a:spcPct val="20000"/>
              </a:spcBef>
              <a:spcAft>
                <a:spcPct val="0"/>
              </a:spcAft>
              <a:buFont typeface="Arial" charset="0"/>
              <a:defRPr sz="1800">
                <a:solidFill>
                  <a:schemeClr val="tx1"/>
                </a:solidFill>
                <a:latin typeface="+mn-lt"/>
                <a:ea typeface="Arial" charset="0"/>
                <a:cs typeface="+mn-cs"/>
              </a:defRPr>
            </a:lvl7pPr>
            <a:lvl8pPr marL="3717925" indent="-260350" algn="l" defTabSz="1042988" rtl="0" eaLnBrk="1" fontAlgn="base" hangingPunct="1">
              <a:spcBef>
                <a:spcPct val="20000"/>
              </a:spcBef>
              <a:spcAft>
                <a:spcPct val="0"/>
              </a:spcAft>
              <a:buFont typeface="Arial" charset="0"/>
              <a:defRPr sz="1800">
                <a:solidFill>
                  <a:schemeClr val="tx1"/>
                </a:solidFill>
                <a:latin typeface="+mn-lt"/>
                <a:ea typeface="Arial" charset="0"/>
                <a:cs typeface="+mn-cs"/>
              </a:defRPr>
            </a:lvl8pPr>
            <a:lvl9pPr marL="4175125" indent="-260350" algn="l" defTabSz="1042988" rtl="0" eaLnBrk="1" fontAlgn="base" hangingPunct="1">
              <a:spcBef>
                <a:spcPct val="20000"/>
              </a:spcBef>
              <a:spcAft>
                <a:spcPct val="0"/>
              </a:spcAft>
              <a:buFont typeface="Arial" charset="0"/>
              <a:defRPr sz="1800">
                <a:solidFill>
                  <a:schemeClr val="tx1"/>
                </a:solidFill>
                <a:latin typeface="+mn-lt"/>
                <a:ea typeface="Arial" charset="0"/>
                <a:cs typeface="+mn-cs"/>
              </a:defRPr>
            </a:lvl9pPr>
          </a:lstStyle>
          <a:p>
            <a:pPr marL="257178" indent="-257178" algn="just">
              <a:spcBef>
                <a:spcPts val="900"/>
              </a:spcBef>
              <a:spcAft>
                <a:spcPts val="900"/>
              </a:spcAft>
            </a:pPr>
            <a:r>
              <a:rPr lang="en-CA" b="1" dirty="0">
                <a:solidFill>
                  <a:srgbClr val="92D050"/>
                </a:solidFill>
              </a:rPr>
              <a:t>Coordinator:  </a:t>
            </a:r>
            <a:r>
              <a:rPr lang="en-CA" dirty="0"/>
              <a:t>defines institutions, local entities, users, as per their roles and responsibilities</a:t>
            </a:r>
          </a:p>
          <a:p>
            <a:pPr marL="257178" indent="-257178" algn="just">
              <a:spcBef>
                <a:spcPts val="900"/>
              </a:spcBef>
              <a:spcAft>
                <a:spcPts val="900"/>
              </a:spcAft>
            </a:pPr>
            <a:r>
              <a:rPr lang="en-CA" b="1" dirty="0">
                <a:solidFill>
                  <a:srgbClr val="92D050"/>
                </a:solidFill>
              </a:rPr>
              <a:t>Contributor</a:t>
            </a:r>
            <a:r>
              <a:rPr lang="en-CA" dirty="0">
                <a:solidFill>
                  <a:srgbClr val="92D050"/>
                </a:solidFill>
              </a:rPr>
              <a:t>: </a:t>
            </a:r>
            <a:r>
              <a:rPr lang="en-CA" dirty="0"/>
              <a:t>In charge of entering and maintaining data of one or more indicators</a:t>
            </a:r>
          </a:p>
          <a:p>
            <a:pPr marL="257178" indent="-257178" algn="just">
              <a:spcBef>
                <a:spcPts val="900"/>
              </a:spcBef>
              <a:spcAft>
                <a:spcPts val="900"/>
              </a:spcAft>
            </a:pPr>
            <a:r>
              <a:rPr lang="en-CA" b="1" dirty="0">
                <a:solidFill>
                  <a:srgbClr val="92D050"/>
                </a:solidFill>
              </a:rPr>
              <a:t>Observer:</a:t>
            </a:r>
            <a:r>
              <a:rPr lang="en-CA" dirty="0">
                <a:solidFill>
                  <a:srgbClr val="92D050"/>
                </a:solidFill>
              </a:rPr>
              <a:t> </a:t>
            </a:r>
            <a:r>
              <a:rPr lang="en-CA" dirty="0"/>
              <a:t>User who can read the data and make comments and suggestions</a:t>
            </a:r>
          </a:p>
          <a:p>
            <a:pPr marL="257178" indent="-257178" algn="just">
              <a:spcBef>
                <a:spcPts val="900"/>
              </a:spcBef>
              <a:spcAft>
                <a:spcPts val="900"/>
              </a:spcAft>
            </a:pPr>
            <a:r>
              <a:rPr lang="en-CA" b="1" dirty="0">
                <a:solidFill>
                  <a:srgbClr val="92D050"/>
                </a:solidFill>
              </a:rPr>
              <a:t>Validator</a:t>
            </a:r>
            <a:r>
              <a:rPr lang="en-CA" dirty="0">
                <a:solidFill>
                  <a:srgbClr val="92D050"/>
                </a:solidFill>
              </a:rPr>
              <a:t>:  </a:t>
            </a:r>
            <a:r>
              <a:rPr lang="en-CA" dirty="0"/>
              <a:t>In charge of approving data of one or more Targets</a:t>
            </a:r>
          </a:p>
        </p:txBody>
      </p:sp>
      <p:pic>
        <p:nvPicPr>
          <p:cNvPr id="10" name="Content Placeholder 7">
            <a:extLst>
              <a:ext uri="{FF2B5EF4-FFF2-40B4-BE49-F238E27FC236}">
                <a16:creationId xmlns:a16="http://schemas.microsoft.com/office/drawing/2014/main" id="{5773A102-1072-A84B-BBED-8AC74C659FCA}"/>
              </a:ext>
            </a:extLst>
          </p:cNvPr>
          <p:cNvPicPr>
            <a:picLocks noGrp="1" noChangeAspect="1"/>
          </p:cNvPicPr>
          <p:nvPr/>
        </p:nvPicPr>
        <p:blipFill>
          <a:blip r:embed="rId3"/>
          <a:stretch>
            <a:fillRect/>
          </a:stretch>
        </p:blipFill>
        <p:spPr bwMode="auto">
          <a:xfrm>
            <a:off x="106325" y="1208236"/>
            <a:ext cx="6667661" cy="5454080"/>
          </a:xfrm>
          <a:prstGeom prst="rect">
            <a:avLst/>
          </a:prstGeom>
          <a:noFill/>
          <a:ln>
            <a:noFill/>
          </a:ln>
          <a:extLst>
            <a:ext uri="{909E8E84-426E-40dd-AFC4-6F175D3DCCD1}">
              <a14:hiddenFill xmlns="" xmlns:lc="http://schemas.openxmlformats.org/drawingml/2006/lockedCanvas" xmlns:a14="http://schemas.microsoft.com/office/drawing/2010/main">
                <a:solidFill>
                  <a:srgbClr val="FFFFFF"/>
                </a:solidFill>
              </a14:hiddenFill>
            </a:ext>
            <a:ext uri="{91240B29-F687-4f45-9708-019B960494DF}">
              <a14:hiddenLine xmlns="" xmlns:lc="http://schemas.openxmlformats.org/drawingml/2006/lockedCanvas" xmlns:a14="http://schemas.microsoft.com/office/drawing/2010/main" w="9525">
                <a:solidFill>
                  <a:srgbClr val="000000"/>
                </a:solidFill>
                <a:miter lim="800000"/>
                <a:headEnd/>
                <a:tailEnd/>
              </a14:hiddenLine>
            </a:ext>
            <a:ext uri="{FAA26D3D-D897-4be2-8F04-BA451C77F1D7}">
              <ma14:placeholderFlag xmlns="" xmlns:lc="http://schemas.openxmlformats.org/drawingml/2006/lockedCanvas" xmlns:ma14="http://schemas.microsoft.com/office/mac/drawingml/2011/main" val="1"/>
            </a:ext>
          </a:extLst>
        </p:spPr>
      </p:pic>
    </p:spTree>
    <p:extLst>
      <p:ext uri="{BB962C8B-B14F-4D97-AF65-F5344CB8AC3E}">
        <p14:creationId xmlns:p14="http://schemas.microsoft.com/office/powerpoint/2010/main" val="2385817019"/>
      </p:ext>
    </p:extLst>
  </p:cSld>
  <p:clrMapOvr>
    <a:masterClrMapping/>
  </p:clrMapOvr>
  <p:transition spd="slow">
    <p:push/>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Espace réservé du contenu 9">
            <a:extLst>
              <a:ext uri="{FF2B5EF4-FFF2-40B4-BE49-F238E27FC236}">
                <a16:creationId xmlns:a16="http://schemas.microsoft.com/office/drawing/2014/main" id="{63015D36-8BD4-C8DD-10A5-E84AAD3E3222}"/>
              </a:ext>
            </a:extLst>
          </p:cNvPr>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49474" y="259974"/>
            <a:ext cx="9223127" cy="7041313"/>
          </a:xfrm>
        </p:spPr>
      </p:pic>
      <p:grpSp>
        <p:nvGrpSpPr>
          <p:cNvPr id="4" name="Groupe 3">
            <a:extLst>
              <a:ext uri="{FF2B5EF4-FFF2-40B4-BE49-F238E27FC236}">
                <a16:creationId xmlns:a16="http://schemas.microsoft.com/office/drawing/2014/main" id="{15E18FDE-730C-DB46-ACD8-5CD6C3E213BF}"/>
              </a:ext>
            </a:extLst>
          </p:cNvPr>
          <p:cNvGrpSpPr/>
          <p:nvPr/>
        </p:nvGrpSpPr>
        <p:grpSpPr>
          <a:xfrm>
            <a:off x="7218958" y="6409676"/>
            <a:ext cx="3474442" cy="1151587"/>
            <a:chOff x="5024648" y="2409032"/>
            <a:chExt cx="4263245" cy="1204452"/>
          </a:xfrm>
        </p:grpSpPr>
        <p:sp>
          <p:nvSpPr>
            <p:cNvPr id="5" name="Rectangle 4">
              <a:extLst>
                <a:ext uri="{FF2B5EF4-FFF2-40B4-BE49-F238E27FC236}">
                  <a16:creationId xmlns:a16="http://schemas.microsoft.com/office/drawing/2014/main" id="{FB02256C-DB90-E647-BF2E-485CE5ACC91C}"/>
                </a:ext>
              </a:extLst>
            </p:cNvPr>
            <p:cNvSpPr/>
            <p:nvPr/>
          </p:nvSpPr>
          <p:spPr>
            <a:xfrm>
              <a:off x="5024648" y="2409032"/>
              <a:ext cx="4263245" cy="1204452"/>
            </a:xfrm>
            <a:prstGeom prst="rect">
              <a:avLst/>
            </a:prstGeom>
            <a:solidFill>
              <a:schemeClr val="accent4"/>
            </a:solidFill>
            <a:ln>
              <a:noFill/>
            </a:ln>
          </p:spPr>
          <p:style>
            <a:lnRef idx="1">
              <a:schemeClr val="accent1"/>
            </a:lnRef>
            <a:fillRef idx="3">
              <a:schemeClr val="accent1"/>
            </a:fillRef>
            <a:effectRef idx="2">
              <a:schemeClr val="accent1"/>
            </a:effectRef>
            <a:fontRef idx="minor">
              <a:schemeClr val="lt1"/>
            </a:fontRef>
          </p:style>
          <p:txBody>
            <a:bodyPr lIns="365760" tIns="91440" rtlCol="0" anchor="ctr"/>
            <a:lstStyle/>
            <a:p>
              <a:pPr marL="368300" lvl="2" indent="0"/>
              <a:r>
                <a:rPr lang="en-US" sz="1200" b="1"/>
                <a:t>Disaggregation, including hazard disaggregation, is optional</a:t>
              </a:r>
              <a:r>
                <a:rPr lang="en-US" sz="1200"/>
                <a:t> but strongly encouraged in order to better understand vulnerabilities</a:t>
              </a:r>
              <a:endParaRPr lang="en-US" sz="1400">
                <a:solidFill>
                  <a:schemeClr val="bg1"/>
                </a:solidFill>
                <a:ea typeface="Roboto Black" panose="02000000000000000000" pitchFamily="2" charset="0"/>
                <a:cs typeface="Roboto Black" panose="02000000000000000000" pitchFamily="2" charset="0"/>
              </a:endParaRPr>
            </a:p>
          </p:txBody>
        </p:sp>
        <p:pic>
          <p:nvPicPr>
            <p:cNvPr id="6" name="Graphique 5" descr="Avertissement avec un remplissage uni">
              <a:extLst>
                <a:ext uri="{FF2B5EF4-FFF2-40B4-BE49-F238E27FC236}">
                  <a16:creationId xmlns:a16="http://schemas.microsoft.com/office/drawing/2014/main" id="{6742294E-7397-0840-B3AF-4C3A814A9233}"/>
                </a:ext>
              </a:extLst>
            </p:cNvPr>
            <p:cNvPicPr>
              <a:picLocks noChangeAspect="1"/>
            </p:cNvPicPr>
            <p:nvPr/>
          </p:nvPicPr>
          <p:blipFill>
            <a:blip r:embed="rId4" cstate="screen">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5164667" y="2499102"/>
              <a:ext cx="615353" cy="512155"/>
            </a:xfrm>
            <a:prstGeom prst="rect">
              <a:avLst/>
            </a:prstGeom>
          </p:spPr>
        </p:pic>
      </p:grpSp>
    </p:spTree>
    <p:extLst>
      <p:ext uri="{BB962C8B-B14F-4D97-AF65-F5344CB8AC3E}">
        <p14:creationId xmlns:p14="http://schemas.microsoft.com/office/powerpoint/2010/main" val="1420415016"/>
      </p:ext>
    </p:extLst>
  </p:cSld>
  <p:clrMapOvr>
    <a:masterClrMapping/>
  </p:clrMapOvr>
  <p:transition spd="slow">
    <p:push/>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4C3689-D469-46B2-9959-7311647A5DB7}"/>
              </a:ext>
            </a:extLst>
          </p:cNvPr>
          <p:cNvSpPr>
            <a:spLocks noGrp="1"/>
          </p:cNvSpPr>
          <p:nvPr>
            <p:ph type="title"/>
          </p:nvPr>
        </p:nvSpPr>
        <p:spPr/>
        <p:txBody>
          <a:bodyPr>
            <a:normAutofit/>
          </a:bodyPr>
          <a:lstStyle/>
          <a:p>
            <a:r>
              <a:rPr lang="en-CA" sz="3600">
                <a:latin typeface="+mj-lt"/>
                <a:ea typeface="Verdana" panose="020B0604030504040204" pitchFamily="34" charset="0"/>
                <a:cs typeface="Verdana" panose="020B0604030504040204" pitchFamily="34" charset="0"/>
              </a:rPr>
              <a:t>Different options for coordination</a:t>
            </a:r>
            <a:endParaRPr lang="en-CA" sz="3308">
              <a:latin typeface="+mj-lt"/>
              <a:ea typeface="Verdana" panose="020B0604030504040204" pitchFamily="34" charset="0"/>
              <a:cs typeface="Verdana" panose="020B0604030504040204" pitchFamily="34" charset="0"/>
            </a:endParaRPr>
          </a:p>
        </p:txBody>
      </p:sp>
      <p:pic>
        <p:nvPicPr>
          <p:cNvPr id="9" name="Image 8" descr="Une image contenant texte&#10;&#10;Description générée automatiquement">
            <a:extLst>
              <a:ext uri="{FF2B5EF4-FFF2-40B4-BE49-F238E27FC236}">
                <a16:creationId xmlns:a16="http://schemas.microsoft.com/office/drawing/2014/main" id="{86636D34-E7ED-514E-870C-229FA3FD54C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87024" y="1875630"/>
            <a:ext cx="8525180" cy="4244400"/>
          </a:xfrm>
          <a:prstGeom prst="rect">
            <a:avLst/>
          </a:prstGeom>
        </p:spPr>
      </p:pic>
      <p:sp>
        <p:nvSpPr>
          <p:cNvPr id="12" name="ZoneTexte 11">
            <a:extLst>
              <a:ext uri="{FF2B5EF4-FFF2-40B4-BE49-F238E27FC236}">
                <a16:creationId xmlns:a16="http://schemas.microsoft.com/office/drawing/2014/main" id="{C379F5C1-51EB-DB4E-9D2F-DA8A1F233177}"/>
              </a:ext>
            </a:extLst>
          </p:cNvPr>
          <p:cNvSpPr txBox="1"/>
          <p:nvPr/>
        </p:nvSpPr>
        <p:spPr>
          <a:xfrm>
            <a:off x="534988" y="1189831"/>
            <a:ext cx="9650638" cy="415498"/>
          </a:xfrm>
          <a:prstGeom prst="rect">
            <a:avLst/>
          </a:prstGeom>
          <a:solidFill>
            <a:srgbClr val="BFD5E5"/>
          </a:solidFill>
        </p:spPr>
        <p:txBody>
          <a:bodyPr wrap="square" rtlCol="0">
            <a:spAutoFit/>
          </a:bodyPr>
          <a:lstStyle/>
          <a:p>
            <a:pPr algn="ctr"/>
            <a:r>
              <a:rPr lang="fr-FR" b="1" err="1">
                <a:solidFill>
                  <a:srgbClr val="154F86"/>
                </a:solidFill>
              </a:rPr>
              <a:t>Example</a:t>
            </a:r>
            <a:r>
              <a:rPr lang="fr-FR" b="1">
                <a:solidFill>
                  <a:srgbClr val="154F86"/>
                </a:solidFill>
              </a:rPr>
              <a:t> 1: Multiple </a:t>
            </a:r>
            <a:r>
              <a:rPr lang="fr-FR" b="1" err="1">
                <a:solidFill>
                  <a:srgbClr val="154F86"/>
                </a:solidFill>
              </a:rPr>
              <a:t>users</a:t>
            </a:r>
            <a:r>
              <a:rPr lang="fr-FR" b="1">
                <a:solidFill>
                  <a:srgbClr val="154F86"/>
                </a:solidFill>
              </a:rPr>
              <a:t> in the system</a:t>
            </a:r>
          </a:p>
        </p:txBody>
      </p:sp>
      <p:sp>
        <p:nvSpPr>
          <p:cNvPr id="10" name="ZoneTexte 9">
            <a:extLst>
              <a:ext uri="{FF2B5EF4-FFF2-40B4-BE49-F238E27FC236}">
                <a16:creationId xmlns:a16="http://schemas.microsoft.com/office/drawing/2014/main" id="{F1AB9DD9-AF7C-3B4E-ADD5-72FA7903F2A7}"/>
              </a:ext>
            </a:extLst>
          </p:cNvPr>
          <p:cNvSpPr txBox="1"/>
          <p:nvPr/>
        </p:nvSpPr>
        <p:spPr>
          <a:xfrm>
            <a:off x="1340644" y="6389059"/>
            <a:ext cx="8039325" cy="415498"/>
          </a:xfrm>
          <a:prstGeom prst="rect">
            <a:avLst/>
          </a:prstGeom>
          <a:noFill/>
          <a:ln w="38100">
            <a:solidFill>
              <a:schemeClr val="accent2">
                <a:lumMod val="75000"/>
              </a:schemeClr>
            </a:solidFill>
          </a:ln>
        </p:spPr>
        <p:txBody>
          <a:bodyPr wrap="square" rtlCol="0">
            <a:spAutoFit/>
          </a:bodyPr>
          <a:lstStyle/>
          <a:p>
            <a:pPr algn="ctr"/>
            <a:r>
              <a:rPr lang="fr-FR" b="1" err="1">
                <a:solidFill>
                  <a:schemeClr val="accent2">
                    <a:lumMod val="75000"/>
                  </a:schemeClr>
                </a:solidFill>
              </a:rPr>
              <a:t>Advice</a:t>
            </a:r>
            <a:r>
              <a:rPr lang="fr-FR" b="1">
                <a:solidFill>
                  <a:schemeClr val="accent2">
                    <a:lumMod val="75000"/>
                  </a:schemeClr>
                </a:solidFill>
              </a:rPr>
              <a:t>: </a:t>
            </a:r>
            <a:r>
              <a:rPr lang="fr-FR" b="1" err="1">
                <a:solidFill>
                  <a:schemeClr val="accent2">
                    <a:lumMod val="75000"/>
                  </a:schemeClr>
                </a:solidFill>
              </a:rPr>
              <a:t>limit</a:t>
            </a:r>
            <a:r>
              <a:rPr lang="fr-FR" b="1">
                <a:solidFill>
                  <a:schemeClr val="accent2">
                    <a:lumMod val="75000"/>
                  </a:schemeClr>
                </a:solidFill>
              </a:rPr>
              <a:t> the </a:t>
            </a:r>
            <a:r>
              <a:rPr lang="fr-FR" b="1" err="1">
                <a:solidFill>
                  <a:schemeClr val="accent2">
                    <a:lumMod val="75000"/>
                  </a:schemeClr>
                </a:solidFill>
              </a:rPr>
              <a:t>number</a:t>
            </a:r>
            <a:r>
              <a:rPr lang="fr-FR" b="1">
                <a:solidFill>
                  <a:schemeClr val="accent2">
                    <a:lumMod val="75000"/>
                  </a:schemeClr>
                </a:solidFill>
              </a:rPr>
              <a:t> of </a:t>
            </a:r>
            <a:r>
              <a:rPr lang="fr-FR" b="1" err="1">
                <a:solidFill>
                  <a:schemeClr val="accent2">
                    <a:lumMod val="75000"/>
                  </a:schemeClr>
                </a:solidFill>
              </a:rPr>
              <a:t>users</a:t>
            </a:r>
            <a:r>
              <a:rPr lang="fr-FR" b="1">
                <a:solidFill>
                  <a:schemeClr val="accent2">
                    <a:lumMod val="75000"/>
                  </a:schemeClr>
                </a:solidFill>
              </a:rPr>
              <a:t> per institution</a:t>
            </a:r>
          </a:p>
        </p:txBody>
      </p:sp>
    </p:spTree>
    <p:extLst>
      <p:ext uri="{BB962C8B-B14F-4D97-AF65-F5344CB8AC3E}">
        <p14:creationId xmlns:p14="http://schemas.microsoft.com/office/powerpoint/2010/main" val="56624055"/>
      </p:ext>
    </p:extLst>
  </p:cSld>
  <p:clrMapOvr>
    <a:masterClrMapping/>
  </p:clrMapOvr>
  <p:transition spd="slow">
    <p:push/>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4C3689-D469-46B2-9959-7311647A5DB7}"/>
              </a:ext>
            </a:extLst>
          </p:cNvPr>
          <p:cNvSpPr>
            <a:spLocks noGrp="1"/>
          </p:cNvSpPr>
          <p:nvPr>
            <p:ph type="title"/>
          </p:nvPr>
        </p:nvSpPr>
        <p:spPr/>
        <p:txBody>
          <a:bodyPr>
            <a:normAutofit/>
          </a:bodyPr>
          <a:lstStyle/>
          <a:p>
            <a:r>
              <a:rPr lang="en-CA" sz="3600">
                <a:latin typeface="+mj-lt"/>
                <a:ea typeface="Verdana" panose="020B0604030504040204" pitchFamily="34" charset="0"/>
                <a:cs typeface="Verdana" panose="020B0604030504040204" pitchFamily="34" charset="0"/>
              </a:rPr>
              <a:t>Different options for coordination</a:t>
            </a:r>
            <a:endParaRPr lang="en-CA" sz="3308">
              <a:latin typeface="+mj-lt"/>
              <a:ea typeface="Verdana" panose="020B0604030504040204" pitchFamily="34" charset="0"/>
              <a:cs typeface="Verdana" panose="020B0604030504040204" pitchFamily="34" charset="0"/>
            </a:endParaRPr>
          </a:p>
        </p:txBody>
      </p:sp>
      <p:pic>
        <p:nvPicPr>
          <p:cNvPr id="11" name="Image 10">
            <a:extLst>
              <a:ext uri="{FF2B5EF4-FFF2-40B4-BE49-F238E27FC236}">
                <a16:creationId xmlns:a16="http://schemas.microsoft.com/office/drawing/2014/main" id="{F7596F89-2D9A-DB4B-BD08-BE7CB9521B8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34987" y="2043007"/>
            <a:ext cx="7660931" cy="3897864"/>
          </a:xfrm>
          <a:prstGeom prst="rect">
            <a:avLst/>
          </a:prstGeom>
        </p:spPr>
      </p:pic>
      <p:sp>
        <p:nvSpPr>
          <p:cNvPr id="12" name="ZoneTexte 11">
            <a:extLst>
              <a:ext uri="{FF2B5EF4-FFF2-40B4-BE49-F238E27FC236}">
                <a16:creationId xmlns:a16="http://schemas.microsoft.com/office/drawing/2014/main" id="{C379F5C1-51EB-DB4E-9D2F-DA8A1F233177}"/>
              </a:ext>
            </a:extLst>
          </p:cNvPr>
          <p:cNvSpPr txBox="1"/>
          <p:nvPr/>
        </p:nvSpPr>
        <p:spPr>
          <a:xfrm>
            <a:off x="534988" y="1189831"/>
            <a:ext cx="9650638" cy="738664"/>
          </a:xfrm>
          <a:prstGeom prst="rect">
            <a:avLst/>
          </a:prstGeom>
          <a:solidFill>
            <a:srgbClr val="BFD5E5"/>
          </a:solidFill>
        </p:spPr>
        <p:txBody>
          <a:bodyPr wrap="square" rtlCol="0">
            <a:spAutoFit/>
          </a:bodyPr>
          <a:lstStyle/>
          <a:p>
            <a:pPr algn="ctr"/>
            <a:r>
              <a:rPr lang="fr-FR" b="1">
                <a:solidFill>
                  <a:srgbClr val="154F86"/>
                </a:solidFill>
              </a:rPr>
              <a:t>Example 2: Off-line coordination </a:t>
            </a:r>
            <a:r>
              <a:rPr lang="fr-FR" b="1" err="1">
                <a:solidFill>
                  <a:srgbClr val="154F86"/>
                </a:solidFill>
              </a:rPr>
              <a:t>then</a:t>
            </a:r>
            <a:r>
              <a:rPr lang="fr-FR" b="1">
                <a:solidFill>
                  <a:srgbClr val="154F86"/>
                </a:solidFill>
              </a:rPr>
              <a:t> data is </a:t>
            </a:r>
            <a:r>
              <a:rPr lang="fr-FR" b="1" err="1">
                <a:solidFill>
                  <a:srgbClr val="154F86"/>
                </a:solidFill>
              </a:rPr>
              <a:t>validated</a:t>
            </a:r>
            <a:r>
              <a:rPr lang="fr-FR" b="1">
                <a:solidFill>
                  <a:srgbClr val="154F86"/>
                </a:solidFill>
              </a:rPr>
              <a:t> and </a:t>
            </a:r>
            <a:r>
              <a:rPr lang="fr-FR" b="1" err="1">
                <a:solidFill>
                  <a:srgbClr val="154F86"/>
                </a:solidFill>
              </a:rPr>
              <a:t>imported</a:t>
            </a:r>
            <a:r>
              <a:rPr lang="fr-FR" b="1">
                <a:solidFill>
                  <a:srgbClr val="154F86"/>
                </a:solidFill>
              </a:rPr>
              <a:t> by the National </a:t>
            </a:r>
            <a:r>
              <a:rPr lang="fr-FR" b="1" err="1">
                <a:solidFill>
                  <a:srgbClr val="154F86"/>
                </a:solidFill>
              </a:rPr>
              <a:t>Disaster</a:t>
            </a:r>
            <a:r>
              <a:rPr lang="fr-FR" b="1">
                <a:solidFill>
                  <a:srgbClr val="154F86"/>
                </a:solidFill>
              </a:rPr>
              <a:t> Management Office or Agency</a:t>
            </a:r>
          </a:p>
        </p:txBody>
      </p:sp>
      <p:sp>
        <p:nvSpPr>
          <p:cNvPr id="6" name="Espace réservé du contenu 2">
            <a:extLst>
              <a:ext uri="{FF2B5EF4-FFF2-40B4-BE49-F238E27FC236}">
                <a16:creationId xmlns:a16="http://schemas.microsoft.com/office/drawing/2014/main" id="{97475D98-7816-1645-88DD-0E86B72C429B}"/>
              </a:ext>
            </a:extLst>
          </p:cNvPr>
          <p:cNvSpPr>
            <a:spLocks noGrp="1"/>
          </p:cNvSpPr>
          <p:nvPr>
            <p:ph sz="half" idx="1"/>
          </p:nvPr>
        </p:nvSpPr>
        <p:spPr>
          <a:xfrm>
            <a:off x="5346700" y="5508823"/>
            <a:ext cx="5346699" cy="2052440"/>
          </a:xfrm>
          <a:solidFill>
            <a:srgbClr val="BFD5E5"/>
          </a:solidFill>
          <a:ln w="57150">
            <a:noFill/>
          </a:ln>
        </p:spPr>
        <p:txBody>
          <a:bodyPr lIns="216000" tIns="108000" rIns="216000" bIns="108000"/>
          <a:lstStyle/>
          <a:p>
            <a:pPr marL="0" indent="0">
              <a:lnSpc>
                <a:spcPct val="150000"/>
              </a:lnSpc>
              <a:buNone/>
            </a:pPr>
            <a:r>
              <a:rPr lang="fr-FR" b="1" err="1">
                <a:solidFill>
                  <a:srgbClr val="154F86"/>
                </a:solidFill>
              </a:rPr>
              <a:t>Experience</a:t>
            </a:r>
            <a:r>
              <a:rPr lang="fr-FR" b="1">
                <a:solidFill>
                  <a:srgbClr val="154F86"/>
                </a:solidFill>
              </a:rPr>
              <a:t> </a:t>
            </a:r>
            <a:r>
              <a:rPr lang="fr-FR" b="1" err="1">
                <a:solidFill>
                  <a:srgbClr val="154F86"/>
                </a:solidFill>
              </a:rPr>
              <a:t>from</a:t>
            </a:r>
            <a:r>
              <a:rPr lang="fr-FR" b="1">
                <a:solidFill>
                  <a:srgbClr val="154F86"/>
                </a:solidFill>
              </a:rPr>
              <a:t> </a:t>
            </a:r>
            <a:r>
              <a:rPr lang="fr-FR" b="1" err="1">
                <a:solidFill>
                  <a:srgbClr val="154F86"/>
                </a:solidFill>
              </a:rPr>
              <a:t>Member</a:t>
            </a:r>
            <a:r>
              <a:rPr lang="fr-FR" b="1">
                <a:solidFill>
                  <a:srgbClr val="154F86"/>
                </a:solidFill>
              </a:rPr>
              <a:t> States</a:t>
            </a:r>
            <a:endParaRPr lang="fr-FR" i="1">
              <a:solidFill>
                <a:srgbClr val="154F86"/>
              </a:solidFill>
            </a:endParaRPr>
          </a:p>
          <a:p>
            <a:pPr>
              <a:lnSpc>
                <a:spcPct val="150000"/>
              </a:lnSpc>
            </a:pPr>
            <a:r>
              <a:rPr lang="fr-FR" i="1" err="1">
                <a:solidFill>
                  <a:srgbClr val="154F86"/>
                </a:solidFill>
              </a:rPr>
              <a:t>Core</a:t>
            </a:r>
            <a:r>
              <a:rPr lang="fr-FR" i="1">
                <a:solidFill>
                  <a:srgbClr val="154F86"/>
                </a:solidFill>
              </a:rPr>
              <a:t> </a:t>
            </a:r>
            <a:r>
              <a:rPr lang="fr-FR" i="1" err="1">
                <a:solidFill>
                  <a:srgbClr val="154F86"/>
                </a:solidFill>
              </a:rPr>
              <a:t>working</a:t>
            </a:r>
            <a:r>
              <a:rPr lang="fr-FR" i="1">
                <a:solidFill>
                  <a:srgbClr val="154F86"/>
                </a:solidFill>
              </a:rPr>
              <a:t> group for SFM data collation</a:t>
            </a:r>
          </a:p>
          <a:p>
            <a:pPr>
              <a:lnSpc>
                <a:spcPct val="150000"/>
              </a:lnSpc>
            </a:pPr>
            <a:r>
              <a:rPr lang="fr-FR" i="1">
                <a:solidFill>
                  <a:srgbClr val="154F86"/>
                </a:solidFill>
              </a:rPr>
              <a:t>National DRR </a:t>
            </a:r>
            <a:r>
              <a:rPr lang="fr-FR" i="1" err="1">
                <a:solidFill>
                  <a:srgbClr val="154F86"/>
                </a:solidFill>
              </a:rPr>
              <a:t>platforms</a:t>
            </a:r>
            <a:endParaRPr lang="fr-FR" i="1">
              <a:solidFill>
                <a:srgbClr val="154F86"/>
              </a:solidFill>
            </a:endParaRPr>
          </a:p>
          <a:p>
            <a:endParaRPr lang="fr-FR"/>
          </a:p>
        </p:txBody>
      </p:sp>
    </p:spTree>
    <p:extLst>
      <p:ext uri="{BB962C8B-B14F-4D97-AF65-F5344CB8AC3E}">
        <p14:creationId xmlns:p14="http://schemas.microsoft.com/office/powerpoint/2010/main" val="1498227646"/>
      </p:ext>
    </p:extLst>
  </p:cSld>
  <p:clrMapOvr>
    <a:masterClrMapping/>
  </p:clrMapOvr>
  <p:transition spd="slow">
    <p:push/>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BC457E1E-9486-5CBD-E887-15B4F077B387}"/>
              </a:ext>
            </a:extLst>
          </p:cNvPr>
          <p:cNvSpPr>
            <a:spLocks noGrp="1"/>
          </p:cNvSpPr>
          <p:nvPr>
            <p:ph type="title"/>
          </p:nvPr>
        </p:nvSpPr>
        <p:spPr/>
        <p:txBody>
          <a:bodyPr/>
          <a:lstStyle/>
          <a:p>
            <a:r>
              <a:rPr lang="fr-FR" dirty="0" err="1"/>
              <a:t>Prioritizing</a:t>
            </a:r>
            <a:r>
              <a:rPr lang="fr-FR" dirty="0"/>
              <a:t> </a:t>
            </a:r>
            <a:r>
              <a:rPr lang="fr-FR" dirty="0" err="1"/>
              <a:t>hazards</a:t>
            </a:r>
            <a:r>
              <a:rPr lang="fr-FR" dirty="0"/>
              <a:t> (15 minutes discussion)</a:t>
            </a:r>
          </a:p>
        </p:txBody>
      </p:sp>
      <p:pic>
        <p:nvPicPr>
          <p:cNvPr id="11" name="Picture 10">
            <a:extLst>
              <a:ext uri="{FF2B5EF4-FFF2-40B4-BE49-F238E27FC236}">
                <a16:creationId xmlns:a16="http://schemas.microsoft.com/office/drawing/2014/main" id="{C21C7559-2D99-FCA6-0DA2-DA348CB09A3A}"/>
              </a:ext>
            </a:extLst>
          </p:cNvPr>
          <p:cNvPicPr>
            <a:picLocks noChangeAspect="1"/>
          </p:cNvPicPr>
          <p:nvPr/>
        </p:nvPicPr>
        <p:blipFill>
          <a:blip r:embed="rId2"/>
          <a:stretch>
            <a:fillRect/>
          </a:stretch>
        </p:blipFill>
        <p:spPr>
          <a:xfrm>
            <a:off x="319605" y="1212112"/>
            <a:ext cx="6547476" cy="5727940"/>
          </a:xfrm>
          <a:prstGeom prst="rect">
            <a:avLst/>
          </a:prstGeom>
        </p:spPr>
      </p:pic>
      <p:pic>
        <p:nvPicPr>
          <p:cNvPr id="14" name="Picture 13">
            <a:extLst>
              <a:ext uri="{FF2B5EF4-FFF2-40B4-BE49-F238E27FC236}">
                <a16:creationId xmlns:a16="http://schemas.microsoft.com/office/drawing/2014/main" id="{C9692AD2-4BBF-C81C-2AEF-8C4008F0E7DE}"/>
              </a:ext>
            </a:extLst>
          </p:cNvPr>
          <p:cNvPicPr>
            <a:picLocks noChangeAspect="1"/>
          </p:cNvPicPr>
          <p:nvPr/>
        </p:nvPicPr>
        <p:blipFill>
          <a:blip r:embed="rId3"/>
          <a:stretch>
            <a:fillRect/>
          </a:stretch>
        </p:blipFill>
        <p:spPr>
          <a:xfrm>
            <a:off x="2991920" y="885207"/>
            <a:ext cx="7381875" cy="6381750"/>
          </a:xfrm>
          <a:prstGeom prst="rect">
            <a:avLst/>
          </a:prstGeom>
        </p:spPr>
      </p:pic>
    </p:spTree>
    <p:extLst>
      <p:ext uri="{BB962C8B-B14F-4D97-AF65-F5344CB8AC3E}">
        <p14:creationId xmlns:p14="http://schemas.microsoft.com/office/powerpoint/2010/main" val="586991611"/>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922EF5-42F6-4ADA-A5C8-08EF86538219}"/>
              </a:ext>
            </a:extLst>
          </p:cNvPr>
          <p:cNvSpPr>
            <a:spLocks noGrp="1"/>
          </p:cNvSpPr>
          <p:nvPr>
            <p:ph type="title"/>
          </p:nvPr>
        </p:nvSpPr>
        <p:spPr>
          <a:xfrm>
            <a:off x="469900" y="-29369"/>
            <a:ext cx="10069512" cy="864096"/>
          </a:xfrm>
        </p:spPr>
        <p:txBody>
          <a:bodyPr/>
          <a:lstStyle/>
          <a:p>
            <a:r>
              <a:rPr lang="en-GB" dirty="0"/>
              <a:t>SFM – The Tool</a:t>
            </a:r>
          </a:p>
        </p:txBody>
      </p:sp>
      <p:sp>
        <p:nvSpPr>
          <p:cNvPr id="4" name="Rectangle 3"/>
          <p:cNvSpPr/>
          <p:nvPr/>
        </p:nvSpPr>
        <p:spPr>
          <a:xfrm>
            <a:off x="153988" y="1989803"/>
            <a:ext cx="9982200" cy="5399116"/>
          </a:xfrm>
          <a:prstGeom prst="rect">
            <a:avLst/>
          </a:prstGeom>
        </p:spPr>
        <p:txBody>
          <a:bodyPr wrap="square" lIns="89100" tIns="44550" rIns="89100" bIns="44550">
            <a:spAutoFit/>
          </a:bodyPr>
          <a:lstStyle/>
          <a:p>
            <a:pPr algn="just">
              <a:spcBef>
                <a:spcPts val="600"/>
              </a:spcBef>
              <a:spcAft>
                <a:spcPts val="600"/>
              </a:spcAft>
            </a:pPr>
            <a:r>
              <a:rPr lang="en-US" sz="2400" b="1" dirty="0">
                <a:solidFill>
                  <a:srgbClr val="002060"/>
                </a:solidFill>
                <a:latin typeface="+mj-lt"/>
                <a:ea typeface="Verdana" panose="020B0604030504040204" pitchFamily="34" charset="0"/>
                <a:cs typeface="Verdana" panose="020B0604030504040204" pitchFamily="34" charset="0"/>
              </a:rPr>
              <a:t>SFM key enabler:</a:t>
            </a:r>
          </a:p>
          <a:p>
            <a:pPr algn="just">
              <a:spcBef>
                <a:spcPts val="600"/>
              </a:spcBef>
              <a:spcAft>
                <a:spcPts val="600"/>
              </a:spcAft>
            </a:pPr>
            <a:r>
              <a:rPr lang="en-US" sz="1900" b="1" dirty="0">
                <a:solidFill>
                  <a:srgbClr val="002060"/>
                </a:solidFill>
                <a:latin typeface="+mj-lt"/>
                <a:ea typeface="Verdana" panose="020B0604030504040204" pitchFamily="34" charset="0"/>
                <a:cs typeface="Verdana" panose="020B0604030504040204" pitchFamily="34" charset="0"/>
              </a:rPr>
              <a:t>UNDRR advocates the importance of having in place:</a:t>
            </a:r>
          </a:p>
          <a:p>
            <a:pPr marL="457200" indent="-457200" algn="just">
              <a:spcBef>
                <a:spcPts val="600"/>
              </a:spcBef>
              <a:spcAft>
                <a:spcPts val="600"/>
              </a:spcAft>
              <a:buFont typeface="+mj-lt"/>
              <a:buAutoNum type="arabicPeriod"/>
            </a:pPr>
            <a:r>
              <a:rPr lang="en-US" sz="1900" dirty="0">
                <a:solidFill>
                  <a:srgbClr val="002060"/>
                </a:solidFill>
                <a:latin typeface="+mj-lt"/>
                <a:ea typeface="Verdana" panose="020B0604030504040204" pitchFamily="34" charset="0"/>
                <a:cs typeface="Verdana" panose="020B0604030504040204" pitchFamily="34" charset="0"/>
              </a:rPr>
              <a:t>A </a:t>
            </a:r>
            <a:r>
              <a:rPr lang="en-US" sz="1900" b="1" dirty="0">
                <a:solidFill>
                  <a:srgbClr val="002060"/>
                </a:solidFill>
                <a:latin typeface="+mj-lt"/>
                <a:ea typeface="Verdana" panose="020B0604030504040204" pitchFamily="34" charset="0"/>
                <a:cs typeface="Verdana" panose="020B0604030504040204" pitchFamily="34" charset="0"/>
              </a:rPr>
              <a:t>National DRR Platform/Committee </a:t>
            </a:r>
            <a:r>
              <a:rPr lang="en-US" sz="1900" dirty="0">
                <a:solidFill>
                  <a:srgbClr val="002060"/>
                </a:solidFill>
                <a:latin typeface="+mj-lt"/>
                <a:ea typeface="Verdana" panose="020B0604030504040204" pitchFamily="34" charset="0"/>
                <a:cs typeface="Verdana" panose="020B0604030504040204" pitchFamily="34" charset="0"/>
              </a:rPr>
              <a:t>that assigns technical focal points from representative institutions / ministries to form a team for SFM reporting.</a:t>
            </a:r>
          </a:p>
          <a:p>
            <a:pPr marL="457200" indent="-457200" algn="just">
              <a:spcBef>
                <a:spcPts val="600"/>
              </a:spcBef>
              <a:spcAft>
                <a:spcPts val="600"/>
              </a:spcAft>
              <a:buFont typeface="+mj-lt"/>
              <a:buAutoNum type="arabicPeriod"/>
            </a:pPr>
            <a:r>
              <a:rPr lang="en-US" sz="1900" dirty="0">
                <a:solidFill>
                  <a:srgbClr val="002060"/>
                </a:solidFill>
                <a:latin typeface="+mj-lt"/>
                <a:ea typeface="Verdana" panose="020B0604030504040204" pitchFamily="34" charset="0"/>
                <a:cs typeface="Verdana" panose="020B0604030504040204" pitchFamily="34" charset="0"/>
              </a:rPr>
              <a:t>A </a:t>
            </a:r>
            <a:r>
              <a:rPr lang="en-US" sz="1900" b="1" dirty="0">
                <a:solidFill>
                  <a:srgbClr val="002060"/>
                </a:solidFill>
                <a:latin typeface="+mj-lt"/>
                <a:ea typeface="Verdana" panose="020B0604030504040204" pitchFamily="34" charset="0"/>
                <a:cs typeface="Verdana" panose="020B0604030504040204" pitchFamily="34" charset="0"/>
              </a:rPr>
              <a:t>National Disaster Loss and Damage Database </a:t>
            </a:r>
            <a:r>
              <a:rPr lang="en-US" sz="1900" dirty="0">
                <a:solidFill>
                  <a:srgbClr val="002060"/>
                </a:solidFill>
                <a:latin typeface="+mj-lt"/>
                <a:ea typeface="Verdana" panose="020B0604030504040204" pitchFamily="34" charset="0"/>
                <a:cs typeface="Verdana" panose="020B0604030504040204" pitchFamily="34" charset="0"/>
              </a:rPr>
              <a:t>(using DesInventar tool as option) </a:t>
            </a:r>
          </a:p>
          <a:p>
            <a:pPr algn="just">
              <a:spcBef>
                <a:spcPts val="600"/>
              </a:spcBef>
              <a:spcAft>
                <a:spcPts val="600"/>
              </a:spcAft>
            </a:pPr>
            <a:endParaRPr lang="en-US" sz="1900" b="1" dirty="0">
              <a:solidFill>
                <a:srgbClr val="002060"/>
              </a:solidFill>
              <a:latin typeface="+mj-lt"/>
              <a:ea typeface="Verdana" panose="020B0604030504040204" pitchFamily="34" charset="0"/>
              <a:cs typeface="Verdana" panose="020B0604030504040204" pitchFamily="34" charset="0"/>
            </a:endParaRPr>
          </a:p>
          <a:p>
            <a:pPr algn="just">
              <a:spcBef>
                <a:spcPts val="600"/>
              </a:spcBef>
              <a:spcAft>
                <a:spcPts val="600"/>
              </a:spcAft>
            </a:pPr>
            <a:r>
              <a:rPr lang="en-US" sz="2200" b="1" dirty="0">
                <a:solidFill>
                  <a:srgbClr val="002060"/>
                </a:solidFill>
                <a:latin typeface="+mj-lt"/>
                <a:ea typeface="Verdana" panose="020B0604030504040204" pitchFamily="34" charset="0"/>
                <a:cs typeface="Verdana" panose="020B0604030504040204" pitchFamily="34" charset="0"/>
              </a:rPr>
              <a:t>Team of technical focal points to:</a:t>
            </a:r>
          </a:p>
          <a:p>
            <a:pPr marL="457200" indent="-457200" algn="just">
              <a:spcBef>
                <a:spcPts val="600"/>
              </a:spcBef>
              <a:spcAft>
                <a:spcPts val="600"/>
              </a:spcAft>
              <a:buFont typeface="+mj-lt"/>
              <a:buAutoNum type="arabicPeriod"/>
            </a:pPr>
            <a:r>
              <a:rPr lang="en-US" sz="1900" dirty="0">
                <a:solidFill>
                  <a:srgbClr val="002060"/>
                </a:solidFill>
                <a:latin typeface="+mj-lt"/>
                <a:ea typeface="Verdana" panose="020B0604030504040204" pitchFamily="34" charset="0"/>
                <a:cs typeface="Verdana" panose="020B0604030504040204" pitchFamily="34" charset="0"/>
              </a:rPr>
              <a:t>Map where the data needed for each indicator is kept at national level.</a:t>
            </a:r>
          </a:p>
          <a:p>
            <a:pPr marL="457200" indent="-457200" algn="just">
              <a:spcBef>
                <a:spcPts val="600"/>
              </a:spcBef>
              <a:spcAft>
                <a:spcPts val="600"/>
              </a:spcAft>
              <a:buFont typeface="+mj-lt"/>
              <a:buAutoNum type="arabicPeriod"/>
            </a:pPr>
            <a:r>
              <a:rPr lang="en-US" sz="1900" dirty="0">
                <a:solidFill>
                  <a:srgbClr val="002060"/>
                </a:solidFill>
                <a:latin typeface="+mj-lt"/>
                <a:ea typeface="Verdana" panose="020B0604030504040204" pitchFamily="34" charset="0"/>
                <a:cs typeface="Verdana" panose="020B0604030504040204" pitchFamily="34" charset="0"/>
              </a:rPr>
              <a:t>Determine the owner and contributors for each target or indicator in SFM.</a:t>
            </a:r>
          </a:p>
          <a:p>
            <a:pPr marL="457200" indent="-457200" algn="just">
              <a:spcBef>
                <a:spcPts val="600"/>
              </a:spcBef>
              <a:spcAft>
                <a:spcPts val="600"/>
              </a:spcAft>
              <a:buFont typeface="+mj-lt"/>
              <a:buAutoNum type="arabicPeriod"/>
            </a:pPr>
            <a:r>
              <a:rPr lang="en-US" sz="1900" dirty="0">
                <a:solidFill>
                  <a:srgbClr val="002060"/>
                </a:solidFill>
                <a:latin typeface="+mj-lt"/>
                <a:ea typeface="Verdana" panose="020B0604030504040204" pitchFamily="34" charset="0"/>
                <a:cs typeface="Verdana" panose="020B0604030504040204" pitchFamily="34" charset="0"/>
              </a:rPr>
              <a:t>Agree on timeline for setting up institutional arrangements on SFM and for periodic reporting on SFM</a:t>
            </a:r>
          </a:p>
          <a:p>
            <a:pPr marL="457200" indent="-457200" algn="just">
              <a:spcBef>
                <a:spcPts val="600"/>
              </a:spcBef>
              <a:spcAft>
                <a:spcPts val="600"/>
              </a:spcAft>
              <a:buFont typeface="+mj-lt"/>
              <a:buAutoNum type="arabicPeriod"/>
            </a:pPr>
            <a:r>
              <a:rPr lang="en-US" sz="1900" dirty="0">
                <a:solidFill>
                  <a:srgbClr val="002060"/>
                </a:solidFill>
                <a:latin typeface="+mj-lt"/>
                <a:ea typeface="Verdana" panose="020B0604030504040204" pitchFamily="34" charset="0"/>
                <a:cs typeface="Verdana" panose="020B0604030504040204" pitchFamily="34" charset="0"/>
              </a:rPr>
              <a:t>Agree on the level of disaggregation of data available or aspired to help analysis and inform policy and decision-making </a:t>
            </a:r>
          </a:p>
        </p:txBody>
      </p:sp>
      <p:pic>
        <p:nvPicPr>
          <p:cNvPr id="3" name="Picture 2" descr="http://www.autoremarketing.com/sites/default/files/styles/story_page_main_image/public/roundtable%20discussion.jpg?itok=FCkGWUa8">
            <a:extLst>
              <a:ext uri="{FF2B5EF4-FFF2-40B4-BE49-F238E27FC236}">
                <a16:creationId xmlns:a16="http://schemas.microsoft.com/office/drawing/2014/main" id="{136E0872-0040-F7D5-6EF0-02ECD75A449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81712" y="402679"/>
            <a:ext cx="4457700" cy="24765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8702994"/>
      </p:ext>
    </p:extLst>
  </p:cSld>
  <p:clrMapOvr>
    <a:masterClrMapping/>
  </p:clrMapOvr>
  <p:transition spd="slow">
    <p:push/>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au 3">
            <a:extLst>
              <a:ext uri="{FF2B5EF4-FFF2-40B4-BE49-F238E27FC236}">
                <a16:creationId xmlns:a16="http://schemas.microsoft.com/office/drawing/2014/main" id="{96E3D3FB-FB21-9ADD-8DD1-6EE3E187ECE4}"/>
              </a:ext>
            </a:extLst>
          </p:cNvPr>
          <p:cNvGraphicFramePr>
            <a:graphicFrameLocks noGrp="1"/>
          </p:cNvGraphicFramePr>
          <p:nvPr>
            <p:extLst>
              <p:ext uri="{D42A27DB-BD31-4B8C-83A1-F6EECF244321}">
                <p14:modId xmlns:p14="http://schemas.microsoft.com/office/powerpoint/2010/main" val="2445938737"/>
              </p:ext>
            </p:extLst>
          </p:nvPr>
        </p:nvGraphicFramePr>
        <p:xfrm>
          <a:off x="233916" y="1413163"/>
          <a:ext cx="10276349" cy="6201182"/>
        </p:xfrm>
        <a:graphic>
          <a:graphicData uri="http://schemas.openxmlformats.org/drawingml/2006/table">
            <a:tbl>
              <a:tblPr firstRow="1" bandRow="1">
                <a:tableStyleId>{1E171933-4619-4E11-9A3F-F7608DF75F80}</a:tableStyleId>
              </a:tblPr>
              <a:tblGrid>
                <a:gridCol w="1738831">
                  <a:extLst>
                    <a:ext uri="{9D8B030D-6E8A-4147-A177-3AD203B41FA5}">
                      <a16:colId xmlns:a16="http://schemas.microsoft.com/office/drawing/2014/main" val="3641593360"/>
                    </a:ext>
                  </a:extLst>
                </a:gridCol>
                <a:gridCol w="1237649">
                  <a:extLst>
                    <a:ext uri="{9D8B030D-6E8A-4147-A177-3AD203B41FA5}">
                      <a16:colId xmlns:a16="http://schemas.microsoft.com/office/drawing/2014/main" val="1341987015"/>
                    </a:ext>
                  </a:extLst>
                </a:gridCol>
                <a:gridCol w="1197724">
                  <a:extLst>
                    <a:ext uri="{9D8B030D-6E8A-4147-A177-3AD203B41FA5}">
                      <a16:colId xmlns:a16="http://schemas.microsoft.com/office/drawing/2014/main" val="1884967877"/>
                    </a:ext>
                  </a:extLst>
                </a:gridCol>
                <a:gridCol w="1876435">
                  <a:extLst>
                    <a:ext uri="{9D8B030D-6E8A-4147-A177-3AD203B41FA5}">
                      <a16:colId xmlns:a16="http://schemas.microsoft.com/office/drawing/2014/main" val="3892701455"/>
                    </a:ext>
                  </a:extLst>
                </a:gridCol>
                <a:gridCol w="1408570">
                  <a:extLst>
                    <a:ext uri="{9D8B030D-6E8A-4147-A177-3AD203B41FA5}">
                      <a16:colId xmlns:a16="http://schemas.microsoft.com/office/drawing/2014/main" val="3356552132"/>
                    </a:ext>
                  </a:extLst>
                </a:gridCol>
                <a:gridCol w="1408570">
                  <a:extLst>
                    <a:ext uri="{9D8B030D-6E8A-4147-A177-3AD203B41FA5}">
                      <a16:colId xmlns:a16="http://schemas.microsoft.com/office/drawing/2014/main" val="1204149536"/>
                    </a:ext>
                  </a:extLst>
                </a:gridCol>
                <a:gridCol w="1408570">
                  <a:extLst>
                    <a:ext uri="{9D8B030D-6E8A-4147-A177-3AD203B41FA5}">
                      <a16:colId xmlns:a16="http://schemas.microsoft.com/office/drawing/2014/main" val="3108520953"/>
                    </a:ext>
                  </a:extLst>
                </a:gridCol>
              </a:tblGrid>
              <a:tr h="1766296">
                <a:tc>
                  <a:txBody>
                    <a:bodyPr/>
                    <a:lstStyle/>
                    <a:p>
                      <a:endParaRPr lang="fr-FR" sz="1800" dirty="0"/>
                    </a:p>
                  </a:txBody>
                  <a:tcPr/>
                </a:tc>
                <a:tc>
                  <a:txBody>
                    <a:bodyPr/>
                    <a:lstStyle/>
                    <a:p>
                      <a:r>
                        <a:rPr lang="fr-FR" sz="1800" dirty="0" err="1"/>
                        <a:t>Mortality</a:t>
                      </a:r>
                      <a:r>
                        <a:rPr lang="fr-FR" sz="1800" dirty="0"/>
                        <a:t> </a:t>
                      </a:r>
                    </a:p>
                    <a:p>
                      <a:r>
                        <a:rPr lang="fr-FR" sz="1800" dirty="0"/>
                        <a:t>(Target A)</a:t>
                      </a:r>
                    </a:p>
                  </a:txBody>
                  <a:tcPr/>
                </a:tc>
                <a:tc>
                  <a:txBody>
                    <a:bodyPr/>
                    <a:lstStyle/>
                    <a:p>
                      <a:r>
                        <a:rPr lang="fr-FR" sz="1800"/>
                        <a:t>People affected (Target B)</a:t>
                      </a:r>
                    </a:p>
                  </a:txBody>
                  <a:tcPr/>
                </a:tc>
                <a:tc>
                  <a:txBody>
                    <a:bodyPr/>
                    <a:lstStyle/>
                    <a:p>
                      <a:r>
                        <a:rPr lang="fr-FR" sz="1800"/>
                        <a:t>Economic losses </a:t>
                      </a:r>
                    </a:p>
                    <a:p>
                      <a:r>
                        <a:rPr lang="fr-FR" sz="1800"/>
                        <a:t>(Target C)</a:t>
                      </a:r>
                    </a:p>
                  </a:txBody>
                  <a:tcPr/>
                </a:tc>
                <a:tc>
                  <a:txBody>
                    <a:bodyPr/>
                    <a:lstStyle/>
                    <a:p>
                      <a:r>
                        <a:rPr lang="fr-FR" sz="1800" dirty="0"/>
                        <a:t>Critical infrastructures &amp; services </a:t>
                      </a:r>
                    </a:p>
                    <a:p>
                      <a:r>
                        <a:rPr lang="fr-FR" sz="1800" dirty="0"/>
                        <a:t>(Target D)</a:t>
                      </a:r>
                    </a:p>
                  </a:txBody>
                  <a:tcPr/>
                </a:tc>
                <a:tc>
                  <a:txBody>
                    <a:bodyPr/>
                    <a:lstStyle/>
                    <a:p>
                      <a:r>
                        <a:rPr lang="fr-FR" sz="1800" dirty="0" err="1"/>
                        <a:t>Development</a:t>
                      </a:r>
                      <a:r>
                        <a:rPr lang="fr-FR" sz="1800" dirty="0"/>
                        <a:t> assistance (Target F)</a:t>
                      </a:r>
                    </a:p>
                  </a:txBody>
                  <a:tcPr/>
                </a:tc>
                <a:tc>
                  <a:txBody>
                    <a:bodyPr/>
                    <a:lstStyle/>
                    <a:p>
                      <a:r>
                        <a:rPr lang="fr-FR" sz="1800" dirty="0"/>
                        <a:t>EWS</a:t>
                      </a:r>
                    </a:p>
                    <a:p>
                      <a:r>
                        <a:rPr lang="fr-FR" sz="1800" dirty="0"/>
                        <a:t>(Target G)</a:t>
                      </a:r>
                    </a:p>
                  </a:txBody>
                  <a:tcPr/>
                </a:tc>
                <a:extLst>
                  <a:ext uri="{0D108BD9-81ED-4DB2-BD59-A6C34878D82A}">
                    <a16:rowId xmlns:a16="http://schemas.microsoft.com/office/drawing/2014/main" val="960859709"/>
                  </a:ext>
                </a:extLst>
              </a:tr>
              <a:tr h="1108119">
                <a:tc>
                  <a:txBody>
                    <a:bodyPr/>
                    <a:lstStyle/>
                    <a:p>
                      <a:r>
                        <a:rPr lang="fr-FR" sz="1800" b="1"/>
                        <a:t>Data available</a:t>
                      </a:r>
                    </a:p>
                  </a:txBody>
                  <a:tcPr/>
                </a:tc>
                <a:tc>
                  <a:txBody>
                    <a:bodyPr/>
                    <a:lstStyle/>
                    <a:p>
                      <a:r>
                        <a:rPr lang="fr-FR" sz="1000" dirty="0"/>
                        <a:t>Yes but </a:t>
                      </a:r>
                      <a:r>
                        <a:rPr lang="fr-FR" sz="1000" dirty="0" err="1"/>
                        <a:t>it</a:t>
                      </a:r>
                      <a:r>
                        <a:rPr lang="fr-FR" sz="1000" dirty="0"/>
                        <a:t> </a:t>
                      </a:r>
                      <a:r>
                        <a:rPr lang="fr-FR" sz="1000" dirty="0" err="1"/>
                        <a:t>is</a:t>
                      </a:r>
                      <a:r>
                        <a:rPr lang="fr-FR" sz="1000" dirty="0"/>
                        <a:t> </a:t>
                      </a:r>
                      <a:r>
                        <a:rPr lang="fr-FR" sz="1000" dirty="0" err="1"/>
                        <a:t>fragmented</a:t>
                      </a:r>
                      <a:r>
                        <a:rPr lang="fr-FR" sz="1000" dirty="0"/>
                        <a:t>.</a:t>
                      </a:r>
                    </a:p>
                  </a:txBody>
                  <a:tcPr/>
                </a:tc>
                <a:tc>
                  <a:txBody>
                    <a:bodyPr/>
                    <a:lstStyle/>
                    <a:p>
                      <a:r>
                        <a:rPr lang="fr-FR" sz="1000"/>
                        <a:t>Yes.</a:t>
                      </a:r>
                    </a:p>
                  </a:txBody>
                  <a:tcPr/>
                </a:tc>
                <a:tc>
                  <a:txBody>
                    <a:bodyPr/>
                    <a:lstStyle/>
                    <a:p>
                      <a:r>
                        <a:rPr lang="fr-FR" sz="1000"/>
                        <a:t>Yes but it is fragmented.</a:t>
                      </a:r>
                    </a:p>
                  </a:txBody>
                  <a:tcPr/>
                </a:tc>
                <a:tc>
                  <a:txBody>
                    <a:bodyPr/>
                    <a:lstStyle/>
                    <a:p>
                      <a:r>
                        <a:rPr lang="fr-FR" sz="1000"/>
                        <a:t>Yes</a:t>
                      </a:r>
                    </a:p>
                  </a:txBody>
                  <a:tcPr/>
                </a:tc>
                <a:tc>
                  <a:txBody>
                    <a:bodyPr/>
                    <a:lstStyle/>
                    <a:p>
                      <a:r>
                        <a:rPr lang="fr-FR" sz="1000"/>
                        <a:t>Yes</a:t>
                      </a:r>
                    </a:p>
                  </a:txBody>
                  <a:tcPr/>
                </a:tc>
                <a:tc>
                  <a:txBody>
                    <a:bodyPr/>
                    <a:lstStyle/>
                    <a:p>
                      <a:r>
                        <a:rPr lang="fr-FR" sz="1000"/>
                        <a:t>Yes</a:t>
                      </a:r>
                    </a:p>
                  </a:txBody>
                  <a:tcPr/>
                </a:tc>
                <a:extLst>
                  <a:ext uri="{0D108BD9-81ED-4DB2-BD59-A6C34878D82A}">
                    <a16:rowId xmlns:a16="http://schemas.microsoft.com/office/drawing/2014/main" val="414502964"/>
                  </a:ext>
                </a:extLst>
              </a:tr>
              <a:tr h="1684891">
                <a:tc>
                  <a:txBody>
                    <a:bodyPr/>
                    <a:lstStyle/>
                    <a:p>
                      <a:r>
                        <a:rPr lang="fr-FR" sz="1800" b="1" dirty="0"/>
                        <a:t>Data sources </a:t>
                      </a:r>
                      <a:r>
                        <a:rPr lang="fr-FR" sz="1800" b="0" dirty="0"/>
                        <a:t>(</a:t>
                      </a:r>
                      <a:r>
                        <a:rPr lang="fr-FR" sz="1800" b="0" dirty="0" err="1"/>
                        <a:t>actual</a:t>
                      </a:r>
                      <a:r>
                        <a:rPr lang="fr-FR" sz="1800" b="0" dirty="0"/>
                        <a:t> / </a:t>
                      </a:r>
                      <a:r>
                        <a:rPr lang="fr-FR" sz="1800" b="0" dirty="0" err="1"/>
                        <a:t>potential</a:t>
                      </a:r>
                      <a:r>
                        <a:rPr lang="fr-FR" sz="1800" b="0" dirty="0"/>
                        <a:t>)</a:t>
                      </a:r>
                    </a:p>
                  </a:txBody>
                  <a:tcPr/>
                </a:tc>
                <a:tc>
                  <a:txBody>
                    <a:bodyPr/>
                    <a:lstStyle/>
                    <a:p>
                      <a:r>
                        <a:rPr lang="en-US" sz="1000"/>
                        <a:t>Bureau of Statistics, Ministry of Health, Home Affairs, Police, Civil Society Organizations</a:t>
                      </a:r>
                    </a:p>
                  </a:txBody>
                  <a:tcPr/>
                </a:tc>
                <a:tc>
                  <a:txBody>
                    <a:bodyPr/>
                    <a:lstStyle/>
                    <a:p>
                      <a:r>
                        <a:rPr lang="en-US" sz="1000"/>
                        <a:t>Ministry of Health, DMA, Bureau of Statistics</a:t>
                      </a:r>
                    </a:p>
                  </a:txBody>
                  <a:tcPr/>
                </a:tc>
                <a:tc>
                  <a:txBody>
                    <a:bodyPr/>
                    <a:lstStyle/>
                    <a:p>
                      <a:r>
                        <a:rPr lang="en-US" sz="1000"/>
                        <a:t>Various ministries, departments and agencies including Ministry of Works, Ministry of Agriculture</a:t>
                      </a:r>
                    </a:p>
                  </a:txBody>
                  <a:tcPr/>
                </a:tc>
                <a:tc>
                  <a:txBody>
                    <a:bodyPr/>
                    <a:lstStyle/>
                    <a:p>
                      <a:r>
                        <a:rPr lang="en-US" sz="1000"/>
                        <a:t>Department of Roads, Local Government, Ministry of Natural Resources and Department of Water Affairs and Rural Water Authority, Ministry of Health, Fire Rescue Section of the Ministry of Local Government, Police, Evacuation Centers via DMA and Red Cross, Ministry of Education,</a:t>
                      </a:r>
                    </a:p>
                  </a:txBody>
                  <a:tcPr/>
                </a:tc>
                <a:tc>
                  <a:txBody>
                    <a:bodyPr/>
                    <a:lstStyle/>
                    <a:p>
                      <a:r>
                        <a:rPr lang="en-US" sz="1000"/>
                        <a:t>Ministry of Finance, Red Cross, World Vision, Red Cross, WFP etc.</a:t>
                      </a:r>
                    </a:p>
                  </a:txBody>
                  <a:tcPr/>
                </a:tc>
                <a:tc>
                  <a:txBody>
                    <a:bodyPr/>
                    <a:lstStyle/>
                    <a:p>
                      <a:r>
                        <a:rPr lang="en-US" sz="1000"/>
                        <a:t>DMA, UN Agencies, NGO, Lesotho Met Office (LMS), BOS</a:t>
                      </a:r>
                    </a:p>
                  </a:txBody>
                  <a:tcPr/>
                </a:tc>
                <a:extLst>
                  <a:ext uri="{0D108BD9-81ED-4DB2-BD59-A6C34878D82A}">
                    <a16:rowId xmlns:a16="http://schemas.microsoft.com/office/drawing/2014/main" val="3326589255"/>
                  </a:ext>
                </a:extLst>
              </a:tr>
              <a:tr h="949327">
                <a:tc>
                  <a:txBody>
                    <a:bodyPr/>
                    <a:lstStyle/>
                    <a:p>
                      <a:r>
                        <a:rPr lang="fr-FR" sz="1800" b="1"/>
                        <a:t>Mandates</a:t>
                      </a:r>
                    </a:p>
                  </a:txBody>
                  <a:tcPr/>
                </a:tc>
                <a:tc>
                  <a:txBody>
                    <a:bodyPr/>
                    <a:lstStyle/>
                    <a:p>
                      <a:r>
                        <a:rPr lang="en-US" sz="1000"/>
                        <a:t>DMA </a:t>
                      </a:r>
                    </a:p>
                  </a:txBody>
                  <a:tcPr/>
                </a:tc>
                <a:tc>
                  <a:txBody>
                    <a:bodyPr/>
                    <a:lstStyle/>
                    <a:p>
                      <a:r>
                        <a:rPr lang="en-US" sz="1000" dirty="0"/>
                        <a:t>DMA</a:t>
                      </a:r>
                    </a:p>
                  </a:txBody>
                  <a:tcPr/>
                </a:tc>
                <a:tc>
                  <a:txBody>
                    <a:bodyPr/>
                    <a:lstStyle/>
                    <a:p>
                      <a:r>
                        <a:rPr lang="en-US" sz="1000"/>
                        <a:t>DMA</a:t>
                      </a:r>
                    </a:p>
                  </a:txBody>
                  <a:tcPr/>
                </a:tc>
                <a:tc>
                  <a:txBody>
                    <a:bodyPr/>
                    <a:lstStyle/>
                    <a:p>
                      <a:r>
                        <a:rPr lang="en-US" sz="1000"/>
                        <a:t>DMA and BOS</a:t>
                      </a:r>
                    </a:p>
                  </a:txBody>
                  <a:tcPr/>
                </a:tc>
                <a:tc>
                  <a:txBody>
                    <a:bodyPr/>
                    <a:lstStyle/>
                    <a:p>
                      <a:r>
                        <a:rPr lang="en-US" sz="1000"/>
                        <a:t>DMA and BOS</a:t>
                      </a:r>
                    </a:p>
                  </a:txBody>
                  <a:tcPr/>
                </a:tc>
                <a:tc>
                  <a:txBody>
                    <a:bodyPr/>
                    <a:lstStyle/>
                    <a:p>
                      <a:r>
                        <a:rPr lang="en-US" sz="1000" dirty="0"/>
                        <a:t>DMA and LMS</a:t>
                      </a:r>
                    </a:p>
                  </a:txBody>
                  <a:tcPr/>
                </a:tc>
                <a:extLst>
                  <a:ext uri="{0D108BD9-81ED-4DB2-BD59-A6C34878D82A}">
                    <a16:rowId xmlns:a16="http://schemas.microsoft.com/office/drawing/2014/main" val="284892291"/>
                  </a:ext>
                </a:extLst>
              </a:tr>
            </a:tbl>
          </a:graphicData>
        </a:graphic>
      </p:graphicFrame>
      <p:sp>
        <p:nvSpPr>
          <p:cNvPr id="3" name="TextBox 2">
            <a:extLst>
              <a:ext uri="{FF2B5EF4-FFF2-40B4-BE49-F238E27FC236}">
                <a16:creationId xmlns:a16="http://schemas.microsoft.com/office/drawing/2014/main" id="{B7296917-0D5D-F65A-DAF7-DBA4FFB633CD}"/>
              </a:ext>
            </a:extLst>
          </p:cNvPr>
          <p:cNvSpPr txBox="1"/>
          <p:nvPr/>
        </p:nvSpPr>
        <p:spPr>
          <a:xfrm>
            <a:off x="669851" y="243838"/>
            <a:ext cx="9840414" cy="523220"/>
          </a:xfrm>
          <a:prstGeom prst="rect">
            <a:avLst/>
          </a:prstGeom>
          <a:noFill/>
          <a:ln>
            <a:noFill/>
          </a:ln>
        </p:spPr>
        <p:txBody>
          <a:bodyPr vert="horz" wrap="square" lIns="0" tIns="52153" rIns="104306" bIns="52153" numCol="1" anchor="ctr" anchorCtr="0" compatLnSpc="1">
            <a:prstTxWarp prst="textNoShape">
              <a:avLst/>
            </a:prstTxWarp>
          </a:bodyPr>
          <a:lstStyle>
            <a:lvl1pPr eaLnBrk="1" hangingPunct="1">
              <a:defRPr sz="2800" b="1" cap="none" baseline="0">
                <a:solidFill>
                  <a:schemeClr val="accent1"/>
                </a:solidFill>
                <a:latin typeface="Roboto Black" panose="02000000000000000000" pitchFamily="2" charset="0"/>
                <a:ea typeface="Roboto Black" panose="02000000000000000000" pitchFamily="2" charset="0"/>
                <a:cs typeface="Roboto Black" panose="02000000000000000000" pitchFamily="2" charset="0"/>
              </a:defRPr>
            </a:lvl1pPr>
            <a:lvl2pPr eaLnBrk="1" hangingPunct="1">
              <a:defRPr sz="4500" b="1">
                <a:solidFill>
                  <a:srgbClr val="25A2E3"/>
                </a:solidFill>
                <a:latin typeface="Helvetica Neue" charset="0"/>
                <a:cs typeface="Arial" charset="0"/>
              </a:defRPr>
            </a:lvl2pPr>
            <a:lvl3pPr eaLnBrk="1" hangingPunct="1">
              <a:defRPr sz="4500" b="1">
                <a:solidFill>
                  <a:srgbClr val="25A2E3"/>
                </a:solidFill>
                <a:latin typeface="Helvetica Neue" charset="0"/>
                <a:cs typeface="Arial" charset="0"/>
              </a:defRPr>
            </a:lvl3pPr>
            <a:lvl4pPr eaLnBrk="1" hangingPunct="1">
              <a:defRPr sz="4500" b="1">
                <a:solidFill>
                  <a:srgbClr val="25A2E3"/>
                </a:solidFill>
                <a:latin typeface="Helvetica Neue" charset="0"/>
                <a:cs typeface="Arial" charset="0"/>
              </a:defRPr>
            </a:lvl4pPr>
            <a:lvl5pPr eaLnBrk="1" hangingPunct="1">
              <a:defRPr sz="4500" b="1">
                <a:solidFill>
                  <a:srgbClr val="25A2E3"/>
                </a:solidFill>
                <a:latin typeface="Helvetica Neue" charset="0"/>
                <a:cs typeface="Arial" charset="0"/>
              </a:defRPr>
            </a:lvl5pPr>
            <a:lvl6pPr marL="457200" defTabSz="1042988" fontAlgn="base">
              <a:spcBef>
                <a:spcPct val="0"/>
              </a:spcBef>
              <a:spcAft>
                <a:spcPct val="0"/>
              </a:spcAft>
              <a:defRPr sz="5000" b="1">
                <a:solidFill>
                  <a:srgbClr val="25A2E3"/>
                </a:solidFill>
                <a:cs typeface="Arial" charset="0"/>
              </a:defRPr>
            </a:lvl6pPr>
            <a:lvl7pPr marL="914400" defTabSz="1042988" fontAlgn="base">
              <a:spcBef>
                <a:spcPct val="0"/>
              </a:spcBef>
              <a:spcAft>
                <a:spcPct val="0"/>
              </a:spcAft>
              <a:defRPr sz="5000" b="1">
                <a:solidFill>
                  <a:srgbClr val="25A2E3"/>
                </a:solidFill>
                <a:cs typeface="Arial" charset="0"/>
              </a:defRPr>
            </a:lvl7pPr>
            <a:lvl8pPr marL="1371600" defTabSz="1042988" fontAlgn="base">
              <a:spcBef>
                <a:spcPct val="0"/>
              </a:spcBef>
              <a:spcAft>
                <a:spcPct val="0"/>
              </a:spcAft>
              <a:defRPr sz="5000" b="1">
                <a:solidFill>
                  <a:srgbClr val="25A2E3"/>
                </a:solidFill>
                <a:cs typeface="Arial" charset="0"/>
              </a:defRPr>
            </a:lvl8pPr>
            <a:lvl9pPr marL="1828800" defTabSz="1042988" fontAlgn="base">
              <a:spcBef>
                <a:spcPct val="0"/>
              </a:spcBef>
              <a:spcAft>
                <a:spcPct val="0"/>
              </a:spcAft>
              <a:defRPr sz="5000" b="1">
                <a:solidFill>
                  <a:srgbClr val="25A2E3"/>
                </a:solidFill>
                <a:cs typeface="Arial" charset="0"/>
              </a:defRPr>
            </a:lvl9pPr>
          </a:lstStyle>
          <a:p>
            <a:r>
              <a:rPr lang="en-US"/>
              <a:t>Exercise </a:t>
            </a:r>
            <a:endParaRPr lang="en-GB" dirty="0"/>
          </a:p>
        </p:txBody>
      </p:sp>
    </p:spTree>
    <p:extLst>
      <p:ext uri="{BB962C8B-B14F-4D97-AF65-F5344CB8AC3E}">
        <p14:creationId xmlns:p14="http://schemas.microsoft.com/office/powerpoint/2010/main" val="2674638171"/>
      </p:ext>
    </p:extLst>
  </p:cSld>
  <p:clrMapOvr>
    <a:masterClrMapping/>
  </p:clrMapOvr>
  <p:transition spd="slow">
    <p:push/>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FE0535-8123-4F0C-B2F7-9BAA6BFA987E}"/>
              </a:ext>
            </a:extLst>
          </p:cNvPr>
          <p:cNvSpPr>
            <a:spLocks noGrp="1"/>
          </p:cNvSpPr>
          <p:nvPr>
            <p:ph type="title"/>
          </p:nvPr>
        </p:nvSpPr>
        <p:spPr>
          <a:xfrm>
            <a:off x="534988" y="361963"/>
            <a:ext cx="9623425" cy="703397"/>
          </a:xfrm>
        </p:spPr>
        <p:txBody>
          <a:bodyPr/>
          <a:lstStyle/>
          <a:p>
            <a:r>
              <a:rPr lang="en-US" sz="4000"/>
              <a:t>Metadata</a:t>
            </a:r>
            <a:endParaRPr lang="en-GB" sz="4000"/>
          </a:p>
        </p:txBody>
      </p:sp>
      <p:sp>
        <p:nvSpPr>
          <p:cNvPr id="3" name="Rectangle 2">
            <a:extLst>
              <a:ext uri="{FF2B5EF4-FFF2-40B4-BE49-F238E27FC236}">
                <a16:creationId xmlns:a16="http://schemas.microsoft.com/office/drawing/2014/main" id="{DD4269A7-58C4-B9D0-A80A-B756AA57C7B7}"/>
              </a:ext>
            </a:extLst>
          </p:cNvPr>
          <p:cNvSpPr/>
          <p:nvPr/>
        </p:nvSpPr>
        <p:spPr>
          <a:xfrm>
            <a:off x="534987" y="1481360"/>
            <a:ext cx="3877525" cy="3416320"/>
          </a:xfrm>
          <a:prstGeom prst="rect">
            <a:avLst/>
          </a:prstGeom>
        </p:spPr>
        <p:txBody>
          <a:bodyPr wrap="square">
            <a:spAutoFit/>
          </a:bodyPr>
          <a:lstStyle/>
          <a:p>
            <a:r>
              <a:rPr lang="en-US" sz="3600" b="1" dirty="0">
                <a:solidFill>
                  <a:schemeClr val="bg1"/>
                </a:solidFill>
                <a:highlight>
                  <a:srgbClr val="154F86"/>
                </a:highlight>
                <a:ea typeface="Roboto Black" panose="02000000000000000000" pitchFamily="2" charset="0"/>
                <a:cs typeface="Roboto Black" panose="02000000000000000000" pitchFamily="2" charset="0"/>
              </a:rPr>
              <a:t>Metadata </a:t>
            </a:r>
            <a:r>
              <a:rPr lang="en-US" sz="3600" dirty="0">
                <a:solidFill>
                  <a:schemeClr val="bg1"/>
                </a:solidFill>
                <a:highlight>
                  <a:srgbClr val="154F86"/>
                </a:highlight>
                <a:ea typeface="Roboto Black" panose="02000000000000000000" pitchFamily="2" charset="0"/>
                <a:cs typeface="Roboto Black" panose="02000000000000000000" pitchFamily="2" charset="0"/>
              </a:rPr>
              <a:t>are data necessary to </a:t>
            </a:r>
            <a:r>
              <a:rPr lang="en-US" sz="3600" b="1" dirty="0">
                <a:solidFill>
                  <a:schemeClr val="bg1"/>
                </a:solidFill>
                <a:highlight>
                  <a:srgbClr val="154F86"/>
                </a:highlight>
                <a:ea typeface="Roboto Black" panose="02000000000000000000" pitchFamily="2" charset="0"/>
                <a:cs typeface="Roboto Black" panose="02000000000000000000" pitchFamily="2" charset="0"/>
              </a:rPr>
              <a:t>calculate global indicators for every reporting year</a:t>
            </a:r>
            <a:endParaRPr lang="en-US" sz="3600" dirty="0">
              <a:solidFill>
                <a:schemeClr val="bg1"/>
              </a:solidFill>
              <a:highlight>
                <a:srgbClr val="154F86"/>
              </a:highlight>
              <a:ea typeface="Roboto Black" panose="02000000000000000000" pitchFamily="2" charset="0"/>
              <a:cs typeface="Roboto Black" panose="02000000000000000000" pitchFamily="2" charset="0"/>
            </a:endParaRPr>
          </a:p>
        </p:txBody>
      </p:sp>
      <p:pic>
        <p:nvPicPr>
          <p:cNvPr id="5" name="Picture 4">
            <a:extLst>
              <a:ext uri="{FF2B5EF4-FFF2-40B4-BE49-F238E27FC236}">
                <a16:creationId xmlns:a16="http://schemas.microsoft.com/office/drawing/2014/main" id="{47EE50B9-8AF3-5499-FC1C-FC436273A261}"/>
              </a:ext>
            </a:extLst>
          </p:cNvPr>
          <p:cNvPicPr>
            <a:picLocks noChangeAspect="1"/>
          </p:cNvPicPr>
          <p:nvPr/>
        </p:nvPicPr>
        <p:blipFill rotWithShape="1">
          <a:blip r:embed="rId2"/>
          <a:srcRect t="10054" r="62028"/>
          <a:stretch/>
        </p:blipFill>
        <p:spPr>
          <a:xfrm>
            <a:off x="5346700" y="85060"/>
            <a:ext cx="4901184" cy="7275800"/>
          </a:xfrm>
          <a:prstGeom prst="rect">
            <a:avLst/>
          </a:prstGeom>
        </p:spPr>
      </p:pic>
    </p:spTree>
    <p:extLst>
      <p:ext uri="{BB962C8B-B14F-4D97-AF65-F5344CB8AC3E}">
        <p14:creationId xmlns:p14="http://schemas.microsoft.com/office/powerpoint/2010/main" val="3498707450"/>
      </p:ext>
    </p:extLst>
  </p:cSld>
  <p:clrMapOvr>
    <a:masterClrMapping/>
  </p:clrMapOvr>
  <p:transition spd="slow">
    <p:push/>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4">
            <a:extLst>
              <a:ext uri="{FF2B5EF4-FFF2-40B4-BE49-F238E27FC236}">
                <a16:creationId xmlns:a16="http://schemas.microsoft.com/office/drawing/2014/main" id="{64E1967F-C499-FACA-192B-656510A36BBA}"/>
              </a:ext>
            </a:extLst>
          </p:cNvPr>
          <p:cNvSpPr txBox="1">
            <a:spLocks/>
          </p:cNvSpPr>
          <p:nvPr/>
        </p:nvSpPr>
        <p:spPr>
          <a:xfrm>
            <a:off x="636104" y="1298714"/>
            <a:ext cx="9604824" cy="3369813"/>
          </a:xfrm>
          <a:prstGeom prst="rect">
            <a:avLst/>
          </a:prstGeom>
        </p:spPr>
        <p:txBody>
          <a:bodyPr/>
          <a:lstStyle>
            <a:lvl1pPr algn="l" defTabSz="1042988" rtl="0" eaLnBrk="1" fontAlgn="base" hangingPunct="1">
              <a:spcBef>
                <a:spcPct val="0"/>
              </a:spcBef>
              <a:spcAft>
                <a:spcPct val="0"/>
              </a:spcAft>
              <a:defRPr sz="2800" b="1" cap="none" baseline="0">
                <a:solidFill>
                  <a:schemeClr val="accent1"/>
                </a:solidFill>
                <a:latin typeface="Roboto Black" panose="02000000000000000000" pitchFamily="2" charset="0"/>
                <a:ea typeface="Roboto Black" panose="02000000000000000000" pitchFamily="2" charset="0"/>
                <a:cs typeface="Roboto Black" panose="02000000000000000000" pitchFamily="2" charset="0"/>
              </a:defRPr>
            </a:lvl1pPr>
            <a:lvl2pPr algn="l" defTabSz="1042988" rtl="0" eaLnBrk="1" fontAlgn="base" hangingPunct="1">
              <a:spcBef>
                <a:spcPct val="0"/>
              </a:spcBef>
              <a:spcAft>
                <a:spcPct val="0"/>
              </a:spcAft>
              <a:defRPr sz="4500" b="1">
                <a:solidFill>
                  <a:srgbClr val="25A2E3"/>
                </a:solidFill>
                <a:latin typeface="Helvetica Neue" charset="0"/>
                <a:ea typeface="ＭＳ Ｐゴシック" charset="0"/>
                <a:cs typeface="Arial" charset="0"/>
              </a:defRPr>
            </a:lvl2pPr>
            <a:lvl3pPr algn="l" defTabSz="1042988" rtl="0" eaLnBrk="1" fontAlgn="base" hangingPunct="1">
              <a:spcBef>
                <a:spcPct val="0"/>
              </a:spcBef>
              <a:spcAft>
                <a:spcPct val="0"/>
              </a:spcAft>
              <a:defRPr sz="4500" b="1">
                <a:solidFill>
                  <a:srgbClr val="25A2E3"/>
                </a:solidFill>
                <a:latin typeface="Helvetica Neue" charset="0"/>
                <a:ea typeface="ＭＳ Ｐゴシック" charset="0"/>
                <a:cs typeface="Arial" charset="0"/>
              </a:defRPr>
            </a:lvl3pPr>
            <a:lvl4pPr algn="l" defTabSz="1042988" rtl="0" eaLnBrk="1" fontAlgn="base" hangingPunct="1">
              <a:spcBef>
                <a:spcPct val="0"/>
              </a:spcBef>
              <a:spcAft>
                <a:spcPct val="0"/>
              </a:spcAft>
              <a:defRPr sz="4500" b="1">
                <a:solidFill>
                  <a:srgbClr val="25A2E3"/>
                </a:solidFill>
                <a:latin typeface="Helvetica Neue" charset="0"/>
                <a:ea typeface="ＭＳ Ｐゴシック" charset="0"/>
                <a:cs typeface="Arial" charset="0"/>
              </a:defRPr>
            </a:lvl4pPr>
            <a:lvl5pPr algn="l" defTabSz="1042988" rtl="0" eaLnBrk="1" fontAlgn="base" hangingPunct="1">
              <a:spcBef>
                <a:spcPct val="0"/>
              </a:spcBef>
              <a:spcAft>
                <a:spcPct val="0"/>
              </a:spcAft>
              <a:defRPr sz="4500" b="1">
                <a:solidFill>
                  <a:srgbClr val="25A2E3"/>
                </a:solidFill>
                <a:latin typeface="Helvetica Neue" charset="0"/>
                <a:ea typeface="ＭＳ Ｐゴシック" charset="0"/>
                <a:cs typeface="Arial" charset="0"/>
              </a:defRPr>
            </a:lvl5pPr>
            <a:lvl6pPr marL="457200" algn="l" defTabSz="1042988" rtl="0" eaLnBrk="1" fontAlgn="base" hangingPunct="1">
              <a:spcBef>
                <a:spcPct val="0"/>
              </a:spcBef>
              <a:spcAft>
                <a:spcPct val="0"/>
              </a:spcAft>
              <a:defRPr sz="5000" b="1">
                <a:solidFill>
                  <a:srgbClr val="25A2E3"/>
                </a:solidFill>
                <a:latin typeface="Arial" charset="0"/>
                <a:ea typeface="ＭＳ Ｐゴシック" charset="0"/>
                <a:cs typeface="Arial" charset="0"/>
              </a:defRPr>
            </a:lvl6pPr>
            <a:lvl7pPr marL="914400" algn="l" defTabSz="1042988" rtl="0" eaLnBrk="1" fontAlgn="base" hangingPunct="1">
              <a:spcBef>
                <a:spcPct val="0"/>
              </a:spcBef>
              <a:spcAft>
                <a:spcPct val="0"/>
              </a:spcAft>
              <a:defRPr sz="5000" b="1">
                <a:solidFill>
                  <a:srgbClr val="25A2E3"/>
                </a:solidFill>
                <a:latin typeface="Arial" charset="0"/>
                <a:ea typeface="ＭＳ Ｐゴシック" charset="0"/>
                <a:cs typeface="Arial" charset="0"/>
              </a:defRPr>
            </a:lvl7pPr>
            <a:lvl8pPr marL="1371600" algn="l" defTabSz="1042988" rtl="0" eaLnBrk="1" fontAlgn="base" hangingPunct="1">
              <a:spcBef>
                <a:spcPct val="0"/>
              </a:spcBef>
              <a:spcAft>
                <a:spcPct val="0"/>
              </a:spcAft>
              <a:defRPr sz="5000" b="1">
                <a:solidFill>
                  <a:srgbClr val="25A2E3"/>
                </a:solidFill>
                <a:latin typeface="Arial" charset="0"/>
                <a:ea typeface="ＭＳ Ｐゴシック" charset="0"/>
                <a:cs typeface="Arial" charset="0"/>
              </a:defRPr>
            </a:lvl8pPr>
            <a:lvl9pPr marL="1828800" algn="l" defTabSz="1042988" rtl="0" eaLnBrk="1" fontAlgn="base" hangingPunct="1">
              <a:spcBef>
                <a:spcPct val="0"/>
              </a:spcBef>
              <a:spcAft>
                <a:spcPct val="0"/>
              </a:spcAft>
              <a:defRPr sz="5000" b="1">
                <a:solidFill>
                  <a:srgbClr val="25A2E3"/>
                </a:solidFill>
                <a:latin typeface="Arial" charset="0"/>
                <a:ea typeface="ＭＳ Ｐゴシック" charset="0"/>
                <a:cs typeface="Arial" charset="0"/>
              </a:defRPr>
            </a:lvl9pPr>
          </a:lstStyle>
          <a:p>
            <a:r>
              <a:rPr lang="fr-FR" sz="3600" kern="0" dirty="0"/>
              <a:t>Session 5 : </a:t>
            </a:r>
          </a:p>
          <a:p>
            <a:endParaRPr lang="fr-FR" sz="3600" kern="0" dirty="0"/>
          </a:p>
          <a:p>
            <a:r>
              <a:rPr lang="fr-FR" sz="3600" dirty="0"/>
              <a:t>Data on </a:t>
            </a:r>
            <a:r>
              <a:rPr lang="fr-FR" sz="3600" dirty="0" err="1"/>
              <a:t>mortality</a:t>
            </a:r>
            <a:r>
              <a:rPr lang="fr-FR" sz="3600" dirty="0"/>
              <a:t> and </a:t>
            </a:r>
            <a:r>
              <a:rPr lang="fr-FR" sz="3600" dirty="0" err="1"/>
              <a:t>affected</a:t>
            </a:r>
            <a:r>
              <a:rPr lang="fr-FR" sz="3600" dirty="0"/>
              <a:t> people (</a:t>
            </a:r>
            <a:r>
              <a:rPr lang="fr-FR" sz="3600" dirty="0" err="1"/>
              <a:t>Targets</a:t>
            </a:r>
            <a:r>
              <a:rPr lang="fr-FR" sz="3600" dirty="0"/>
              <a:t> A and B)</a:t>
            </a:r>
            <a:endParaRPr lang="en-FR" sz="3600" dirty="0"/>
          </a:p>
        </p:txBody>
      </p:sp>
    </p:spTree>
    <p:extLst>
      <p:ext uri="{BB962C8B-B14F-4D97-AF65-F5344CB8AC3E}">
        <p14:creationId xmlns:p14="http://schemas.microsoft.com/office/powerpoint/2010/main" val="1145042036"/>
      </p:ext>
    </p:extLst>
  </p:cSld>
  <p:clrMapOvr>
    <a:masterClrMapping/>
  </p:clrMapOvr>
  <p:transition spd="slow">
    <p:push/>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4">
            <a:extLst>
              <a:ext uri="{FF2B5EF4-FFF2-40B4-BE49-F238E27FC236}">
                <a16:creationId xmlns:a16="http://schemas.microsoft.com/office/drawing/2014/main" id="{64E1967F-C499-FACA-192B-656510A36BBA}"/>
              </a:ext>
            </a:extLst>
          </p:cNvPr>
          <p:cNvSpPr txBox="1">
            <a:spLocks/>
          </p:cNvSpPr>
          <p:nvPr/>
        </p:nvSpPr>
        <p:spPr>
          <a:xfrm>
            <a:off x="636104" y="1298714"/>
            <a:ext cx="9604824" cy="3369813"/>
          </a:xfrm>
          <a:prstGeom prst="rect">
            <a:avLst/>
          </a:prstGeom>
        </p:spPr>
        <p:txBody>
          <a:bodyPr/>
          <a:lstStyle>
            <a:lvl1pPr algn="l" defTabSz="1042988" rtl="0" eaLnBrk="1" fontAlgn="base" hangingPunct="1">
              <a:spcBef>
                <a:spcPct val="0"/>
              </a:spcBef>
              <a:spcAft>
                <a:spcPct val="0"/>
              </a:spcAft>
              <a:defRPr sz="2800" b="1" cap="none" baseline="0">
                <a:solidFill>
                  <a:schemeClr val="accent1"/>
                </a:solidFill>
                <a:latin typeface="Roboto Black" panose="02000000000000000000" pitchFamily="2" charset="0"/>
                <a:ea typeface="Roboto Black" panose="02000000000000000000" pitchFamily="2" charset="0"/>
                <a:cs typeface="Roboto Black" panose="02000000000000000000" pitchFamily="2" charset="0"/>
              </a:defRPr>
            </a:lvl1pPr>
            <a:lvl2pPr algn="l" defTabSz="1042988" rtl="0" eaLnBrk="1" fontAlgn="base" hangingPunct="1">
              <a:spcBef>
                <a:spcPct val="0"/>
              </a:spcBef>
              <a:spcAft>
                <a:spcPct val="0"/>
              </a:spcAft>
              <a:defRPr sz="4500" b="1">
                <a:solidFill>
                  <a:srgbClr val="25A2E3"/>
                </a:solidFill>
                <a:latin typeface="Helvetica Neue" charset="0"/>
                <a:ea typeface="ＭＳ Ｐゴシック" charset="0"/>
                <a:cs typeface="Arial" charset="0"/>
              </a:defRPr>
            </a:lvl2pPr>
            <a:lvl3pPr algn="l" defTabSz="1042988" rtl="0" eaLnBrk="1" fontAlgn="base" hangingPunct="1">
              <a:spcBef>
                <a:spcPct val="0"/>
              </a:spcBef>
              <a:spcAft>
                <a:spcPct val="0"/>
              </a:spcAft>
              <a:defRPr sz="4500" b="1">
                <a:solidFill>
                  <a:srgbClr val="25A2E3"/>
                </a:solidFill>
                <a:latin typeface="Helvetica Neue" charset="0"/>
                <a:ea typeface="ＭＳ Ｐゴシック" charset="0"/>
                <a:cs typeface="Arial" charset="0"/>
              </a:defRPr>
            </a:lvl3pPr>
            <a:lvl4pPr algn="l" defTabSz="1042988" rtl="0" eaLnBrk="1" fontAlgn="base" hangingPunct="1">
              <a:spcBef>
                <a:spcPct val="0"/>
              </a:spcBef>
              <a:spcAft>
                <a:spcPct val="0"/>
              </a:spcAft>
              <a:defRPr sz="4500" b="1">
                <a:solidFill>
                  <a:srgbClr val="25A2E3"/>
                </a:solidFill>
                <a:latin typeface="Helvetica Neue" charset="0"/>
                <a:ea typeface="ＭＳ Ｐゴシック" charset="0"/>
                <a:cs typeface="Arial" charset="0"/>
              </a:defRPr>
            </a:lvl4pPr>
            <a:lvl5pPr algn="l" defTabSz="1042988" rtl="0" eaLnBrk="1" fontAlgn="base" hangingPunct="1">
              <a:spcBef>
                <a:spcPct val="0"/>
              </a:spcBef>
              <a:spcAft>
                <a:spcPct val="0"/>
              </a:spcAft>
              <a:defRPr sz="4500" b="1">
                <a:solidFill>
                  <a:srgbClr val="25A2E3"/>
                </a:solidFill>
                <a:latin typeface="Helvetica Neue" charset="0"/>
                <a:ea typeface="ＭＳ Ｐゴシック" charset="0"/>
                <a:cs typeface="Arial" charset="0"/>
              </a:defRPr>
            </a:lvl5pPr>
            <a:lvl6pPr marL="457200" algn="l" defTabSz="1042988" rtl="0" eaLnBrk="1" fontAlgn="base" hangingPunct="1">
              <a:spcBef>
                <a:spcPct val="0"/>
              </a:spcBef>
              <a:spcAft>
                <a:spcPct val="0"/>
              </a:spcAft>
              <a:defRPr sz="5000" b="1">
                <a:solidFill>
                  <a:srgbClr val="25A2E3"/>
                </a:solidFill>
                <a:latin typeface="Arial" charset="0"/>
                <a:ea typeface="ＭＳ Ｐゴシック" charset="0"/>
                <a:cs typeface="Arial" charset="0"/>
              </a:defRPr>
            </a:lvl6pPr>
            <a:lvl7pPr marL="914400" algn="l" defTabSz="1042988" rtl="0" eaLnBrk="1" fontAlgn="base" hangingPunct="1">
              <a:spcBef>
                <a:spcPct val="0"/>
              </a:spcBef>
              <a:spcAft>
                <a:spcPct val="0"/>
              </a:spcAft>
              <a:defRPr sz="5000" b="1">
                <a:solidFill>
                  <a:srgbClr val="25A2E3"/>
                </a:solidFill>
                <a:latin typeface="Arial" charset="0"/>
                <a:ea typeface="ＭＳ Ｐゴシック" charset="0"/>
                <a:cs typeface="Arial" charset="0"/>
              </a:defRPr>
            </a:lvl7pPr>
            <a:lvl8pPr marL="1371600" algn="l" defTabSz="1042988" rtl="0" eaLnBrk="1" fontAlgn="base" hangingPunct="1">
              <a:spcBef>
                <a:spcPct val="0"/>
              </a:spcBef>
              <a:spcAft>
                <a:spcPct val="0"/>
              </a:spcAft>
              <a:defRPr sz="5000" b="1">
                <a:solidFill>
                  <a:srgbClr val="25A2E3"/>
                </a:solidFill>
                <a:latin typeface="Arial" charset="0"/>
                <a:ea typeface="ＭＳ Ｐゴシック" charset="0"/>
                <a:cs typeface="Arial" charset="0"/>
              </a:defRPr>
            </a:lvl8pPr>
            <a:lvl9pPr marL="1828800" algn="l" defTabSz="1042988" rtl="0" eaLnBrk="1" fontAlgn="base" hangingPunct="1">
              <a:spcBef>
                <a:spcPct val="0"/>
              </a:spcBef>
              <a:spcAft>
                <a:spcPct val="0"/>
              </a:spcAft>
              <a:defRPr sz="5000" b="1">
                <a:solidFill>
                  <a:srgbClr val="25A2E3"/>
                </a:solidFill>
                <a:latin typeface="Arial" charset="0"/>
                <a:ea typeface="ＭＳ Ｐゴシック" charset="0"/>
                <a:cs typeface="Arial" charset="0"/>
              </a:defRPr>
            </a:lvl9pPr>
          </a:lstStyle>
          <a:p>
            <a:r>
              <a:rPr lang="fr-FR" sz="3600" kern="0" dirty="0"/>
              <a:t>Session 5 : </a:t>
            </a:r>
          </a:p>
          <a:p>
            <a:endParaRPr lang="fr-FR" sz="3600" kern="0" dirty="0"/>
          </a:p>
          <a:p>
            <a:r>
              <a:rPr lang="en-US" sz="3600" dirty="0"/>
              <a:t>Introduction to the Sendai Framework monitoring process and its tools, the SFM</a:t>
            </a:r>
            <a:endParaRPr lang="en-US" sz="3600" kern="0" dirty="0"/>
          </a:p>
        </p:txBody>
      </p:sp>
    </p:spTree>
    <p:extLst>
      <p:ext uri="{BB962C8B-B14F-4D97-AF65-F5344CB8AC3E}">
        <p14:creationId xmlns:p14="http://schemas.microsoft.com/office/powerpoint/2010/main" val="2155690505"/>
      </p:ext>
    </p:extLst>
  </p:cSld>
  <p:clrMapOvr>
    <a:masterClrMapping/>
  </p:clrMapOvr>
  <p:transition spd="slow">
    <p:push/>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4">
            <a:extLst>
              <a:ext uri="{FF2B5EF4-FFF2-40B4-BE49-F238E27FC236}">
                <a16:creationId xmlns:a16="http://schemas.microsoft.com/office/drawing/2014/main" id="{7198212C-FF30-3E4D-AA46-C82F8C20D5E3}"/>
              </a:ext>
            </a:extLst>
          </p:cNvPr>
          <p:cNvSpPr>
            <a:spLocks noGrp="1"/>
          </p:cNvSpPr>
          <p:nvPr>
            <p:ph type="title"/>
          </p:nvPr>
        </p:nvSpPr>
        <p:spPr>
          <a:xfrm>
            <a:off x="6646273" y="1668676"/>
            <a:ext cx="3888432" cy="4223909"/>
          </a:xfrm>
        </p:spPr>
        <p:txBody>
          <a:bodyPr/>
          <a:lstStyle/>
          <a:p>
            <a:r>
              <a:rPr lang="fr-FR" err="1"/>
              <a:t>Mortality</a:t>
            </a:r>
            <a:br>
              <a:rPr lang="fr-FR"/>
            </a:br>
            <a:br>
              <a:rPr lang="fr-FR"/>
            </a:br>
            <a:r>
              <a:rPr lang="fr-FR"/>
              <a:t> </a:t>
            </a:r>
            <a:br>
              <a:rPr lang="fr-FR"/>
            </a:br>
            <a:r>
              <a:rPr lang="fr-FR"/>
              <a:t>Target A</a:t>
            </a:r>
            <a:br>
              <a:rPr lang="fr-FR"/>
            </a:br>
            <a:br>
              <a:rPr lang="fr-FR"/>
            </a:br>
            <a:endParaRPr lang="fr-FR"/>
          </a:p>
        </p:txBody>
      </p:sp>
    </p:spTree>
    <p:extLst>
      <p:ext uri="{BB962C8B-B14F-4D97-AF65-F5344CB8AC3E}">
        <p14:creationId xmlns:p14="http://schemas.microsoft.com/office/powerpoint/2010/main" val="2670105319"/>
      </p:ext>
    </p:extLst>
  </p:cSld>
  <p:clrMapOvr>
    <a:masterClrMapping/>
  </p:clrMapOvr>
  <p:transition spd="slow">
    <p:push/>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txBox="1">
            <a:spLocks/>
          </p:cNvSpPr>
          <p:nvPr/>
        </p:nvSpPr>
        <p:spPr bwMode="auto">
          <a:xfrm>
            <a:off x="437534" y="91002"/>
            <a:ext cx="9738969" cy="13171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104306" tIns="52153" rIns="104306" bIns="52153" numCol="1" anchor="ctr" anchorCtr="0" compatLnSpc="1">
            <a:prstTxWarp prst="textNoShape">
              <a:avLst/>
            </a:prstTxWarp>
          </a:bodyPr>
          <a:lstStyle>
            <a:lvl1pPr algn="l" defTabSz="1042988" rtl="0" eaLnBrk="0" fontAlgn="base" hangingPunct="0">
              <a:spcBef>
                <a:spcPct val="0"/>
              </a:spcBef>
              <a:spcAft>
                <a:spcPct val="0"/>
              </a:spcAft>
              <a:defRPr sz="5000" b="1" kern="1200">
                <a:solidFill>
                  <a:srgbClr val="25A2E3"/>
                </a:solidFill>
                <a:latin typeface="+mj-lt"/>
                <a:ea typeface="+mj-ea"/>
                <a:cs typeface="+mj-cs"/>
              </a:defRPr>
            </a:lvl1pPr>
            <a:lvl2pPr algn="l" defTabSz="1042988" rtl="0" eaLnBrk="0" fontAlgn="base" hangingPunct="0">
              <a:spcBef>
                <a:spcPct val="0"/>
              </a:spcBef>
              <a:spcAft>
                <a:spcPct val="0"/>
              </a:spcAft>
              <a:defRPr sz="5000" b="1">
                <a:solidFill>
                  <a:srgbClr val="25A2E3"/>
                </a:solidFill>
                <a:latin typeface="Arial" panose="020B0604020202020204" pitchFamily="34" charset="0"/>
                <a:cs typeface="Arial" panose="020B0604020202020204" pitchFamily="34" charset="0"/>
              </a:defRPr>
            </a:lvl2pPr>
            <a:lvl3pPr algn="l" defTabSz="1042988" rtl="0" eaLnBrk="0" fontAlgn="base" hangingPunct="0">
              <a:spcBef>
                <a:spcPct val="0"/>
              </a:spcBef>
              <a:spcAft>
                <a:spcPct val="0"/>
              </a:spcAft>
              <a:defRPr sz="5000" b="1">
                <a:solidFill>
                  <a:srgbClr val="25A2E3"/>
                </a:solidFill>
                <a:latin typeface="Arial" panose="020B0604020202020204" pitchFamily="34" charset="0"/>
                <a:cs typeface="Arial" panose="020B0604020202020204" pitchFamily="34" charset="0"/>
              </a:defRPr>
            </a:lvl3pPr>
            <a:lvl4pPr algn="l" defTabSz="1042988" rtl="0" eaLnBrk="0" fontAlgn="base" hangingPunct="0">
              <a:spcBef>
                <a:spcPct val="0"/>
              </a:spcBef>
              <a:spcAft>
                <a:spcPct val="0"/>
              </a:spcAft>
              <a:defRPr sz="5000" b="1">
                <a:solidFill>
                  <a:srgbClr val="25A2E3"/>
                </a:solidFill>
                <a:latin typeface="Arial" panose="020B0604020202020204" pitchFamily="34" charset="0"/>
                <a:cs typeface="Arial" panose="020B0604020202020204" pitchFamily="34" charset="0"/>
              </a:defRPr>
            </a:lvl4pPr>
            <a:lvl5pPr algn="l" defTabSz="1042988" rtl="0" eaLnBrk="0" fontAlgn="base" hangingPunct="0">
              <a:spcBef>
                <a:spcPct val="0"/>
              </a:spcBef>
              <a:spcAft>
                <a:spcPct val="0"/>
              </a:spcAft>
              <a:defRPr sz="5000" b="1">
                <a:solidFill>
                  <a:srgbClr val="25A2E3"/>
                </a:solidFill>
                <a:latin typeface="Arial" panose="020B0604020202020204" pitchFamily="34" charset="0"/>
                <a:cs typeface="Arial" panose="020B0604020202020204" pitchFamily="34" charset="0"/>
              </a:defRPr>
            </a:lvl5pPr>
            <a:lvl6pPr marL="457200" algn="l" defTabSz="1042988" rtl="0" fontAlgn="base">
              <a:spcBef>
                <a:spcPct val="0"/>
              </a:spcBef>
              <a:spcAft>
                <a:spcPct val="0"/>
              </a:spcAft>
              <a:defRPr sz="5000" b="1">
                <a:solidFill>
                  <a:srgbClr val="25A2E3"/>
                </a:solidFill>
                <a:latin typeface="Arial" panose="020B0604020202020204" pitchFamily="34" charset="0"/>
                <a:cs typeface="Arial" panose="020B0604020202020204" pitchFamily="34" charset="0"/>
              </a:defRPr>
            </a:lvl6pPr>
            <a:lvl7pPr marL="914400" algn="l" defTabSz="1042988" rtl="0" fontAlgn="base">
              <a:spcBef>
                <a:spcPct val="0"/>
              </a:spcBef>
              <a:spcAft>
                <a:spcPct val="0"/>
              </a:spcAft>
              <a:defRPr sz="5000" b="1">
                <a:solidFill>
                  <a:srgbClr val="25A2E3"/>
                </a:solidFill>
                <a:latin typeface="Arial" panose="020B0604020202020204" pitchFamily="34" charset="0"/>
                <a:cs typeface="Arial" panose="020B0604020202020204" pitchFamily="34" charset="0"/>
              </a:defRPr>
            </a:lvl7pPr>
            <a:lvl8pPr marL="1371600" algn="l" defTabSz="1042988" rtl="0" fontAlgn="base">
              <a:spcBef>
                <a:spcPct val="0"/>
              </a:spcBef>
              <a:spcAft>
                <a:spcPct val="0"/>
              </a:spcAft>
              <a:defRPr sz="5000" b="1">
                <a:solidFill>
                  <a:srgbClr val="25A2E3"/>
                </a:solidFill>
                <a:latin typeface="Arial" panose="020B0604020202020204" pitchFamily="34" charset="0"/>
                <a:cs typeface="Arial" panose="020B0604020202020204" pitchFamily="34" charset="0"/>
              </a:defRPr>
            </a:lvl8pPr>
            <a:lvl9pPr marL="1828800" algn="l" defTabSz="1042988" rtl="0" fontAlgn="base">
              <a:spcBef>
                <a:spcPct val="0"/>
              </a:spcBef>
              <a:spcAft>
                <a:spcPct val="0"/>
              </a:spcAft>
              <a:defRPr sz="5000" b="1">
                <a:solidFill>
                  <a:srgbClr val="25A2E3"/>
                </a:solidFill>
                <a:latin typeface="Arial" panose="020B0604020202020204" pitchFamily="34" charset="0"/>
                <a:cs typeface="Arial" panose="020B0604020202020204" pitchFamily="34" charset="0"/>
              </a:defRPr>
            </a:lvl9pPr>
          </a:lstStyle>
          <a:p>
            <a:r>
              <a:rPr lang="en-US" sz="4000" dirty="0"/>
              <a:t>Disaster mortality in Lesotho</a:t>
            </a:r>
            <a:endParaRPr lang="en-US" sz="4000" dirty="0">
              <a:solidFill>
                <a:srgbClr val="FF0000"/>
              </a:solidFill>
            </a:endParaRPr>
          </a:p>
        </p:txBody>
      </p:sp>
      <p:sp>
        <p:nvSpPr>
          <p:cNvPr id="6" name="TextBox 5"/>
          <p:cNvSpPr txBox="1"/>
          <p:nvPr/>
        </p:nvSpPr>
        <p:spPr>
          <a:xfrm>
            <a:off x="153920" y="1332359"/>
            <a:ext cx="7569044" cy="576064"/>
          </a:xfrm>
          <a:prstGeom prst="rect">
            <a:avLst/>
          </a:prstGeom>
          <a:solidFill>
            <a:schemeClr val="lt1"/>
          </a:solidFill>
          <a:ln w="9525" cmpd="sng">
            <a:noFill/>
          </a:ln>
        </p:spPr>
        <p:style>
          <a:lnRef idx="0">
            <a:scrgbClr r="0" g="0" b="0"/>
          </a:lnRef>
          <a:fillRef idx="0">
            <a:scrgbClr r="0" g="0" b="0"/>
          </a:fillRef>
          <a:effectRef idx="0">
            <a:scrgbClr r="0" g="0" b="0"/>
          </a:effectRef>
          <a:fontRef idx="minor">
            <a:schemeClr val="dk1"/>
          </a:fontRef>
        </p:style>
        <p:txBody>
          <a:bodyPr wrap="square" rtlCol="0" anchor="ct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marL="342900" indent="-342900">
              <a:buFont typeface="Wingdings" panose="05000000000000000000" pitchFamily="2" charset="2"/>
              <a:buChar char="Ø"/>
            </a:pPr>
            <a:r>
              <a:rPr lang="en-US" sz="2400" b="1" dirty="0">
                <a:solidFill>
                  <a:schemeClr val="tx2"/>
                </a:solidFill>
              </a:rPr>
              <a:t>Disaster mortality (no. of deaths) 1968-2016</a:t>
            </a:r>
          </a:p>
        </p:txBody>
      </p:sp>
      <p:graphicFrame>
        <p:nvGraphicFramePr>
          <p:cNvPr id="11" name="Chart 10">
            <a:extLst>
              <a:ext uri="{FF2B5EF4-FFF2-40B4-BE49-F238E27FC236}">
                <a16:creationId xmlns:a16="http://schemas.microsoft.com/office/drawing/2014/main" id="{59E95FBD-E93A-4927-AB54-A92B74074083}"/>
              </a:ext>
            </a:extLst>
          </p:cNvPr>
          <p:cNvGraphicFramePr>
            <a:graphicFrameLocks/>
          </p:cNvGraphicFramePr>
          <p:nvPr/>
        </p:nvGraphicFramePr>
        <p:xfrm>
          <a:off x="612428" y="2052439"/>
          <a:ext cx="8622704" cy="5256584"/>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12" name="Chart 11">
            <a:extLst>
              <a:ext uri="{FF2B5EF4-FFF2-40B4-BE49-F238E27FC236}">
                <a16:creationId xmlns:a16="http://schemas.microsoft.com/office/drawing/2014/main" id="{14F71B51-2D54-4357-8E96-36716ACA1AD9}"/>
              </a:ext>
            </a:extLst>
          </p:cNvPr>
          <p:cNvGraphicFramePr>
            <a:graphicFrameLocks/>
          </p:cNvGraphicFramePr>
          <p:nvPr/>
        </p:nvGraphicFramePr>
        <p:xfrm>
          <a:off x="-125908" y="2041902"/>
          <a:ext cx="5742384" cy="2883768"/>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3034171035"/>
      </p:ext>
    </p:extLst>
  </p:cSld>
  <p:clrMapOvr>
    <a:masterClrMapping/>
  </p:clrMapOvr>
  <p:transition spd="slow">
    <p:push/>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2">
            <a:extLst>
              <a:ext uri="{FF2B5EF4-FFF2-40B4-BE49-F238E27FC236}">
                <a16:creationId xmlns:a16="http://schemas.microsoft.com/office/drawing/2014/main" id="{78147C4C-D547-E337-64D2-A06D2A2652DE}"/>
              </a:ext>
            </a:extLst>
          </p:cNvPr>
          <p:cNvPicPr>
            <a:picLocks noChangeAspect="1"/>
          </p:cNvPicPr>
          <p:nvPr/>
        </p:nvPicPr>
        <p:blipFill rotWithShape="1">
          <a:blip r:embed="rId3" cstate="print"/>
          <a:srcRect t="22672" b="36504"/>
          <a:stretch/>
        </p:blipFill>
        <p:spPr>
          <a:xfrm>
            <a:off x="430809" y="3139537"/>
            <a:ext cx="8317913" cy="2068566"/>
          </a:xfrm>
          <a:prstGeom prst="rect">
            <a:avLst/>
          </a:prstGeom>
        </p:spPr>
      </p:pic>
      <p:sp>
        <p:nvSpPr>
          <p:cNvPr id="2" name="Titre 1">
            <a:extLst>
              <a:ext uri="{FF2B5EF4-FFF2-40B4-BE49-F238E27FC236}">
                <a16:creationId xmlns:a16="http://schemas.microsoft.com/office/drawing/2014/main" id="{32890E38-02B7-B147-B065-863939803DF6}"/>
              </a:ext>
            </a:extLst>
          </p:cNvPr>
          <p:cNvSpPr>
            <a:spLocks noGrp="1"/>
          </p:cNvSpPr>
          <p:nvPr>
            <p:ph type="title"/>
          </p:nvPr>
        </p:nvSpPr>
        <p:spPr/>
        <p:txBody>
          <a:bodyPr/>
          <a:lstStyle/>
          <a:p>
            <a:r>
              <a:rPr lang="fr-FR" err="1"/>
              <a:t>Indicators</a:t>
            </a:r>
            <a:r>
              <a:rPr lang="fr-FR"/>
              <a:t> – Target A</a:t>
            </a:r>
          </a:p>
        </p:txBody>
      </p:sp>
      <p:sp>
        <p:nvSpPr>
          <p:cNvPr id="3" name="Rectangle 2">
            <a:extLst>
              <a:ext uri="{FF2B5EF4-FFF2-40B4-BE49-F238E27FC236}">
                <a16:creationId xmlns:a16="http://schemas.microsoft.com/office/drawing/2014/main" id="{B4FEC916-5411-4C4A-A094-54F2FAEDAABA}"/>
              </a:ext>
            </a:extLst>
          </p:cNvPr>
          <p:cNvSpPr/>
          <p:nvPr/>
        </p:nvSpPr>
        <p:spPr>
          <a:xfrm>
            <a:off x="6003235" y="5478007"/>
            <a:ext cx="4690165" cy="2083255"/>
          </a:xfrm>
          <a:prstGeom prst="rect">
            <a:avLst/>
          </a:prstGeom>
          <a:solidFill>
            <a:schemeClr val="accent6"/>
          </a:solidFill>
          <a:ln>
            <a:noFill/>
          </a:ln>
        </p:spPr>
        <p:style>
          <a:lnRef idx="1">
            <a:schemeClr val="accent1"/>
          </a:lnRef>
          <a:fillRef idx="3">
            <a:schemeClr val="accent1"/>
          </a:fillRef>
          <a:effectRef idx="2">
            <a:schemeClr val="accent1"/>
          </a:effectRef>
          <a:fontRef idx="minor">
            <a:schemeClr val="lt1"/>
          </a:fontRef>
        </p:style>
        <p:txBody>
          <a:bodyPr rtlCol="0" anchor="ctr"/>
          <a:lstStyle/>
          <a:p>
            <a:r>
              <a:rPr lang="en-US" sz="1600" b="1"/>
              <a:t>Options for data disaggregation: </a:t>
            </a:r>
          </a:p>
          <a:p>
            <a:pPr marL="285750" indent="-285750">
              <a:buFont typeface="Wingdings" pitchFamily="2" charset="2"/>
              <a:buChar char="§"/>
            </a:pPr>
            <a:r>
              <a:rPr lang="en-US" sz="1600"/>
              <a:t>Hazard</a:t>
            </a:r>
          </a:p>
          <a:p>
            <a:pPr marL="285750" indent="-285750">
              <a:buFont typeface="Wingdings" pitchFamily="2" charset="2"/>
              <a:buChar char="§"/>
            </a:pPr>
            <a:r>
              <a:rPr lang="en-US" sz="1600"/>
              <a:t>Sex (Male / Female)</a:t>
            </a:r>
          </a:p>
          <a:p>
            <a:pPr marL="285750" indent="-285750">
              <a:buFont typeface="Wingdings" pitchFamily="2" charset="2"/>
              <a:buChar char="§"/>
            </a:pPr>
            <a:r>
              <a:rPr lang="en-US" sz="1600"/>
              <a:t>Age (Children 0–14 </a:t>
            </a:r>
            <a:r>
              <a:rPr lang="en-US" sz="1600" err="1"/>
              <a:t>yo</a:t>
            </a:r>
            <a:r>
              <a:rPr lang="en-US" sz="1600"/>
              <a:t> ; Adults 15–64 </a:t>
            </a:r>
            <a:r>
              <a:rPr lang="en-US" sz="1600" err="1"/>
              <a:t>yo</a:t>
            </a:r>
            <a:r>
              <a:rPr lang="en-US" sz="1600"/>
              <a:t> Seniors 65+)</a:t>
            </a:r>
          </a:p>
          <a:p>
            <a:pPr marL="285750" indent="-285750">
              <a:buFont typeface="Wingdings" pitchFamily="2" charset="2"/>
              <a:buChar char="§"/>
            </a:pPr>
            <a:r>
              <a:rPr lang="en-US" sz="1600"/>
              <a:t>People with disabilities</a:t>
            </a:r>
          </a:p>
          <a:p>
            <a:pPr marL="285750" indent="-285750">
              <a:buFont typeface="Wingdings" pitchFamily="2" charset="2"/>
              <a:buChar char="§"/>
            </a:pPr>
            <a:r>
              <a:rPr lang="en-US" sz="1600"/>
              <a:t>Income level (below poverty line)</a:t>
            </a:r>
          </a:p>
        </p:txBody>
      </p:sp>
      <p:sp>
        <p:nvSpPr>
          <p:cNvPr id="6" name="Ellipse 5">
            <a:extLst>
              <a:ext uri="{FF2B5EF4-FFF2-40B4-BE49-F238E27FC236}">
                <a16:creationId xmlns:a16="http://schemas.microsoft.com/office/drawing/2014/main" id="{53EF103E-4C6F-A906-A1F9-0664EA050551}"/>
              </a:ext>
            </a:extLst>
          </p:cNvPr>
          <p:cNvSpPr/>
          <p:nvPr/>
        </p:nvSpPr>
        <p:spPr>
          <a:xfrm>
            <a:off x="532927" y="3711974"/>
            <a:ext cx="566556" cy="582081"/>
          </a:xfrm>
          <a:prstGeom prst="ellipse">
            <a:avLst/>
          </a:prstGeom>
          <a:noFill/>
          <a:ln w="28575">
            <a:solidFill>
              <a:schemeClr val="accent4"/>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13" name="Ellipse 12">
            <a:extLst>
              <a:ext uri="{FF2B5EF4-FFF2-40B4-BE49-F238E27FC236}">
                <a16:creationId xmlns:a16="http://schemas.microsoft.com/office/drawing/2014/main" id="{2C3821F3-5183-72F5-DF23-F1496BA28EA5}"/>
              </a:ext>
            </a:extLst>
          </p:cNvPr>
          <p:cNvSpPr/>
          <p:nvPr/>
        </p:nvSpPr>
        <p:spPr>
          <a:xfrm>
            <a:off x="514998" y="4396161"/>
            <a:ext cx="566556" cy="582081"/>
          </a:xfrm>
          <a:prstGeom prst="ellipse">
            <a:avLst/>
          </a:prstGeom>
          <a:noFill/>
          <a:ln w="28575">
            <a:solidFill>
              <a:schemeClr val="accent4"/>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cxnSp>
        <p:nvCxnSpPr>
          <p:cNvPr id="14" name="Connecteur droit 13">
            <a:extLst>
              <a:ext uri="{FF2B5EF4-FFF2-40B4-BE49-F238E27FC236}">
                <a16:creationId xmlns:a16="http://schemas.microsoft.com/office/drawing/2014/main" id="{7E13C6F1-520A-0764-A788-E95D59885F58}"/>
              </a:ext>
            </a:extLst>
          </p:cNvPr>
          <p:cNvCxnSpPr>
            <a:cxnSpLocks/>
          </p:cNvCxnSpPr>
          <p:nvPr/>
        </p:nvCxnSpPr>
        <p:spPr>
          <a:xfrm>
            <a:off x="3676149" y="4794775"/>
            <a:ext cx="1610029" cy="0"/>
          </a:xfrm>
          <a:prstGeom prst="line">
            <a:avLst/>
          </a:prstGeom>
          <a:ln w="38100">
            <a:solidFill>
              <a:schemeClr val="accent4"/>
            </a:solidFill>
          </a:ln>
        </p:spPr>
        <p:style>
          <a:lnRef idx="2">
            <a:schemeClr val="accent1"/>
          </a:lnRef>
          <a:fillRef idx="0">
            <a:schemeClr val="accent1"/>
          </a:fillRef>
          <a:effectRef idx="1">
            <a:schemeClr val="accent1"/>
          </a:effectRef>
          <a:fontRef idx="minor">
            <a:schemeClr val="tx1"/>
          </a:fontRef>
        </p:style>
      </p:cxnSp>
      <p:sp>
        <p:nvSpPr>
          <p:cNvPr id="18" name="Espace réservé du contenu 4">
            <a:extLst>
              <a:ext uri="{FF2B5EF4-FFF2-40B4-BE49-F238E27FC236}">
                <a16:creationId xmlns:a16="http://schemas.microsoft.com/office/drawing/2014/main" id="{B3802112-5AD7-47D3-FDC1-7CB9C6620A15}"/>
              </a:ext>
            </a:extLst>
          </p:cNvPr>
          <p:cNvSpPr txBox="1">
            <a:spLocks/>
          </p:cNvSpPr>
          <p:nvPr/>
        </p:nvSpPr>
        <p:spPr bwMode="auto">
          <a:xfrm>
            <a:off x="430809" y="1245620"/>
            <a:ext cx="9710738" cy="162401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0" tIns="52153" rIns="104306" bIns="52153" numCol="1" rtlCol="0" anchor="t" anchorCtr="0" compatLnSpc="1">
            <a:prstTxWarp prst="textNoShape">
              <a:avLst/>
            </a:prstTxWarp>
            <a:noAutofit/>
          </a:bodyPr>
          <a:lstStyle>
            <a:lvl1pPr marL="390525" indent="-390525" algn="l" defTabSz="1042988" rtl="0" eaLnBrk="1" fontAlgn="base" hangingPunct="1">
              <a:lnSpc>
                <a:spcPct val="120000"/>
              </a:lnSpc>
              <a:spcBef>
                <a:spcPct val="20000"/>
              </a:spcBef>
              <a:spcAft>
                <a:spcPct val="0"/>
              </a:spcAft>
              <a:buClr>
                <a:srgbClr val="FF9933"/>
              </a:buClr>
              <a:buFont typeface="Wingdings" panose="05000000000000000000" pitchFamily="2" charset="2"/>
              <a:buChar char="§"/>
              <a:defRPr sz="2000">
                <a:solidFill>
                  <a:srgbClr val="004084"/>
                </a:solidFill>
                <a:latin typeface="Roboto" panose="02000000000000000000" pitchFamily="2" charset="0"/>
                <a:ea typeface="Roboto" panose="02000000000000000000" pitchFamily="2" charset="0"/>
                <a:cs typeface="Roboto" panose="02000000000000000000" pitchFamily="2" charset="0"/>
              </a:defRPr>
            </a:lvl1pPr>
            <a:lvl2pPr marL="742950" indent="-285750" algn="l" defTabSz="1042988" rtl="0" eaLnBrk="1" fontAlgn="base" hangingPunct="1">
              <a:lnSpc>
                <a:spcPct val="120000"/>
              </a:lnSpc>
              <a:spcBef>
                <a:spcPct val="20000"/>
              </a:spcBef>
              <a:spcAft>
                <a:spcPct val="0"/>
              </a:spcAft>
              <a:buClr>
                <a:srgbClr val="004084"/>
              </a:buClr>
              <a:buFont typeface="Arial" panose="020B0604020202020204" pitchFamily="34" charset="0"/>
              <a:buChar char="‒"/>
              <a:defRPr sz="1800">
                <a:solidFill>
                  <a:srgbClr val="004084"/>
                </a:solidFill>
                <a:latin typeface="Roboto" panose="02000000000000000000" pitchFamily="2" charset="0"/>
                <a:ea typeface="Roboto" panose="02000000000000000000" pitchFamily="2" charset="0"/>
                <a:cs typeface="Roboto" panose="02000000000000000000" pitchFamily="2" charset="0"/>
              </a:defRPr>
            </a:lvl2pPr>
            <a:lvl3pPr marL="1073150" indent="-268288" algn="l" defTabSz="1042988" rtl="0" eaLnBrk="1" fontAlgn="base" hangingPunct="1">
              <a:lnSpc>
                <a:spcPct val="120000"/>
              </a:lnSpc>
              <a:spcBef>
                <a:spcPct val="20000"/>
              </a:spcBef>
              <a:spcAft>
                <a:spcPct val="0"/>
              </a:spcAft>
              <a:buFont typeface="Wingdings" panose="05000000000000000000" pitchFamily="2" charset="2"/>
              <a:buChar char="§"/>
              <a:defRPr sz="1600" i="0">
                <a:solidFill>
                  <a:srgbClr val="004084"/>
                </a:solidFill>
                <a:latin typeface="Roboto" panose="02000000000000000000" pitchFamily="2" charset="0"/>
                <a:ea typeface="Roboto" panose="02000000000000000000" pitchFamily="2" charset="0"/>
                <a:cs typeface="Roboto" panose="02000000000000000000" pitchFamily="2" charset="0"/>
              </a:defRPr>
            </a:lvl3pPr>
            <a:lvl4pPr marL="1824038" indent="-260350" algn="l" defTabSz="1042988" rtl="0" eaLnBrk="1" fontAlgn="base" hangingPunct="1">
              <a:spcBef>
                <a:spcPct val="20000"/>
              </a:spcBef>
              <a:spcAft>
                <a:spcPct val="0"/>
              </a:spcAft>
              <a:buFont typeface="Arial" charset="0"/>
              <a:defRPr sz="2300">
                <a:solidFill>
                  <a:schemeClr val="tx1"/>
                </a:solidFill>
                <a:latin typeface="+mn-lt"/>
                <a:ea typeface="Arial" charset="0"/>
                <a:cs typeface="+mn-cs"/>
              </a:defRPr>
            </a:lvl4pPr>
            <a:lvl5pPr marL="2346325" indent="-260350" algn="l" defTabSz="1042988" rtl="0" eaLnBrk="1" fontAlgn="base" hangingPunct="1">
              <a:spcBef>
                <a:spcPct val="20000"/>
              </a:spcBef>
              <a:spcAft>
                <a:spcPct val="0"/>
              </a:spcAft>
              <a:buFont typeface="Arial" charset="0"/>
              <a:defRPr sz="2300">
                <a:solidFill>
                  <a:schemeClr val="tx1"/>
                </a:solidFill>
                <a:latin typeface="+mn-lt"/>
                <a:ea typeface="Arial" charset="0"/>
                <a:cs typeface="+mn-cs"/>
              </a:defRPr>
            </a:lvl5pPr>
            <a:lvl6pPr marL="2803525" indent="-260350" algn="l" defTabSz="1042988" rtl="0" eaLnBrk="1" fontAlgn="base" hangingPunct="1">
              <a:spcBef>
                <a:spcPct val="20000"/>
              </a:spcBef>
              <a:spcAft>
                <a:spcPct val="0"/>
              </a:spcAft>
              <a:buFont typeface="Arial" charset="0"/>
              <a:defRPr sz="2300">
                <a:solidFill>
                  <a:schemeClr val="tx1"/>
                </a:solidFill>
                <a:latin typeface="+mn-lt"/>
                <a:ea typeface="Arial" charset="0"/>
                <a:cs typeface="+mn-cs"/>
              </a:defRPr>
            </a:lvl6pPr>
            <a:lvl7pPr marL="3260725" indent="-260350" algn="l" defTabSz="1042988" rtl="0" eaLnBrk="1" fontAlgn="base" hangingPunct="1">
              <a:spcBef>
                <a:spcPct val="20000"/>
              </a:spcBef>
              <a:spcAft>
                <a:spcPct val="0"/>
              </a:spcAft>
              <a:buFont typeface="Arial" charset="0"/>
              <a:defRPr sz="2300">
                <a:solidFill>
                  <a:schemeClr val="tx1"/>
                </a:solidFill>
                <a:latin typeface="+mn-lt"/>
                <a:ea typeface="Arial" charset="0"/>
                <a:cs typeface="+mn-cs"/>
              </a:defRPr>
            </a:lvl7pPr>
            <a:lvl8pPr marL="3717925" indent="-260350" algn="l" defTabSz="1042988" rtl="0" eaLnBrk="1" fontAlgn="base" hangingPunct="1">
              <a:spcBef>
                <a:spcPct val="20000"/>
              </a:spcBef>
              <a:spcAft>
                <a:spcPct val="0"/>
              </a:spcAft>
              <a:buFont typeface="Arial" charset="0"/>
              <a:defRPr sz="2300">
                <a:solidFill>
                  <a:schemeClr val="tx1"/>
                </a:solidFill>
                <a:latin typeface="+mn-lt"/>
                <a:ea typeface="Arial" charset="0"/>
                <a:cs typeface="+mn-cs"/>
              </a:defRPr>
            </a:lvl8pPr>
            <a:lvl9pPr marL="4175125" indent="-260350" algn="l" defTabSz="1042988" rtl="0" eaLnBrk="1" fontAlgn="base" hangingPunct="1">
              <a:spcBef>
                <a:spcPct val="20000"/>
              </a:spcBef>
              <a:spcAft>
                <a:spcPct val="0"/>
              </a:spcAft>
              <a:buFont typeface="Arial" charset="0"/>
              <a:defRPr sz="2300">
                <a:solidFill>
                  <a:schemeClr val="tx1"/>
                </a:solidFill>
                <a:latin typeface="+mn-lt"/>
                <a:ea typeface="Arial" charset="0"/>
                <a:cs typeface="+mn-cs"/>
              </a:defRPr>
            </a:lvl9pPr>
          </a:lstStyle>
          <a:p>
            <a:pPr marL="0" indent="0">
              <a:lnSpc>
                <a:spcPct val="100000"/>
              </a:lnSpc>
              <a:spcBef>
                <a:spcPts val="662"/>
              </a:spcBef>
              <a:spcAft>
                <a:spcPts val="662"/>
              </a:spcAft>
              <a:buFont typeface="Wingdings" panose="05000000000000000000" pitchFamily="2" charset="2"/>
              <a:buNone/>
            </a:pPr>
            <a:r>
              <a:rPr lang="en-US" b="1" kern="0">
                <a:solidFill>
                  <a:schemeClr val="bg1"/>
                </a:solidFill>
                <a:highlight>
                  <a:srgbClr val="843C79"/>
                </a:highlight>
                <a:cs typeface="Arial"/>
                <a:sym typeface="Arial"/>
              </a:rPr>
              <a:t>Target A: </a:t>
            </a:r>
          </a:p>
          <a:p>
            <a:pPr marL="0" indent="0">
              <a:lnSpc>
                <a:spcPct val="100000"/>
              </a:lnSpc>
              <a:spcBef>
                <a:spcPts val="662"/>
              </a:spcBef>
              <a:spcAft>
                <a:spcPts val="662"/>
              </a:spcAft>
              <a:buFont typeface="Wingdings" panose="05000000000000000000" pitchFamily="2" charset="2"/>
              <a:buNone/>
            </a:pPr>
            <a:r>
              <a:rPr lang="en-US" b="1" kern="0">
                <a:solidFill>
                  <a:schemeClr val="bg1"/>
                </a:solidFill>
                <a:highlight>
                  <a:srgbClr val="843C79"/>
                </a:highlight>
                <a:cs typeface="Arial"/>
                <a:sym typeface="Arial"/>
              </a:rPr>
              <a:t>Substantially reduce global disaster mortality by 2030, </a:t>
            </a:r>
            <a:r>
              <a:rPr lang="en-US" kern="0">
                <a:solidFill>
                  <a:schemeClr val="accent1"/>
                </a:solidFill>
                <a:cs typeface="Arial"/>
                <a:sym typeface="Arial"/>
              </a:rPr>
              <a:t>aiming to lower average per 100.000 global mortality between 2020-2030 compared with 2005-2015.</a:t>
            </a:r>
          </a:p>
        </p:txBody>
      </p:sp>
      <p:cxnSp>
        <p:nvCxnSpPr>
          <p:cNvPr id="15" name="Connecteur droit 14">
            <a:extLst>
              <a:ext uri="{FF2B5EF4-FFF2-40B4-BE49-F238E27FC236}">
                <a16:creationId xmlns:a16="http://schemas.microsoft.com/office/drawing/2014/main" id="{69C19017-DFCE-D603-1716-B3630FBB5CC4}"/>
              </a:ext>
            </a:extLst>
          </p:cNvPr>
          <p:cNvCxnSpPr>
            <a:cxnSpLocks/>
          </p:cNvCxnSpPr>
          <p:nvPr/>
        </p:nvCxnSpPr>
        <p:spPr>
          <a:xfrm>
            <a:off x="3650868" y="4120032"/>
            <a:ext cx="641613" cy="0"/>
          </a:xfrm>
          <a:prstGeom prst="line">
            <a:avLst/>
          </a:prstGeom>
          <a:ln w="38100">
            <a:solidFill>
              <a:schemeClr val="accent4"/>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691298893"/>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4"/>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13"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BB3BF303-9E49-3732-001C-F7AF43AA7C95}"/>
              </a:ext>
            </a:extLst>
          </p:cNvPr>
          <p:cNvSpPr>
            <a:spLocks noGrp="1"/>
          </p:cNvSpPr>
          <p:nvPr>
            <p:ph type="title"/>
          </p:nvPr>
        </p:nvSpPr>
        <p:spPr/>
        <p:txBody>
          <a:bodyPr/>
          <a:lstStyle/>
          <a:p>
            <a:r>
              <a:rPr lang="en-US"/>
              <a:t>Sources of data</a:t>
            </a:r>
          </a:p>
        </p:txBody>
      </p:sp>
      <p:sp>
        <p:nvSpPr>
          <p:cNvPr id="3" name="Espace réservé du contenu 2">
            <a:extLst>
              <a:ext uri="{FF2B5EF4-FFF2-40B4-BE49-F238E27FC236}">
                <a16:creationId xmlns:a16="http://schemas.microsoft.com/office/drawing/2014/main" id="{24EC8B16-8629-C46D-48AA-F03A6E3D03B0}"/>
              </a:ext>
            </a:extLst>
          </p:cNvPr>
          <p:cNvSpPr>
            <a:spLocks noGrp="1"/>
          </p:cNvSpPr>
          <p:nvPr>
            <p:ph idx="1"/>
          </p:nvPr>
        </p:nvSpPr>
        <p:spPr/>
        <p:txBody>
          <a:bodyPr/>
          <a:lstStyle/>
          <a:p>
            <a:r>
              <a:rPr lang="en-US" b="1" dirty="0"/>
              <a:t>Sources of information in the system include: </a:t>
            </a:r>
          </a:p>
          <a:p>
            <a:pPr lvl="1"/>
            <a:r>
              <a:rPr lang="en-US" dirty="0">
                <a:solidFill>
                  <a:schemeClr val="accent2">
                    <a:lumMod val="75000"/>
                  </a:schemeClr>
                </a:solidFill>
              </a:rPr>
              <a:t>Disaster Management Agency or Department (14) </a:t>
            </a:r>
          </a:p>
          <a:p>
            <a:pPr lvl="1"/>
            <a:r>
              <a:rPr lang="en-US" dirty="0"/>
              <a:t>PDNA or other reports (5)</a:t>
            </a:r>
          </a:p>
          <a:p>
            <a:pPr lvl="1"/>
            <a:r>
              <a:rPr lang="en-US" dirty="0"/>
              <a:t>Police (4)</a:t>
            </a:r>
          </a:p>
          <a:p>
            <a:pPr lvl="1"/>
            <a:r>
              <a:rPr lang="en-US" dirty="0"/>
              <a:t>Ministry of Health / Health Departments (3)</a:t>
            </a:r>
          </a:p>
          <a:p>
            <a:pPr lvl="1"/>
            <a:r>
              <a:rPr lang="en-US" dirty="0"/>
              <a:t>Other: National Red Cross (1), Fire &amp; rescue services (2), National DRM Platform (1), Na</a:t>
            </a:r>
            <a:r>
              <a:rPr lang="en-US" dirty="0">
                <a:solidFill>
                  <a:srgbClr val="084084"/>
                </a:solidFill>
              </a:rPr>
              <a:t>tional</a:t>
            </a:r>
            <a:r>
              <a:rPr lang="en-US" dirty="0"/>
              <a:t> Emergency Center (1) </a:t>
            </a:r>
          </a:p>
          <a:p>
            <a:endParaRPr lang="en-US" dirty="0"/>
          </a:p>
        </p:txBody>
      </p:sp>
    </p:spTree>
    <p:extLst>
      <p:ext uri="{BB962C8B-B14F-4D97-AF65-F5344CB8AC3E}">
        <p14:creationId xmlns:p14="http://schemas.microsoft.com/office/powerpoint/2010/main" val="2574833003"/>
      </p:ext>
    </p:extLst>
  </p:cSld>
  <p:clrMapOvr>
    <a:masterClrMapping/>
  </p:clrMapOvr>
  <p:transition spd="slow">
    <p:push/>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4">
            <a:extLst>
              <a:ext uri="{FF2B5EF4-FFF2-40B4-BE49-F238E27FC236}">
                <a16:creationId xmlns:a16="http://schemas.microsoft.com/office/drawing/2014/main" id="{7198212C-FF30-3E4D-AA46-C82F8C20D5E3}"/>
              </a:ext>
            </a:extLst>
          </p:cNvPr>
          <p:cNvSpPr>
            <a:spLocks noGrp="1"/>
          </p:cNvSpPr>
          <p:nvPr>
            <p:ph type="title"/>
          </p:nvPr>
        </p:nvSpPr>
        <p:spPr>
          <a:xfrm>
            <a:off x="6646273" y="1668676"/>
            <a:ext cx="3888432" cy="4223909"/>
          </a:xfrm>
        </p:spPr>
        <p:txBody>
          <a:bodyPr/>
          <a:lstStyle/>
          <a:p>
            <a:r>
              <a:rPr lang="fr-FR" err="1"/>
              <a:t>Affected</a:t>
            </a:r>
            <a:r>
              <a:rPr lang="fr-FR"/>
              <a:t> people</a:t>
            </a:r>
            <a:br>
              <a:rPr lang="fr-FR"/>
            </a:br>
            <a:br>
              <a:rPr lang="fr-FR"/>
            </a:br>
            <a:r>
              <a:rPr lang="fr-FR"/>
              <a:t> </a:t>
            </a:r>
            <a:br>
              <a:rPr lang="fr-FR"/>
            </a:br>
            <a:r>
              <a:rPr lang="fr-FR"/>
              <a:t>Target B</a:t>
            </a:r>
            <a:br>
              <a:rPr lang="fr-FR"/>
            </a:br>
            <a:br>
              <a:rPr lang="fr-FR"/>
            </a:br>
            <a:endParaRPr lang="fr-FR"/>
          </a:p>
        </p:txBody>
      </p:sp>
    </p:spTree>
    <p:extLst>
      <p:ext uri="{BB962C8B-B14F-4D97-AF65-F5344CB8AC3E}">
        <p14:creationId xmlns:p14="http://schemas.microsoft.com/office/powerpoint/2010/main" val="3613742860"/>
      </p:ext>
    </p:extLst>
  </p:cSld>
  <p:clrMapOvr>
    <a:masterClrMapping/>
  </p:clrMapOvr>
  <p:transition spd="slow">
    <p:push/>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529E27-889D-47B6-91CF-FE20C6FDFF65}"/>
              </a:ext>
            </a:extLst>
          </p:cNvPr>
          <p:cNvSpPr>
            <a:spLocks noGrp="1"/>
          </p:cNvSpPr>
          <p:nvPr>
            <p:ph type="title"/>
          </p:nvPr>
        </p:nvSpPr>
        <p:spPr/>
        <p:txBody>
          <a:bodyPr/>
          <a:lstStyle/>
          <a:p>
            <a:r>
              <a:rPr lang="pt-PT" dirty="0"/>
              <a:t>People affected by disasters</a:t>
            </a:r>
          </a:p>
        </p:txBody>
      </p:sp>
      <p:sp>
        <p:nvSpPr>
          <p:cNvPr id="3" name="TextBox 2">
            <a:extLst>
              <a:ext uri="{FF2B5EF4-FFF2-40B4-BE49-F238E27FC236}">
                <a16:creationId xmlns:a16="http://schemas.microsoft.com/office/drawing/2014/main" id="{7218BF1A-CC09-4742-BED6-5B8803E82644}"/>
              </a:ext>
            </a:extLst>
          </p:cNvPr>
          <p:cNvSpPr txBox="1"/>
          <p:nvPr/>
        </p:nvSpPr>
        <p:spPr>
          <a:xfrm>
            <a:off x="529948" y="1586605"/>
            <a:ext cx="8712968" cy="576064"/>
          </a:xfrm>
          <a:prstGeom prst="rect">
            <a:avLst/>
          </a:prstGeom>
          <a:solidFill>
            <a:schemeClr val="lt1"/>
          </a:solidFill>
          <a:ln w="9525" cmpd="sng">
            <a:noFill/>
          </a:ln>
        </p:spPr>
        <p:style>
          <a:lnRef idx="0">
            <a:scrgbClr r="0" g="0" b="0"/>
          </a:lnRef>
          <a:fillRef idx="0">
            <a:scrgbClr r="0" g="0" b="0"/>
          </a:fillRef>
          <a:effectRef idx="0">
            <a:scrgbClr r="0" g="0" b="0"/>
          </a:effectRef>
          <a:fontRef idx="minor">
            <a:schemeClr val="dk1"/>
          </a:fontRef>
        </p:style>
        <p:txBody>
          <a:bodyPr wrap="square" rtlCol="0" anchor="ct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marL="342900" indent="-342900">
              <a:buFont typeface="Wingdings" panose="05000000000000000000" pitchFamily="2" charset="2"/>
              <a:buChar char="Ø"/>
            </a:pPr>
            <a:r>
              <a:rPr lang="en-US" sz="2400" b="1" dirty="0">
                <a:solidFill>
                  <a:schemeClr val="tx2"/>
                </a:solidFill>
              </a:rPr>
              <a:t>People affected (no. ( injured, homeless) 1968-2016</a:t>
            </a:r>
          </a:p>
        </p:txBody>
      </p:sp>
      <p:graphicFrame>
        <p:nvGraphicFramePr>
          <p:cNvPr id="4" name="Chart 3">
            <a:extLst>
              <a:ext uri="{FF2B5EF4-FFF2-40B4-BE49-F238E27FC236}">
                <a16:creationId xmlns:a16="http://schemas.microsoft.com/office/drawing/2014/main" id="{3880DE9E-4AFD-4ADC-83A0-DFF1C8B0C351}"/>
              </a:ext>
            </a:extLst>
          </p:cNvPr>
          <p:cNvGraphicFramePr>
            <a:graphicFrameLocks/>
          </p:cNvGraphicFramePr>
          <p:nvPr>
            <p:extLst>
              <p:ext uri="{D42A27DB-BD31-4B8C-83A1-F6EECF244321}">
                <p14:modId xmlns:p14="http://schemas.microsoft.com/office/powerpoint/2010/main" val="4079882429"/>
              </p:ext>
            </p:extLst>
          </p:nvPr>
        </p:nvGraphicFramePr>
        <p:xfrm>
          <a:off x="529948" y="2923952"/>
          <a:ext cx="8561168" cy="4334097"/>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5" name="Chart 4">
            <a:extLst>
              <a:ext uri="{FF2B5EF4-FFF2-40B4-BE49-F238E27FC236}">
                <a16:creationId xmlns:a16="http://schemas.microsoft.com/office/drawing/2014/main" id="{8ABF7C6B-BE9B-48FF-99F2-6B3E4FE2489A}"/>
              </a:ext>
            </a:extLst>
          </p:cNvPr>
          <p:cNvGraphicFramePr>
            <a:graphicFrameLocks/>
          </p:cNvGraphicFramePr>
          <p:nvPr/>
        </p:nvGraphicFramePr>
        <p:xfrm>
          <a:off x="1602284" y="2162669"/>
          <a:ext cx="5904656" cy="3235925"/>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413816176"/>
      </p:ext>
    </p:extLst>
  </p:cSld>
  <p:clrMapOvr>
    <a:masterClrMapping/>
  </p:clrMapOvr>
  <p:transition spd="slow">
    <p:push/>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3" descr="Table&#10;&#10;Description automatically generated with medium confidence">
            <a:extLst>
              <a:ext uri="{FF2B5EF4-FFF2-40B4-BE49-F238E27FC236}">
                <a16:creationId xmlns:a16="http://schemas.microsoft.com/office/drawing/2014/main" id="{0EBDCD7A-1370-9F38-9770-4B7F12D316C1}"/>
              </a:ext>
            </a:extLst>
          </p:cNvPr>
          <p:cNvPicPr/>
          <p:nvPr/>
        </p:nvPicPr>
        <p:blipFill rotWithShape="1">
          <a:blip r:embed="rId3" cstate="print"/>
          <a:srcRect t="23652"/>
          <a:stretch/>
        </p:blipFill>
        <p:spPr>
          <a:xfrm>
            <a:off x="0" y="3424518"/>
            <a:ext cx="7412513" cy="3675007"/>
          </a:xfrm>
          <a:prstGeom prst="rect">
            <a:avLst/>
          </a:prstGeom>
          <a:noFill/>
        </p:spPr>
      </p:pic>
      <p:sp>
        <p:nvSpPr>
          <p:cNvPr id="2" name="Title 1">
            <a:extLst>
              <a:ext uri="{FF2B5EF4-FFF2-40B4-BE49-F238E27FC236}">
                <a16:creationId xmlns:a16="http://schemas.microsoft.com/office/drawing/2014/main" id="{F53DD201-80D3-4B5E-A852-85D4A699AC5B}"/>
              </a:ext>
            </a:extLst>
          </p:cNvPr>
          <p:cNvSpPr>
            <a:spLocks noGrp="1"/>
          </p:cNvSpPr>
          <p:nvPr>
            <p:ph type="title"/>
          </p:nvPr>
        </p:nvSpPr>
        <p:spPr>
          <a:xfrm>
            <a:off x="534988" y="180231"/>
            <a:ext cx="9623425" cy="885130"/>
          </a:xfrm>
        </p:spPr>
        <p:txBody>
          <a:bodyPr vert="horz" wrap="square" lIns="0" tIns="52153" rIns="104306" bIns="52153" numCol="1" anchor="ctr" anchorCtr="0" compatLnSpc="1">
            <a:prstTxWarp prst="textNoShape">
              <a:avLst/>
            </a:prstTxWarp>
            <a:normAutofit/>
          </a:bodyPr>
          <a:lstStyle/>
          <a:p>
            <a:r>
              <a:rPr lang="en-US" b="1" cap="none" baseline="0">
                <a:latin typeface="Roboto Black" panose="02000000000000000000" pitchFamily="2" charset="0"/>
                <a:ea typeface="Roboto Black" panose="02000000000000000000" pitchFamily="2" charset="0"/>
                <a:cs typeface="Roboto Black" panose="02000000000000000000" pitchFamily="2" charset="0"/>
              </a:rPr>
              <a:t>Indicators – Target B </a:t>
            </a:r>
          </a:p>
        </p:txBody>
      </p:sp>
      <p:grpSp>
        <p:nvGrpSpPr>
          <p:cNvPr id="19" name="Groupe 18">
            <a:extLst>
              <a:ext uri="{FF2B5EF4-FFF2-40B4-BE49-F238E27FC236}">
                <a16:creationId xmlns:a16="http://schemas.microsoft.com/office/drawing/2014/main" id="{3A8AF0AD-884F-B0E4-0653-382B8F65FD82}"/>
              </a:ext>
            </a:extLst>
          </p:cNvPr>
          <p:cNvGrpSpPr/>
          <p:nvPr/>
        </p:nvGrpSpPr>
        <p:grpSpPr>
          <a:xfrm>
            <a:off x="189067" y="4029789"/>
            <a:ext cx="5702337" cy="2658441"/>
            <a:chOff x="202319" y="2731078"/>
            <a:chExt cx="5702337" cy="2658441"/>
          </a:xfrm>
        </p:grpSpPr>
        <p:sp>
          <p:nvSpPr>
            <p:cNvPr id="5" name="Ellipse 4">
              <a:extLst>
                <a:ext uri="{FF2B5EF4-FFF2-40B4-BE49-F238E27FC236}">
                  <a16:creationId xmlns:a16="http://schemas.microsoft.com/office/drawing/2014/main" id="{4E66B3DE-8C60-9E4B-AAE6-7A1BCF86BA4D}"/>
                </a:ext>
              </a:extLst>
            </p:cNvPr>
            <p:cNvSpPr/>
            <p:nvPr/>
          </p:nvSpPr>
          <p:spPr>
            <a:xfrm>
              <a:off x="202321" y="2731078"/>
              <a:ext cx="549991" cy="551048"/>
            </a:xfrm>
            <a:prstGeom prst="ellipse">
              <a:avLst/>
            </a:prstGeom>
            <a:noFill/>
            <a:ln w="28575">
              <a:solidFill>
                <a:schemeClr val="accent5"/>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cxnSp>
          <p:nvCxnSpPr>
            <p:cNvPr id="8" name="Connecteur droit 7">
              <a:extLst>
                <a:ext uri="{FF2B5EF4-FFF2-40B4-BE49-F238E27FC236}">
                  <a16:creationId xmlns:a16="http://schemas.microsoft.com/office/drawing/2014/main" id="{854C6629-D284-9549-9A37-E63D19F76536}"/>
                </a:ext>
              </a:extLst>
            </p:cNvPr>
            <p:cNvCxnSpPr/>
            <p:nvPr/>
          </p:nvCxnSpPr>
          <p:spPr>
            <a:xfrm>
              <a:off x="3028199" y="3145613"/>
              <a:ext cx="1710084" cy="0"/>
            </a:xfrm>
            <a:prstGeom prst="line">
              <a:avLst/>
            </a:prstGeom>
            <a:ln w="38100">
              <a:solidFill>
                <a:schemeClr val="accent5"/>
              </a:solidFill>
            </a:ln>
          </p:spPr>
          <p:style>
            <a:lnRef idx="2">
              <a:schemeClr val="accent1"/>
            </a:lnRef>
            <a:fillRef idx="0">
              <a:schemeClr val="accent1"/>
            </a:fillRef>
            <a:effectRef idx="1">
              <a:schemeClr val="accent1"/>
            </a:effectRef>
            <a:fontRef idx="minor">
              <a:schemeClr val="tx1"/>
            </a:fontRef>
          </p:style>
        </p:cxnSp>
        <p:sp>
          <p:nvSpPr>
            <p:cNvPr id="9" name="Ellipse 8">
              <a:extLst>
                <a:ext uri="{FF2B5EF4-FFF2-40B4-BE49-F238E27FC236}">
                  <a16:creationId xmlns:a16="http://schemas.microsoft.com/office/drawing/2014/main" id="{394FFB60-C5D6-B648-B74B-120BFD375F9E}"/>
                </a:ext>
              </a:extLst>
            </p:cNvPr>
            <p:cNvSpPr/>
            <p:nvPr/>
          </p:nvSpPr>
          <p:spPr>
            <a:xfrm>
              <a:off x="206998" y="3417523"/>
              <a:ext cx="549991" cy="551048"/>
            </a:xfrm>
            <a:prstGeom prst="ellipse">
              <a:avLst/>
            </a:prstGeom>
            <a:noFill/>
            <a:ln w="28575">
              <a:solidFill>
                <a:schemeClr val="accent5"/>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cxnSp>
          <p:nvCxnSpPr>
            <p:cNvPr id="10" name="Connecteur droit 9">
              <a:extLst>
                <a:ext uri="{FF2B5EF4-FFF2-40B4-BE49-F238E27FC236}">
                  <a16:creationId xmlns:a16="http://schemas.microsoft.com/office/drawing/2014/main" id="{877616C9-97C8-2244-A18C-9D2FE71DBCFC}"/>
                </a:ext>
              </a:extLst>
            </p:cNvPr>
            <p:cNvCxnSpPr>
              <a:cxnSpLocks/>
            </p:cNvCxnSpPr>
            <p:nvPr/>
          </p:nvCxnSpPr>
          <p:spPr>
            <a:xfrm>
              <a:off x="3548528" y="3873665"/>
              <a:ext cx="2304256" cy="0"/>
            </a:xfrm>
            <a:prstGeom prst="line">
              <a:avLst/>
            </a:prstGeom>
            <a:ln w="38100">
              <a:solidFill>
                <a:schemeClr val="accent5"/>
              </a:solidFill>
            </a:ln>
          </p:spPr>
          <p:style>
            <a:lnRef idx="2">
              <a:schemeClr val="accent1"/>
            </a:lnRef>
            <a:fillRef idx="0">
              <a:schemeClr val="accent1"/>
            </a:fillRef>
            <a:effectRef idx="1">
              <a:schemeClr val="accent1"/>
            </a:effectRef>
            <a:fontRef idx="minor">
              <a:schemeClr val="tx1"/>
            </a:fontRef>
          </p:style>
        </p:cxnSp>
        <p:sp>
          <p:nvSpPr>
            <p:cNvPr id="11" name="Ellipse 10">
              <a:extLst>
                <a:ext uri="{FF2B5EF4-FFF2-40B4-BE49-F238E27FC236}">
                  <a16:creationId xmlns:a16="http://schemas.microsoft.com/office/drawing/2014/main" id="{0A147387-530A-5A41-A54E-59AD229CB0FD}"/>
                </a:ext>
              </a:extLst>
            </p:cNvPr>
            <p:cNvSpPr/>
            <p:nvPr/>
          </p:nvSpPr>
          <p:spPr>
            <a:xfrm>
              <a:off x="202320" y="4137263"/>
              <a:ext cx="549991" cy="551048"/>
            </a:xfrm>
            <a:prstGeom prst="ellipse">
              <a:avLst/>
            </a:prstGeom>
            <a:noFill/>
            <a:ln w="28575">
              <a:solidFill>
                <a:schemeClr val="accent5"/>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cxnSp>
          <p:nvCxnSpPr>
            <p:cNvPr id="12" name="Connecteur droit 11">
              <a:extLst>
                <a:ext uri="{FF2B5EF4-FFF2-40B4-BE49-F238E27FC236}">
                  <a16:creationId xmlns:a16="http://schemas.microsoft.com/office/drawing/2014/main" id="{61A6D90C-7911-C34F-946D-08B9B3492C59}"/>
                </a:ext>
              </a:extLst>
            </p:cNvPr>
            <p:cNvCxnSpPr>
              <a:cxnSpLocks/>
            </p:cNvCxnSpPr>
            <p:nvPr/>
          </p:nvCxnSpPr>
          <p:spPr>
            <a:xfrm>
              <a:off x="3988904" y="4562098"/>
              <a:ext cx="1915752" cy="0"/>
            </a:xfrm>
            <a:prstGeom prst="line">
              <a:avLst/>
            </a:prstGeom>
            <a:ln w="38100">
              <a:solidFill>
                <a:schemeClr val="accent5"/>
              </a:solidFill>
            </a:ln>
          </p:spPr>
          <p:style>
            <a:lnRef idx="2">
              <a:schemeClr val="accent1"/>
            </a:lnRef>
            <a:fillRef idx="0">
              <a:schemeClr val="accent1"/>
            </a:fillRef>
            <a:effectRef idx="1">
              <a:schemeClr val="accent1"/>
            </a:effectRef>
            <a:fontRef idx="minor">
              <a:schemeClr val="tx1"/>
            </a:fontRef>
          </p:style>
        </p:cxnSp>
        <p:sp>
          <p:nvSpPr>
            <p:cNvPr id="13" name="Ellipse 12">
              <a:extLst>
                <a:ext uri="{FF2B5EF4-FFF2-40B4-BE49-F238E27FC236}">
                  <a16:creationId xmlns:a16="http://schemas.microsoft.com/office/drawing/2014/main" id="{F7266087-11ED-3440-A677-406D5A59B843}"/>
                </a:ext>
              </a:extLst>
            </p:cNvPr>
            <p:cNvSpPr/>
            <p:nvPr/>
          </p:nvSpPr>
          <p:spPr>
            <a:xfrm>
              <a:off x="202319" y="4838471"/>
              <a:ext cx="549991" cy="551048"/>
            </a:xfrm>
            <a:prstGeom prst="ellipse">
              <a:avLst/>
            </a:prstGeom>
            <a:noFill/>
            <a:ln w="28575">
              <a:solidFill>
                <a:schemeClr val="accent5"/>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cxnSp>
          <p:nvCxnSpPr>
            <p:cNvPr id="14" name="Connecteur droit 13">
              <a:extLst>
                <a:ext uri="{FF2B5EF4-FFF2-40B4-BE49-F238E27FC236}">
                  <a16:creationId xmlns:a16="http://schemas.microsoft.com/office/drawing/2014/main" id="{B11BFC85-42C8-9A46-A62D-E2493E1A7A61}"/>
                </a:ext>
              </a:extLst>
            </p:cNvPr>
            <p:cNvCxnSpPr>
              <a:cxnSpLocks/>
            </p:cNvCxnSpPr>
            <p:nvPr/>
          </p:nvCxnSpPr>
          <p:spPr>
            <a:xfrm>
              <a:off x="3623364" y="5267857"/>
              <a:ext cx="2154584" cy="0"/>
            </a:xfrm>
            <a:prstGeom prst="line">
              <a:avLst/>
            </a:prstGeom>
            <a:ln w="38100">
              <a:solidFill>
                <a:schemeClr val="accent5"/>
              </a:solidFill>
            </a:ln>
          </p:spPr>
          <p:style>
            <a:lnRef idx="2">
              <a:schemeClr val="accent1"/>
            </a:lnRef>
            <a:fillRef idx="0">
              <a:schemeClr val="accent1"/>
            </a:fillRef>
            <a:effectRef idx="1">
              <a:schemeClr val="accent1"/>
            </a:effectRef>
            <a:fontRef idx="minor">
              <a:schemeClr val="tx1"/>
            </a:fontRef>
          </p:style>
        </p:cxnSp>
      </p:grpSp>
      <p:sp>
        <p:nvSpPr>
          <p:cNvPr id="17" name="Rectangle 16">
            <a:extLst>
              <a:ext uri="{FF2B5EF4-FFF2-40B4-BE49-F238E27FC236}">
                <a16:creationId xmlns:a16="http://schemas.microsoft.com/office/drawing/2014/main" id="{F23AED9E-194D-A487-8B42-E10A8BFD9E5F}"/>
              </a:ext>
            </a:extLst>
          </p:cNvPr>
          <p:cNvSpPr/>
          <p:nvPr/>
        </p:nvSpPr>
        <p:spPr bwMode="auto">
          <a:xfrm>
            <a:off x="7462276" y="372092"/>
            <a:ext cx="3107025" cy="3408539"/>
          </a:xfrm>
          <a:prstGeom prst="rect">
            <a:avLst/>
          </a:prstGeom>
          <a:solidFill>
            <a:schemeClr val="accent1"/>
          </a:solid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style>
          <a:lnRef idx="1">
            <a:schemeClr val="accent1"/>
          </a:lnRef>
          <a:fillRef idx="3">
            <a:schemeClr val="accent1"/>
          </a:fillRef>
          <a:effectRef idx="2">
            <a:schemeClr val="accent1"/>
          </a:effectRef>
          <a:fontRef idx="minor">
            <a:schemeClr val="lt1"/>
          </a:fontRef>
        </p:style>
        <p:txBody>
          <a:bodyPr vert="horz" wrap="square" lIns="0" tIns="52153" rIns="104306" bIns="52153" numCol="1" rtlCol="0" anchor="ctr" anchorCtr="0" compatLnSpc="1">
            <a:prstTxWarp prst="textNoShape">
              <a:avLst/>
            </a:prstTxWarp>
            <a:normAutofit/>
          </a:bodyPr>
          <a:lstStyle/>
          <a:p>
            <a:pPr marL="142875" indent="-3175">
              <a:lnSpc>
                <a:spcPct val="120000"/>
              </a:lnSpc>
              <a:spcBef>
                <a:spcPct val="20000"/>
              </a:spcBef>
              <a:buClr>
                <a:srgbClr val="FF9933"/>
              </a:buClr>
            </a:pPr>
            <a:r>
              <a:rPr lang="en-US" sz="1600" b="1" u="sng">
                <a:solidFill>
                  <a:schemeClr val="bg1"/>
                </a:solidFill>
                <a:latin typeface="Roboto Slab" pitchFamily="2" charset="0"/>
              </a:rPr>
              <a:t>Directly affected people :</a:t>
            </a:r>
          </a:p>
          <a:p>
            <a:pPr marL="357188" lvl="1" indent="-173038">
              <a:lnSpc>
                <a:spcPct val="120000"/>
              </a:lnSpc>
              <a:spcBef>
                <a:spcPct val="20000"/>
              </a:spcBef>
              <a:buClr>
                <a:srgbClr val="FF9933"/>
              </a:buClr>
              <a:buFont typeface="Wingdings" pitchFamily="2" charset="2"/>
              <a:buChar char="§"/>
            </a:pPr>
            <a:r>
              <a:rPr lang="en-US" sz="1400">
                <a:solidFill>
                  <a:schemeClr val="bg1"/>
                </a:solidFill>
                <a:latin typeface="Roboto Slab" pitchFamily="2" charset="0"/>
              </a:rPr>
              <a:t>suffered injury, illness or other health effects; </a:t>
            </a:r>
          </a:p>
          <a:p>
            <a:pPr marL="357188" lvl="1" indent="-173038">
              <a:lnSpc>
                <a:spcPct val="120000"/>
              </a:lnSpc>
              <a:spcBef>
                <a:spcPct val="20000"/>
              </a:spcBef>
              <a:buClr>
                <a:srgbClr val="FF9933"/>
              </a:buClr>
              <a:buFont typeface="Wingdings" pitchFamily="2" charset="2"/>
              <a:buChar char="§"/>
            </a:pPr>
            <a:r>
              <a:rPr lang="en-US" sz="1400">
                <a:solidFill>
                  <a:schemeClr val="bg1"/>
                </a:solidFill>
                <a:latin typeface="Roboto Slab" pitchFamily="2" charset="0"/>
              </a:rPr>
              <a:t>were evacuated, displaced, relocated;</a:t>
            </a:r>
          </a:p>
          <a:p>
            <a:pPr marL="357188" lvl="1" indent="-173038">
              <a:lnSpc>
                <a:spcPct val="120000"/>
              </a:lnSpc>
              <a:spcBef>
                <a:spcPct val="20000"/>
              </a:spcBef>
              <a:buClr>
                <a:srgbClr val="FF9933"/>
              </a:buClr>
              <a:buFont typeface="Wingdings" pitchFamily="2" charset="2"/>
              <a:buChar char="§"/>
            </a:pPr>
            <a:r>
              <a:rPr lang="en-US" sz="1400">
                <a:solidFill>
                  <a:schemeClr val="bg1"/>
                </a:solidFill>
                <a:latin typeface="Roboto Slab" pitchFamily="2" charset="0"/>
              </a:rPr>
              <a:t>have suffered direct damage to their livelihoods, economic, physical, social, cultural and environmental assets. </a:t>
            </a:r>
          </a:p>
        </p:txBody>
      </p:sp>
      <p:sp>
        <p:nvSpPr>
          <p:cNvPr id="18" name="Rectangle 17">
            <a:extLst>
              <a:ext uri="{FF2B5EF4-FFF2-40B4-BE49-F238E27FC236}">
                <a16:creationId xmlns:a16="http://schemas.microsoft.com/office/drawing/2014/main" id="{C17FC966-7A11-DB18-255F-0122CA058B21}"/>
              </a:ext>
            </a:extLst>
          </p:cNvPr>
          <p:cNvSpPr/>
          <p:nvPr/>
        </p:nvSpPr>
        <p:spPr>
          <a:xfrm>
            <a:off x="390970" y="1171774"/>
            <a:ext cx="6963988" cy="1887696"/>
          </a:xfrm>
          <a:prstGeom prst="rect">
            <a:avLst/>
          </a:prstGeom>
        </p:spPr>
        <p:txBody>
          <a:bodyPr wrap="square">
            <a:spAutoFit/>
          </a:bodyPr>
          <a:lstStyle/>
          <a:p>
            <a:pPr marL="0" indent="0">
              <a:lnSpc>
                <a:spcPct val="100000"/>
              </a:lnSpc>
              <a:spcBef>
                <a:spcPts val="662"/>
              </a:spcBef>
              <a:spcAft>
                <a:spcPts val="662"/>
              </a:spcAft>
              <a:buFont typeface="Wingdings" panose="05000000000000000000" pitchFamily="2" charset="2"/>
              <a:buNone/>
            </a:pPr>
            <a:r>
              <a:rPr lang="en-US" b="1" kern="0">
                <a:solidFill>
                  <a:schemeClr val="bg1"/>
                </a:solidFill>
                <a:highlight>
                  <a:srgbClr val="9F2439"/>
                </a:highlight>
                <a:cs typeface="Arial"/>
                <a:sym typeface="Arial"/>
              </a:rPr>
              <a:t>Target B : </a:t>
            </a:r>
          </a:p>
          <a:p>
            <a:pPr marL="0" indent="0">
              <a:lnSpc>
                <a:spcPct val="100000"/>
              </a:lnSpc>
              <a:spcBef>
                <a:spcPts val="662"/>
              </a:spcBef>
              <a:spcAft>
                <a:spcPts val="662"/>
              </a:spcAft>
              <a:buFont typeface="Wingdings" panose="05000000000000000000" pitchFamily="2" charset="2"/>
              <a:buNone/>
            </a:pPr>
            <a:r>
              <a:rPr lang="en-US" b="1" kern="0">
                <a:solidFill>
                  <a:schemeClr val="bg1"/>
                </a:solidFill>
                <a:highlight>
                  <a:srgbClr val="9F2439"/>
                </a:highlight>
                <a:cs typeface="Arial"/>
                <a:sym typeface="Arial"/>
              </a:rPr>
              <a:t>Substantially reduce the number of affected people globally by 2030, </a:t>
            </a:r>
            <a:r>
              <a:rPr lang="en-US" kern="0">
                <a:solidFill>
                  <a:schemeClr val="accent1"/>
                </a:solidFill>
                <a:cs typeface="Arial"/>
                <a:sym typeface="Arial"/>
              </a:rPr>
              <a:t>aiming to lower average per 100.000 global mortality between 2020-2030 compared with 2005-2015.</a:t>
            </a:r>
          </a:p>
        </p:txBody>
      </p:sp>
      <p:sp>
        <p:nvSpPr>
          <p:cNvPr id="4" name="Rectangle 3">
            <a:extLst>
              <a:ext uri="{FF2B5EF4-FFF2-40B4-BE49-F238E27FC236}">
                <a16:creationId xmlns:a16="http://schemas.microsoft.com/office/drawing/2014/main" id="{E49028DE-426E-2864-1DCA-B49A8C9D9AE3}"/>
              </a:ext>
            </a:extLst>
          </p:cNvPr>
          <p:cNvSpPr/>
          <p:nvPr/>
        </p:nvSpPr>
        <p:spPr>
          <a:xfrm>
            <a:off x="7516571" y="4053927"/>
            <a:ext cx="2983084" cy="3045598"/>
          </a:xfrm>
          <a:prstGeom prst="rect">
            <a:avLst/>
          </a:prstGeom>
          <a:solidFill>
            <a:schemeClr val="accent6"/>
          </a:solidFill>
          <a:ln>
            <a:noFill/>
          </a:ln>
        </p:spPr>
        <p:style>
          <a:lnRef idx="1">
            <a:schemeClr val="accent1"/>
          </a:lnRef>
          <a:fillRef idx="3">
            <a:schemeClr val="accent1"/>
          </a:fillRef>
          <a:effectRef idx="2">
            <a:schemeClr val="accent1"/>
          </a:effectRef>
          <a:fontRef idx="minor">
            <a:schemeClr val="lt1"/>
          </a:fontRef>
        </p:style>
        <p:txBody>
          <a:bodyPr rtlCol="0" anchor="ctr"/>
          <a:lstStyle/>
          <a:p>
            <a:r>
              <a:rPr lang="en-US" sz="1600" b="1"/>
              <a:t>Options for data disaggregation: </a:t>
            </a:r>
          </a:p>
          <a:p>
            <a:pPr marL="285750" indent="-285750">
              <a:buFont typeface="Wingdings" pitchFamily="2" charset="2"/>
              <a:buChar char="§"/>
            </a:pPr>
            <a:r>
              <a:rPr lang="en-US" sz="1600"/>
              <a:t>Hazard</a:t>
            </a:r>
          </a:p>
          <a:p>
            <a:pPr marL="285750" indent="-285750">
              <a:buFont typeface="Wingdings" pitchFamily="2" charset="2"/>
              <a:buChar char="§"/>
            </a:pPr>
            <a:r>
              <a:rPr lang="en-US" sz="1600"/>
              <a:t>Sex (Male / Female)</a:t>
            </a:r>
          </a:p>
          <a:p>
            <a:pPr marL="285750" indent="-285750">
              <a:buFont typeface="Wingdings" pitchFamily="2" charset="2"/>
              <a:buChar char="§"/>
            </a:pPr>
            <a:r>
              <a:rPr lang="en-US" sz="1600"/>
              <a:t>Age (Children 0–14 </a:t>
            </a:r>
            <a:r>
              <a:rPr lang="en-US" sz="1600" err="1"/>
              <a:t>yo</a:t>
            </a:r>
            <a:r>
              <a:rPr lang="en-US" sz="1600"/>
              <a:t> ; Adults 15–64 </a:t>
            </a:r>
            <a:r>
              <a:rPr lang="en-US" sz="1600" err="1"/>
              <a:t>yo</a:t>
            </a:r>
            <a:r>
              <a:rPr lang="en-US" sz="1600"/>
              <a:t> Seniors 65+)</a:t>
            </a:r>
          </a:p>
          <a:p>
            <a:pPr marL="285750" indent="-285750">
              <a:buFont typeface="Wingdings" pitchFamily="2" charset="2"/>
              <a:buChar char="§"/>
            </a:pPr>
            <a:r>
              <a:rPr lang="en-US" sz="1600"/>
              <a:t>People with disabilities</a:t>
            </a:r>
          </a:p>
          <a:p>
            <a:pPr marL="285750" indent="-285750">
              <a:buFont typeface="Wingdings" pitchFamily="2" charset="2"/>
              <a:buChar char="§"/>
            </a:pPr>
            <a:r>
              <a:rPr lang="en-US" sz="1600"/>
              <a:t>Income level (below poverty line)</a:t>
            </a:r>
          </a:p>
        </p:txBody>
      </p:sp>
    </p:spTree>
    <p:extLst>
      <p:ext uri="{BB962C8B-B14F-4D97-AF65-F5344CB8AC3E}">
        <p14:creationId xmlns:p14="http://schemas.microsoft.com/office/powerpoint/2010/main" val="3707945954"/>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FE0535-8123-4F0C-B2F7-9BAA6BFA987E}"/>
              </a:ext>
            </a:extLst>
          </p:cNvPr>
          <p:cNvSpPr>
            <a:spLocks noGrp="1"/>
          </p:cNvSpPr>
          <p:nvPr>
            <p:ph type="title"/>
          </p:nvPr>
        </p:nvSpPr>
        <p:spPr/>
        <p:txBody>
          <a:bodyPr/>
          <a:lstStyle/>
          <a:p>
            <a:r>
              <a:rPr lang="en-GB"/>
              <a:t>Indicator B-2 – Number of ill and injured people</a:t>
            </a:r>
          </a:p>
        </p:txBody>
      </p:sp>
      <p:sp>
        <p:nvSpPr>
          <p:cNvPr id="20" name="Rectangle 19">
            <a:extLst>
              <a:ext uri="{FF2B5EF4-FFF2-40B4-BE49-F238E27FC236}">
                <a16:creationId xmlns:a16="http://schemas.microsoft.com/office/drawing/2014/main" id="{58FC725F-E0A7-F14F-9D63-B0A64CC3B58D}"/>
              </a:ext>
            </a:extLst>
          </p:cNvPr>
          <p:cNvSpPr/>
          <p:nvPr/>
        </p:nvSpPr>
        <p:spPr>
          <a:xfrm>
            <a:off x="306139" y="1509074"/>
            <a:ext cx="2920346" cy="500141"/>
          </a:xfrm>
          <a:prstGeom prst="rect">
            <a:avLst/>
          </a:prstGeom>
          <a:solidFill>
            <a:schemeClr val="accent6">
              <a:lumMod val="60000"/>
              <a:lumOff val="40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800" b="1">
                <a:solidFill>
                  <a:srgbClr val="004084"/>
                </a:solidFill>
                <a:latin typeface="+mj-lt"/>
                <a:ea typeface="Roboto Black" panose="02000000000000000000" pitchFamily="2" charset="0"/>
                <a:cs typeface="Roboto Black" panose="02000000000000000000" pitchFamily="2" charset="0"/>
              </a:rPr>
              <a:t>Overview of data</a:t>
            </a:r>
            <a:endParaRPr lang="en-GB" sz="2000" b="1">
              <a:solidFill>
                <a:srgbClr val="004084"/>
              </a:solidFill>
              <a:latin typeface="+mj-lt"/>
              <a:ea typeface="Roboto Black" panose="02000000000000000000" pitchFamily="2" charset="0"/>
              <a:cs typeface="Roboto Black" panose="02000000000000000000" pitchFamily="2" charset="0"/>
            </a:endParaRPr>
          </a:p>
        </p:txBody>
      </p:sp>
      <p:sp>
        <p:nvSpPr>
          <p:cNvPr id="21" name="Content Placeholder 6">
            <a:extLst>
              <a:ext uri="{FF2B5EF4-FFF2-40B4-BE49-F238E27FC236}">
                <a16:creationId xmlns:a16="http://schemas.microsoft.com/office/drawing/2014/main" id="{13E7D3B4-930B-E342-8C5C-B0F3563C5CD6}"/>
              </a:ext>
            </a:extLst>
          </p:cNvPr>
          <p:cNvSpPr txBox="1">
            <a:spLocks/>
          </p:cNvSpPr>
          <p:nvPr/>
        </p:nvSpPr>
        <p:spPr>
          <a:xfrm>
            <a:off x="191862" y="2817851"/>
            <a:ext cx="3249581" cy="4539814"/>
          </a:xfrm>
          <a:prstGeom prst="rect">
            <a:avLst/>
          </a:prstGeom>
          <a:solidFill>
            <a:schemeClr val="bg1"/>
          </a:solidFill>
        </p:spPr>
        <p:txBody>
          <a:bodyPr/>
          <a:lstStyle>
            <a:lvl1pPr marL="390525" indent="-390525" algn="l" defTabSz="1042988" rtl="0" eaLnBrk="1" fontAlgn="base" hangingPunct="1">
              <a:lnSpc>
                <a:spcPct val="120000"/>
              </a:lnSpc>
              <a:spcBef>
                <a:spcPct val="20000"/>
              </a:spcBef>
              <a:spcAft>
                <a:spcPct val="0"/>
              </a:spcAft>
              <a:buClr>
                <a:srgbClr val="FF9933"/>
              </a:buClr>
              <a:buFont typeface="Wingdings" panose="05000000000000000000" pitchFamily="2" charset="2"/>
              <a:buChar char="§"/>
              <a:defRPr sz="2000">
                <a:solidFill>
                  <a:srgbClr val="004084"/>
                </a:solidFill>
                <a:latin typeface="Roboto" panose="02000000000000000000" pitchFamily="2" charset="0"/>
                <a:ea typeface="Roboto" panose="02000000000000000000" pitchFamily="2" charset="0"/>
                <a:cs typeface="Roboto" panose="02000000000000000000" pitchFamily="2" charset="0"/>
              </a:defRPr>
            </a:lvl1pPr>
            <a:lvl2pPr marL="742950" indent="-285750" algn="l" defTabSz="1042988" rtl="0" eaLnBrk="1" fontAlgn="base" hangingPunct="1">
              <a:lnSpc>
                <a:spcPct val="120000"/>
              </a:lnSpc>
              <a:spcBef>
                <a:spcPct val="20000"/>
              </a:spcBef>
              <a:spcAft>
                <a:spcPct val="0"/>
              </a:spcAft>
              <a:buClr>
                <a:srgbClr val="004084"/>
              </a:buClr>
              <a:buFont typeface="Arial" panose="020B0604020202020204" pitchFamily="34" charset="0"/>
              <a:buChar char="‒"/>
              <a:defRPr sz="1800">
                <a:solidFill>
                  <a:srgbClr val="004084"/>
                </a:solidFill>
                <a:latin typeface="Roboto" panose="02000000000000000000" pitchFamily="2" charset="0"/>
                <a:ea typeface="Roboto" panose="02000000000000000000" pitchFamily="2" charset="0"/>
                <a:cs typeface="Roboto" panose="02000000000000000000" pitchFamily="2" charset="0"/>
              </a:defRPr>
            </a:lvl2pPr>
            <a:lvl3pPr marL="1073150" indent="-268288" algn="l" defTabSz="1042988" rtl="0" eaLnBrk="1" fontAlgn="base" hangingPunct="1">
              <a:lnSpc>
                <a:spcPct val="120000"/>
              </a:lnSpc>
              <a:spcBef>
                <a:spcPct val="20000"/>
              </a:spcBef>
              <a:spcAft>
                <a:spcPct val="0"/>
              </a:spcAft>
              <a:buFont typeface="Wingdings" panose="05000000000000000000" pitchFamily="2" charset="2"/>
              <a:buChar char="§"/>
              <a:defRPr sz="1600" i="0">
                <a:solidFill>
                  <a:srgbClr val="004084"/>
                </a:solidFill>
                <a:latin typeface="Roboto" panose="02000000000000000000" pitchFamily="2" charset="0"/>
                <a:ea typeface="Roboto" panose="02000000000000000000" pitchFamily="2" charset="0"/>
                <a:cs typeface="Roboto" panose="02000000000000000000" pitchFamily="2" charset="0"/>
              </a:defRPr>
            </a:lvl3pPr>
            <a:lvl4pPr marL="1824038" indent="-260350" algn="l" defTabSz="1042988" rtl="0" eaLnBrk="1" fontAlgn="base" hangingPunct="1">
              <a:spcBef>
                <a:spcPct val="20000"/>
              </a:spcBef>
              <a:spcAft>
                <a:spcPct val="0"/>
              </a:spcAft>
              <a:buFont typeface="Arial" charset="0"/>
              <a:defRPr sz="2300">
                <a:solidFill>
                  <a:schemeClr val="tx1"/>
                </a:solidFill>
                <a:latin typeface="+mn-lt"/>
                <a:ea typeface="Arial" charset="0"/>
                <a:cs typeface="+mn-cs"/>
              </a:defRPr>
            </a:lvl4pPr>
            <a:lvl5pPr marL="2346325" indent="-260350" algn="l" defTabSz="1042988" rtl="0" eaLnBrk="1" fontAlgn="base" hangingPunct="1">
              <a:spcBef>
                <a:spcPct val="20000"/>
              </a:spcBef>
              <a:spcAft>
                <a:spcPct val="0"/>
              </a:spcAft>
              <a:buFont typeface="Arial" charset="0"/>
              <a:defRPr sz="2300">
                <a:solidFill>
                  <a:schemeClr val="tx1"/>
                </a:solidFill>
                <a:latin typeface="+mn-lt"/>
                <a:ea typeface="Arial" charset="0"/>
                <a:cs typeface="+mn-cs"/>
              </a:defRPr>
            </a:lvl5pPr>
            <a:lvl6pPr marL="2803525" indent="-260350" algn="l" defTabSz="1042988" rtl="0" eaLnBrk="1" fontAlgn="base" hangingPunct="1">
              <a:spcBef>
                <a:spcPct val="20000"/>
              </a:spcBef>
              <a:spcAft>
                <a:spcPct val="0"/>
              </a:spcAft>
              <a:buFont typeface="Arial" charset="0"/>
              <a:defRPr sz="2300">
                <a:solidFill>
                  <a:schemeClr val="tx1"/>
                </a:solidFill>
                <a:latin typeface="+mn-lt"/>
                <a:ea typeface="Arial" charset="0"/>
                <a:cs typeface="+mn-cs"/>
              </a:defRPr>
            </a:lvl6pPr>
            <a:lvl7pPr marL="3260725" indent="-260350" algn="l" defTabSz="1042988" rtl="0" eaLnBrk="1" fontAlgn="base" hangingPunct="1">
              <a:spcBef>
                <a:spcPct val="20000"/>
              </a:spcBef>
              <a:spcAft>
                <a:spcPct val="0"/>
              </a:spcAft>
              <a:buFont typeface="Arial" charset="0"/>
              <a:defRPr sz="2300">
                <a:solidFill>
                  <a:schemeClr val="tx1"/>
                </a:solidFill>
                <a:latin typeface="+mn-lt"/>
                <a:ea typeface="Arial" charset="0"/>
                <a:cs typeface="+mn-cs"/>
              </a:defRPr>
            </a:lvl7pPr>
            <a:lvl8pPr marL="3717925" indent="-260350" algn="l" defTabSz="1042988" rtl="0" eaLnBrk="1" fontAlgn="base" hangingPunct="1">
              <a:spcBef>
                <a:spcPct val="20000"/>
              </a:spcBef>
              <a:spcAft>
                <a:spcPct val="0"/>
              </a:spcAft>
              <a:buFont typeface="Arial" charset="0"/>
              <a:defRPr sz="2300">
                <a:solidFill>
                  <a:schemeClr val="tx1"/>
                </a:solidFill>
                <a:latin typeface="+mn-lt"/>
                <a:ea typeface="Arial" charset="0"/>
                <a:cs typeface="+mn-cs"/>
              </a:defRPr>
            </a:lvl8pPr>
            <a:lvl9pPr marL="4175125" indent="-260350" algn="l" defTabSz="1042988" rtl="0" eaLnBrk="1" fontAlgn="base" hangingPunct="1">
              <a:spcBef>
                <a:spcPct val="20000"/>
              </a:spcBef>
              <a:spcAft>
                <a:spcPct val="0"/>
              </a:spcAft>
              <a:buFont typeface="Arial" charset="0"/>
              <a:defRPr sz="2300">
                <a:solidFill>
                  <a:schemeClr val="tx1"/>
                </a:solidFill>
                <a:latin typeface="+mn-lt"/>
                <a:ea typeface="Arial" charset="0"/>
                <a:cs typeface="+mn-cs"/>
              </a:defRPr>
            </a:lvl9pPr>
          </a:lstStyle>
          <a:p>
            <a:pPr marL="228600" indent="-228600"/>
            <a:r>
              <a:rPr lang="en-US" sz="1600" b="1">
                <a:latin typeface="Roboto Slab" pitchFamily="2" charset="0"/>
                <a:ea typeface="Roboto Slab" pitchFamily="2" charset="0"/>
              </a:rPr>
              <a:t>High variations of numbers between countries </a:t>
            </a:r>
            <a:r>
              <a:rPr lang="en-US" sz="1600">
                <a:latin typeface="Roboto Slab" pitchFamily="2" charset="0"/>
                <a:ea typeface="Roboto Slab" pitchFamily="2" charset="0"/>
              </a:rPr>
              <a:t>depending on the hazards reported on. Data can range from 0 to +500.000 people ill or injured / year.</a:t>
            </a:r>
          </a:p>
          <a:p>
            <a:pPr marL="228600" indent="-228600"/>
            <a:r>
              <a:rPr lang="en-US" sz="1600">
                <a:latin typeface="Roboto Slab" pitchFamily="2" charset="0"/>
                <a:ea typeface="Roboto Slab" pitchFamily="2" charset="0"/>
              </a:rPr>
              <a:t>Most countries report injuries/illness on the following </a:t>
            </a:r>
            <a:r>
              <a:rPr lang="en-US" sz="1600" b="1">
                <a:latin typeface="Roboto Slab" pitchFamily="2" charset="0"/>
                <a:ea typeface="Roboto Slab" pitchFamily="2" charset="0"/>
              </a:rPr>
              <a:t>hazards</a:t>
            </a:r>
            <a:r>
              <a:rPr lang="en-US" sz="1600">
                <a:latin typeface="Roboto Slab" pitchFamily="2" charset="0"/>
                <a:ea typeface="Roboto Slab" pitchFamily="2" charset="0"/>
              </a:rPr>
              <a:t>:</a:t>
            </a:r>
          </a:p>
          <a:p>
            <a:pPr marL="581025" lvl="1" indent="-228600"/>
            <a:r>
              <a:rPr lang="en-US" sz="1400" b="1">
                <a:latin typeface="Roboto Slab" pitchFamily="2" charset="0"/>
                <a:ea typeface="Roboto Slab" pitchFamily="2" charset="0"/>
              </a:rPr>
              <a:t>Biological </a:t>
            </a:r>
            <a:r>
              <a:rPr lang="en-US" sz="1400">
                <a:latin typeface="Roboto Slab" pitchFamily="2" charset="0"/>
                <a:ea typeface="Roboto Slab" pitchFamily="2" charset="0"/>
              </a:rPr>
              <a:t>– Epidemics (10)</a:t>
            </a:r>
          </a:p>
          <a:p>
            <a:pPr marL="581025" lvl="1" indent="-228600"/>
            <a:r>
              <a:rPr lang="en-US" sz="1400" b="1">
                <a:latin typeface="Roboto Slab" pitchFamily="2" charset="0"/>
                <a:ea typeface="Roboto Slab" pitchFamily="2" charset="0"/>
              </a:rPr>
              <a:t>Hydrometeorological </a:t>
            </a:r>
            <a:r>
              <a:rPr lang="en-US" sz="1400">
                <a:latin typeface="Roboto Slab" pitchFamily="2" charset="0"/>
                <a:ea typeface="Roboto Slab" pitchFamily="2" charset="0"/>
              </a:rPr>
              <a:t>– Floods, Winds, Rain, Storm, Lightening (15)</a:t>
            </a:r>
          </a:p>
          <a:p>
            <a:pPr marL="581025" lvl="1" indent="-228600"/>
            <a:r>
              <a:rPr lang="en-US" sz="1400">
                <a:latin typeface="Roboto Slab" pitchFamily="2" charset="0"/>
                <a:ea typeface="Roboto Slab" pitchFamily="2" charset="0"/>
              </a:rPr>
              <a:t>Technological – accidents (3)</a:t>
            </a:r>
          </a:p>
        </p:txBody>
      </p:sp>
      <p:sp>
        <p:nvSpPr>
          <p:cNvPr id="22" name="Rectangle 21">
            <a:extLst>
              <a:ext uri="{FF2B5EF4-FFF2-40B4-BE49-F238E27FC236}">
                <a16:creationId xmlns:a16="http://schemas.microsoft.com/office/drawing/2014/main" id="{AFCA164C-C302-DC4A-BA3C-BAD755BCE19A}"/>
              </a:ext>
            </a:extLst>
          </p:cNvPr>
          <p:cNvSpPr/>
          <p:nvPr/>
        </p:nvSpPr>
        <p:spPr>
          <a:xfrm>
            <a:off x="2673350" y="3087341"/>
            <a:ext cx="5346700" cy="415498"/>
          </a:xfrm>
          <a:prstGeom prst="rect">
            <a:avLst/>
          </a:prstGeom>
        </p:spPr>
        <p:txBody>
          <a:bodyPr>
            <a:spAutoFit/>
          </a:bodyPr>
          <a:lstStyle/>
          <a:p>
            <a:r>
              <a:rPr lang="fr-FR"/>
              <a:t>. </a:t>
            </a:r>
          </a:p>
        </p:txBody>
      </p:sp>
      <p:pic>
        <p:nvPicPr>
          <p:cNvPr id="4" name="Graphique 3" descr="Médical avec un remplissage uni">
            <a:extLst>
              <a:ext uri="{FF2B5EF4-FFF2-40B4-BE49-F238E27FC236}">
                <a16:creationId xmlns:a16="http://schemas.microsoft.com/office/drawing/2014/main" id="{FD5C8F67-083E-8841-A94A-44F2F528CC29}"/>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9091116" y="180231"/>
            <a:ext cx="1067296" cy="1067296"/>
          </a:xfrm>
          <a:prstGeom prst="rect">
            <a:avLst/>
          </a:prstGeom>
        </p:spPr>
      </p:pic>
      <p:sp>
        <p:nvSpPr>
          <p:cNvPr id="9" name="Rectangle 8">
            <a:extLst>
              <a:ext uri="{FF2B5EF4-FFF2-40B4-BE49-F238E27FC236}">
                <a16:creationId xmlns:a16="http://schemas.microsoft.com/office/drawing/2014/main" id="{03BB2A30-48CE-2D43-BF4E-95035A4A7FF8}"/>
              </a:ext>
            </a:extLst>
          </p:cNvPr>
          <p:cNvSpPr/>
          <p:nvPr/>
        </p:nvSpPr>
        <p:spPr>
          <a:xfrm>
            <a:off x="3755417" y="1509074"/>
            <a:ext cx="2920346" cy="500141"/>
          </a:xfrm>
          <a:prstGeom prst="rect">
            <a:avLst/>
          </a:prstGeom>
          <a:solidFill>
            <a:schemeClr val="accent6">
              <a:lumMod val="60000"/>
              <a:lumOff val="40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800" b="1">
                <a:solidFill>
                  <a:srgbClr val="004084"/>
                </a:solidFill>
                <a:latin typeface="+mj-lt"/>
                <a:ea typeface="Roboto Black" panose="02000000000000000000" pitchFamily="2" charset="0"/>
                <a:cs typeface="Roboto Black" panose="02000000000000000000" pitchFamily="2" charset="0"/>
              </a:rPr>
              <a:t>Data disaggregation</a:t>
            </a:r>
            <a:endParaRPr lang="en-GB" sz="2000" b="1">
              <a:solidFill>
                <a:srgbClr val="004084"/>
              </a:solidFill>
              <a:latin typeface="+mj-lt"/>
              <a:ea typeface="Roboto Black" panose="02000000000000000000" pitchFamily="2" charset="0"/>
              <a:cs typeface="Roboto Black" panose="02000000000000000000" pitchFamily="2" charset="0"/>
            </a:endParaRPr>
          </a:p>
        </p:txBody>
      </p:sp>
      <p:sp>
        <p:nvSpPr>
          <p:cNvPr id="10" name="Rectangle 9">
            <a:extLst>
              <a:ext uri="{FF2B5EF4-FFF2-40B4-BE49-F238E27FC236}">
                <a16:creationId xmlns:a16="http://schemas.microsoft.com/office/drawing/2014/main" id="{CA9B3377-B674-4141-9920-E5EB8198C14B}"/>
              </a:ext>
            </a:extLst>
          </p:cNvPr>
          <p:cNvSpPr/>
          <p:nvPr/>
        </p:nvSpPr>
        <p:spPr>
          <a:xfrm>
            <a:off x="7221303" y="1511412"/>
            <a:ext cx="2920346" cy="500141"/>
          </a:xfrm>
          <a:prstGeom prst="rect">
            <a:avLst/>
          </a:prstGeom>
          <a:solidFill>
            <a:schemeClr val="accent6">
              <a:lumMod val="60000"/>
              <a:lumOff val="40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800" b="1">
                <a:solidFill>
                  <a:srgbClr val="004084"/>
                </a:solidFill>
                <a:latin typeface="+mj-lt"/>
                <a:ea typeface="Roboto Black" panose="02000000000000000000" pitchFamily="2" charset="0"/>
                <a:cs typeface="Roboto Black" panose="02000000000000000000" pitchFamily="2" charset="0"/>
              </a:rPr>
              <a:t>Sources of data</a:t>
            </a:r>
            <a:endParaRPr lang="en-GB" sz="2000" b="1">
              <a:solidFill>
                <a:srgbClr val="004084"/>
              </a:solidFill>
              <a:latin typeface="+mj-lt"/>
              <a:ea typeface="Roboto Black" panose="02000000000000000000" pitchFamily="2" charset="0"/>
              <a:cs typeface="Roboto Black" panose="02000000000000000000" pitchFamily="2" charset="0"/>
            </a:endParaRPr>
          </a:p>
        </p:txBody>
      </p:sp>
      <p:graphicFrame>
        <p:nvGraphicFramePr>
          <p:cNvPr id="12" name="Graphique 11">
            <a:extLst>
              <a:ext uri="{FF2B5EF4-FFF2-40B4-BE49-F238E27FC236}">
                <a16:creationId xmlns:a16="http://schemas.microsoft.com/office/drawing/2014/main" id="{AD0A517C-6C88-7C4B-812C-D932E4A65FB8}"/>
              </a:ext>
            </a:extLst>
          </p:cNvPr>
          <p:cNvGraphicFramePr>
            <a:graphicFrameLocks/>
          </p:cNvGraphicFramePr>
          <p:nvPr/>
        </p:nvGraphicFramePr>
        <p:xfrm>
          <a:off x="3506235" y="4679091"/>
          <a:ext cx="3417425" cy="2842824"/>
        </p:xfrm>
        <a:graphic>
          <a:graphicData uri="http://schemas.openxmlformats.org/drawingml/2006/chart">
            <c:chart xmlns:c="http://schemas.openxmlformats.org/drawingml/2006/chart" xmlns:r="http://schemas.openxmlformats.org/officeDocument/2006/relationships" r:id="rId5"/>
          </a:graphicData>
        </a:graphic>
      </p:graphicFrame>
      <p:sp>
        <p:nvSpPr>
          <p:cNvPr id="5" name="Triangle 4">
            <a:extLst>
              <a:ext uri="{FF2B5EF4-FFF2-40B4-BE49-F238E27FC236}">
                <a16:creationId xmlns:a16="http://schemas.microsoft.com/office/drawing/2014/main" id="{A42933BE-9654-E54E-AAE0-32A60696227B}"/>
              </a:ext>
            </a:extLst>
          </p:cNvPr>
          <p:cNvSpPr/>
          <p:nvPr/>
        </p:nvSpPr>
        <p:spPr>
          <a:xfrm rot="10800000">
            <a:off x="288889" y="2049561"/>
            <a:ext cx="2954846" cy="521961"/>
          </a:xfrm>
          <a:prstGeom prst="triangle">
            <a:avLst>
              <a:gd name="adj" fmla="val 49497"/>
            </a:avLst>
          </a:prstGeom>
          <a:solidFill>
            <a:schemeClr val="accent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14" name="Triangle 13">
            <a:extLst>
              <a:ext uri="{FF2B5EF4-FFF2-40B4-BE49-F238E27FC236}">
                <a16:creationId xmlns:a16="http://schemas.microsoft.com/office/drawing/2014/main" id="{5EB29E16-5BB4-2743-9E82-6D236245C4FF}"/>
              </a:ext>
            </a:extLst>
          </p:cNvPr>
          <p:cNvSpPr/>
          <p:nvPr/>
        </p:nvSpPr>
        <p:spPr>
          <a:xfrm rot="10800000">
            <a:off x="7186803" y="2061334"/>
            <a:ext cx="2954846" cy="521961"/>
          </a:xfrm>
          <a:prstGeom prst="triangle">
            <a:avLst>
              <a:gd name="adj" fmla="val 49497"/>
            </a:avLst>
          </a:prstGeom>
          <a:solidFill>
            <a:schemeClr val="accent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15" name="Triangle 14">
            <a:extLst>
              <a:ext uri="{FF2B5EF4-FFF2-40B4-BE49-F238E27FC236}">
                <a16:creationId xmlns:a16="http://schemas.microsoft.com/office/drawing/2014/main" id="{0EEA4D97-E951-A840-9C18-6636DF2EC1D4}"/>
              </a:ext>
            </a:extLst>
          </p:cNvPr>
          <p:cNvSpPr/>
          <p:nvPr/>
        </p:nvSpPr>
        <p:spPr>
          <a:xfrm rot="10800000">
            <a:off x="3737525" y="2068242"/>
            <a:ext cx="2954846" cy="521961"/>
          </a:xfrm>
          <a:prstGeom prst="triangle">
            <a:avLst>
              <a:gd name="adj" fmla="val 49497"/>
            </a:avLst>
          </a:prstGeom>
          <a:solidFill>
            <a:schemeClr val="accent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16" name="Content Placeholder 6">
            <a:extLst>
              <a:ext uri="{FF2B5EF4-FFF2-40B4-BE49-F238E27FC236}">
                <a16:creationId xmlns:a16="http://schemas.microsoft.com/office/drawing/2014/main" id="{75D1754A-6E43-0644-B616-1109642A5987}"/>
              </a:ext>
            </a:extLst>
          </p:cNvPr>
          <p:cNvSpPr txBox="1">
            <a:spLocks/>
          </p:cNvSpPr>
          <p:nvPr/>
        </p:nvSpPr>
        <p:spPr>
          <a:xfrm>
            <a:off x="3609287" y="2803574"/>
            <a:ext cx="3249581" cy="1875517"/>
          </a:xfrm>
          <a:prstGeom prst="rect">
            <a:avLst/>
          </a:prstGeom>
          <a:solidFill>
            <a:schemeClr val="bg1"/>
          </a:solidFill>
        </p:spPr>
        <p:txBody>
          <a:bodyPr/>
          <a:lstStyle>
            <a:lvl1pPr marL="390525" indent="-390525" algn="l" defTabSz="1042988" rtl="0" eaLnBrk="1" fontAlgn="base" hangingPunct="1">
              <a:lnSpc>
                <a:spcPct val="120000"/>
              </a:lnSpc>
              <a:spcBef>
                <a:spcPct val="20000"/>
              </a:spcBef>
              <a:spcAft>
                <a:spcPct val="0"/>
              </a:spcAft>
              <a:buClr>
                <a:srgbClr val="FF9933"/>
              </a:buClr>
              <a:buFont typeface="Wingdings" panose="05000000000000000000" pitchFamily="2" charset="2"/>
              <a:buChar char="§"/>
              <a:defRPr sz="2000">
                <a:solidFill>
                  <a:srgbClr val="004084"/>
                </a:solidFill>
                <a:latin typeface="Roboto" panose="02000000000000000000" pitchFamily="2" charset="0"/>
                <a:ea typeface="Roboto" panose="02000000000000000000" pitchFamily="2" charset="0"/>
                <a:cs typeface="Roboto" panose="02000000000000000000" pitchFamily="2" charset="0"/>
              </a:defRPr>
            </a:lvl1pPr>
            <a:lvl2pPr marL="742950" indent="-285750" algn="l" defTabSz="1042988" rtl="0" eaLnBrk="1" fontAlgn="base" hangingPunct="1">
              <a:lnSpc>
                <a:spcPct val="120000"/>
              </a:lnSpc>
              <a:spcBef>
                <a:spcPct val="20000"/>
              </a:spcBef>
              <a:spcAft>
                <a:spcPct val="0"/>
              </a:spcAft>
              <a:buClr>
                <a:srgbClr val="004084"/>
              </a:buClr>
              <a:buFont typeface="Arial" panose="020B0604020202020204" pitchFamily="34" charset="0"/>
              <a:buChar char="‒"/>
              <a:defRPr sz="1800">
                <a:solidFill>
                  <a:srgbClr val="004084"/>
                </a:solidFill>
                <a:latin typeface="Roboto" panose="02000000000000000000" pitchFamily="2" charset="0"/>
                <a:ea typeface="Roboto" panose="02000000000000000000" pitchFamily="2" charset="0"/>
                <a:cs typeface="Roboto" panose="02000000000000000000" pitchFamily="2" charset="0"/>
              </a:defRPr>
            </a:lvl2pPr>
            <a:lvl3pPr marL="1073150" indent="-268288" algn="l" defTabSz="1042988" rtl="0" eaLnBrk="1" fontAlgn="base" hangingPunct="1">
              <a:lnSpc>
                <a:spcPct val="120000"/>
              </a:lnSpc>
              <a:spcBef>
                <a:spcPct val="20000"/>
              </a:spcBef>
              <a:spcAft>
                <a:spcPct val="0"/>
              </a:spcAft>
              <a:buFont typeface="Wingdings" panose="05000000000000000000" pitchFamily="2" charset="2"/>
              <a:buChar char="§"/>
              <a:defRPr sz="1600" i="0">
                <a:solidFill>
                  <a:srgbClr val="004084"/>
                </a:solidFill>
                <a:latin typeface="Roboto" panose="02000000000000000000" pitchFamily="2" charset="0"/>
                <a:ea typeface="Roboto" panose="02000000000000000000" pitchFamily="2" charset="0"/>
                <a:cs typeface="Roboto" panose="02000000000000000000" pitchFamily="2" charset="0"/>
              </a:defRPr>
            </a:lvl3pPr>
            <a:lvl4pPr marL="1824038" indent="-260350" algn="l" defTabSz="1042988" rtl="0" eaLnBrk="1" fontAlgn="base" hangingPunct="1">
              <a:spcBef>
                <a:spcPct val="20000"/>
              </a:spcBef>
              <a:spcAft>
                <a:spcPct val="0"/>
              </a:spcAft>
              <a:buFont typeface="Arial" charset="0"/>
              <a:defRPr sz="2300">
                <a:solidFill>
                  <a:schemeClr val="tx1"/>
                </a:solidFill>
                <a:latin typeface="+mn-lt"/>
                <a:ea typeface="Arial" charset="0"/>
                <a:cs typeface="+mn-cs"/>
              </a:defRPr>
            </a:lvl4pPr>
            <a:lvl5pPr marL="2346325" indent="-260350" algn="l" defTabSz="1042988" rtl="0" eaLnBrk="1" fontAlgn="base" hangingPunct="1">
              <a:spcBef>
                <a:spcPct val="20000"/>
              </a:spcBef>
              <a:spcAft>
                <a:spcPct val="0"/>
              </a:spcAft>
              <a:buFont typeface="Arial" charset="0"/>
              <a:defRPr sz="2300">
                <a:solidFill>
                  <a:schemeClr val="tx1"/>
                </a:solidFill>
                <a:latin typeface="+mn-lt"/>
                <a:ea typeface="Arial" charset="0"/>
                <a:cs typeface="+mn-cs"/>
              </a:defRPr>
            </a:lvl5pPr>
            <a:lvl6pPr marL="2803525" indent="-260350" algn="l" defTabSz="1042988" rtl="0" eaLnBrk="1" fontAlgn="base" hangingPunct="1">
              <a:spcBef>
                <a:spcPct val="20000"/>
              </a:spcBef>
              <a:spcAft>
                <a:spcPct val="0"/>
              </a:spcAft>
              <a:buFont typeface="Arial" charset="0"/>
              <a:defRPr sz="2300">
                <a:solidFill>
                  <a:schemeClr val="tx1"/>
                </a:solidFill>
                <a:latin typeface="+mn-lt"/>
                <a:ea typeface="Arial" charset="0"/>
                <a:cs typeface="+mn-cs"/>
              </a:defRPr>
            </a:lvl6pPr>
            <a:lvl7pPr marL="3260725" indent="-260350" algn="l" defTabSz="1042988" rtl="0" eaLnBrk="1" fontAlgn="base" hangingPunct="1">
              <a:spcBef>
                <a:spcPct val="20000"/>
              </a:spcBef>
              <a:spcAft>
                <a:spcPct val="0"/>
              </a:spcAft>
              <a:buFont typeface="Arial" charset="0"/>
              <a:defRPr sz="2300">
                <a:solidFill>
                  <a:schemeClr val="tx1"/>
                </a:solidFill>
                <a:latin typeface="+mn-lt"/>
                <a:ea typeface="Arial" charset="0"/>
                <a:cs typeface="+mn-cs"/>
              </a:defRPr>
            </a:lvl7pPr>
            <a:lvl8pPr marL="3717925" indent="-260350" algn="l" defTabSz="1042988" rtl="0" eaLnBrk="1" fontAlgn="base" hangingPunct="1">
              <a:spcBef>
                <a:spcPct val="20000"/>
              </a:spcBef>
              <a:spcAft>
                <a:spcPct val="0"/>
              </a:spcAft>
              <a:buFont typeface="Arial" charset="0"/>
              <a:defRPr sz="2300">
                <a:solidFill>
                  <a:schemeClr val="tx1"/>
                </a:solidFill>
                <a:latin typeface="+mn-lt"/>
                <a:ea typeface="Arial" charset="0"/>
                <a:cs typeface="+mn-cs"/>
              </a:defRPr>
            </a:lvl8pPr>
            <a:lvl9pPr marL="4175125" indent="-260350" algn="l" defTabSz="1042988" rtl="0" eaLnBrk="1" fontAlgn="base" hangingPunct="1">
              <a:spcBef>
                <a:spcPct val="20000"/>
              </a:spcBef>
              <a:spcAft>
                <a:spcPct val="0"/>
              </a:spcAft>
              <a:buFont typeface="Arial" charset="0"/>
              <a:defRPr sz="2300">
                <a:solidFill>
                  <a:schemeClr val="tx1"/>
                </a:solidFill>
                <a:latin typeface="+mn-lt"/>
                <a:ea typeface="Arial" charset="0"/>
                <a:cs typeface="+mn-cs"/>
              </a:defRPr>
            </a:lvl9pPr>
          </a:lstStyle>
          <a:p>
            <a:pPr marL="228600" indent="-228600"/>
            <a:r>
              <a:rPr lang="en-US" sz="1600" b="1">
                <a:latin typeface="Roboto Slab" pitchFamily="2" charset="0"/>
                <a:ea typeface="Roboto Slab" pitchFamily="2" charset="0"/>
              </a:rPr>
              <a:t>Countries disaggregate by hazards (70%) and geography (42%). </a:t>
            </a:r>
            <a:r>
              <a:rPr lang="en-US" sz="1600">
                <a:latin typeface="Roboto Slab" pitchFamily="2" charset="0"/>
                <a:ea typeface="Roboto Slab" pitchFamily="2" charset="0"/>
              </a:rPr>
              <a:t>But disaggregation by sex, age, income and disability is very rare.</a:t>
            </a:r>
            <a:endParaRPr lang="en-US" sz="1400">
              <a:latin typeface="Roboto Slab" pitchFamily="2" charset="0"/>
              <a:ea typeface="Roboto Slab" pitchFamily="2" charset="0"/>
            </a:endParaRPr>
          </a:p>
        </p:txBody>
      </p:sp>
      <p:sp>
        <p:nvSpPr>
          <p:cNvPr id="18" name="Content Placeholder 6">
            <a:extLst>
              <a:ext uri="{FF2B5EF4-FFF2-40B4-BE49-F238E27FC236}">
                <a16:creationId xmlns:a16="http://schemas.microsoft.com/office/drawing/2014/main" id="{F678B34B-5487-EF46-A38E-E8085E0DF4FC}"/>
              </a:ext>
            </a:extLst>
          </p:cNvPr>
          <p:cNvSpPr txBox="1">
            <a:spLocks/>
          </p:cNvSpPr>
          <p:nvPr/>
        </p:nvSpPr>
        <p:spPr>
          <a:xfrm>
            <a:off x="7221303" y="3269507"/>
            <a:ext cx="3128449" cy="3147676"/>
          </a:xfrm>
          <a:prstGeom prst="rect">
            <a:avLst/>
          </a:prstGeom>
          <a:solidFill>
            <a:schemeClr val="bg1"/>
          </a:solidFill>
        </p:spPr>
        <p:txBody>
          <a:bodyPr/>
          <a:lstStyle>
            <a:lvl1pPr marL="390525" indent="-390525" algn="l" defTabSz="1042988" rtl="0" eaLnBrk="1" fontAlgn="base" hangingPunct="1">
              <a:lnSpc>
                <a:spcPct val="120000"/>
              </a:lnSpc>
              <a:spcBef>
                <a:spcPct val="20000"/>
              </a:spcBef>
              <a:spcAft>
                <a:spcPct val="0"/>
              </a:spcAft>
              <a:buClr>
                <a:srgbClr val="FF9933"/>
              </a:buClr>
              <a:buFont typeface="Wingdings" panose="05000000000000000000" pitchFamily="2" charset="2"/>
              <a:buChar char="§"/>
              <a:defRPr sz="2000">
                <a:solidFill>
                  <a:srgbClr val="004084"/>
                </a:solidFill>
                <a:latin typeface="Roboto" panose="02000000000000000000" pitchFamily="2" charset="0"/>
                <a:ea typeface="Roboto" panose="02000000000000000000" pitchFamily="2" charset="0"/>
                <a:cs typeface="Roboto" panose="02000000000000000000" pitchFamily="2" charset="0"/>
              </a:defRPr>
            </a:lvl1pPr>
            <a:lvl2pPr marL="742950" indent="-285750" algn="l" defTabSz="1042988" rtl="0" eaLnBrk="1" fontAlgn="base" hangingPunct="1">
              <a:lnSpc>
                <a:spcPct val="120000"/>
              </a:lnSpc>
              <a:spcBef>
                <a:spcPct val="20000"/>
              </a:spcBef>
              <a:spcAft>
                <a:spcPct val="0"/>
              </a:spcAft>
              <a:buClr>
                <a:srgbClr val="004084"/>
              </a:buClr>
              <a:buFont typeface="Arial" panose="020B0604020202020204" pitchFamily="34" charset="0"/>
              <a:buChar char="‒"/>
              <a:defRPr sz="1800">
                <a:solidFill>
                  <a:srgbClr val="004084"/>
                </a:solidFill>
                <a:latin typeface="Roboto" panose="02000000000000000000" pitchFamily="2" charset="0"/>
                <a:ea typeface="Roboto" panose="02000000000000000000" pitchFamily="2" charset="0"/>
                <a:cs typeface="Roboto" panose="02000000000000000000" pitchFamily="2" charset="0"/>
              </a:defRPr>
            </a:lvl2pPr>
            <a:lvl3pPr marL="1073150" indent="-268288" algn="l" defTabSz="1042988" rtl="0" eaLnBrk="1" fontAlgn="base" hangingPunct="1">
              <a:lnSpc>
                <a:spcPct val="120000"/>
              </a:lnSpc>
              <a:spcBef>
                <a:spcPct val="20000"/>
              </a:spcBef>
              <a:spcAft>
                <a:spcPct val="0"/>
              </a:spcAft>
              <a:buFont typeface="Wingdings" panose="05000000000000000000" pitchFamily="2" charset="2"/>
              <a:buChar char="§"/>
              <a:defRPr sz="1600" i="0">
                <a:solidFill>
                  <a:srgbClr val="004084"/>
                </a:solidFill>
                <a:latin typeface="Roboto" panose="02000000000000000000" pitchFamily="2" charset="0"/>
                <a:ea typeface="Roboto" panose="02000000000000000000" pitchFamily="2" charset="0"/>
                <a:cs typeface="Roboto" panose="02000000000000000000" pitchFamily="2" charset="0"/>
              </a:defRPr>
            </a:lvl3pPr>
            <a:lvl4pPr marL="1824038" indent="-260350" algn="l" defTabSz="1042988" rtl="0" eaLnBrk="1" fontAlgn="base" hangingPunct="1">
              <a:spcBef>
                <a:spcPct val="20000"/>
              </a:spcBef>
              <a:spcAft>
                <a:spcPct val="0"/>
              </a:spcAft>
              <a:buFont typeface="Arial" charset="0"/>
              <a:defRPr sz="2300">
                <a:solidFill>
                  <a:schemeClr val="tx1"/>
                </a:solidFill>
                <a:latin typeface="+mn-lt"/>
                <a:ea typeface="Arial" charset="0"/>
                <a:cs typeface="+mn-cs"/>
              </a:defRPr>
            </a:lvl4pPr>
            <a:lvl5pPr marL="2346325" indent="-260350" algn="l" defTabSz="1042988" rtl="0" eaLnBrk="1" fontAlgn="base" hangingPunct="1">
              <a:spcBef>
                <a:spcPct val="20000"/>
              </a:spcBef>
              <a:spcAft>
                <a:spcPct val="0"/>
              </a:spcAft>
              <a:buFont typeface="Arial" charset="0"/>
              <a:defRPr sz="2300">
                <a:solidFill>
                  <a:schemeClr val="tx1"/>
                </a:solidFill>
                <a:latin typeface="+mn-lt"/>
                <a:ea typeface="Arial" charset="0"/>
                <a:cs typeface="+mn-cs"/>
              </a:defRPr>
            </a:lvl5pPr>
            <a:lvl6pPr marL="2803525" indent="-260350" algn="l" defTabSz="1042988" rtl="0" eaLnBrk="1" fontAlgn="base" hangingPunct="1">
              <a:spcBef>
                <a:spcPct val="20000"/>
              </a:spcBef>
              <a:spcAft>
                <a:spcPct val="0"/>
              </a:spcAft>
              <a:buFont typeface="Arial" charset="0"/>
              <a:defRPr sz="2300">
                <a:solidFill>
                  <a:schemeClr val="tx1"/>
                </a:solidFill>
                <a:latin typeface="+mn-lt"/>
                <a:ea typeface="Arial" charset="0"/>
                <a:cs typeface="+mn-cs"/>
              </a:defRPr>
            </a:lvl6pPr>
            <a:lvl7pPr marL="3260725" indent="-260350" algn="l" defTabSz="1042988" rtl="0" eaLnBrk="1" fontAlgn="base" hangingPunct="1">
              <a:spcBef>
                <a:spcPct val="20000"/>
              </a:spcBef>
              <a:spcAft>
                <a:spcPct val="0"/>
              </a:spcAft>
              <a:buFont typeface="Arial" charset="0"/>
              <a:defRPr sz="2300">
                <a:solidFill>
                  <a:schemeClr val="tx1"/>
                </a:solidFill>
                <a:latin typeface="+mn-lt"/>
                <a:ea typeface="Arial" charset="0"/>
                <a:cs typeface="+mn-cs"/>
              </a:defRPr>
            </a:lvl7pPr>
            <a:lvl8pPr marL="3717925" indent="-260350" algn="l" defTabSz="1042988" rtl="0" eaLnBrk="1" fontAlgn="base" hangingPunct="1">
              <a:spcBef>
                <a:spcPct val="20000"/>
              </a:spcBef>
              <a:spcAft>
                <a:spcPct val="0"/>
              </a:spcAft>
              <a:buFont typeface="Arial" charset="0"/>
              <a:defRPr sz="2300">
                <a:solidFill>
                  <a:schemeClr val="tx1"/>
                </a:solidFill>
                <a:latin typeface="+mn-lt"/>
                <a:ea typeface="Arial" charset="0"/>
                <a:cs typeface="+mn-cs"/>
              </a:defRPr>
            </a:lvl8pPr>
            <a:lvl9pPr marL="4175125" indent="-260350" algn="l" defTabSz="1042988" rtl="0" eaLnBrk="1" fontAlgn="base" hangingPunct="1">
              <a:spcBef>
                <a:spcPct val="20000"/>
              </a:spcBef>
              <a:spcAft>
                <a:spcPct val="0"/>
              </a:spcAft>
              <a:buFont typeface="Arial" charset="0"/>
              <a:defRPr sz="2300">
                <a:solidFill>
                  <a:schemeClr val="tx1"/>
                </a:solidFill>
                <a:latin typeface="+mn-lt"/>
                <a:ea typeface="Arial" charset="0"/>
                <a:cs typeface="+mn-cs"/>
              </a:defRPr>
            </a:lvl9pPr>
          </a:lstStyle>
          <a:p>
            <a:pPr marL="228600" indent="-228600"/>
            <a:r>
              <a:rPr lang="en-US" sz="1600">
                <a:latin typeface="Roboto Slab" pitchFamily="2" charset="0"/>
                <a:ea typeface="Roboto Slab" pitchFamily="2" charset="0"/>
              </a:rPr>
              <a:t>Ad-hoc sources: </a:t>
            </a:r>
            <a:r>
              <a:rPr lang="en-US" sz="1600" b="1">
                <a:latin typeface="Roboto Slab" pitchFamily="2" charset="0"/>
                <a:ea typeface="Roboto Slab" pitchFamily="2" charset="0"/>
              </a:rPr>
              <a:t>Very few countries include Ministries of Health as sources of data (20%) </a:t>
            </a:r>
          </a:p>
          <a:p>
            <a:pPr marL="228600" indent="-228600"/>
            <a:r>
              <a:rPr lang="en-US" sz="1600">
                <a:latin typeface="Roboto Slab" pitchFamily="2" charset="0"/>
                <a:ea typeface="Roboto Slab" pitchFamily="2" charset="0"/>
              </a:rPr>
              <a:t>Other sources: reports, disaster loss databases</a:t>
            </a:r>
            <a:endParaRPr lang="en-US" sz="1400">
              <a:latin typeface="Roboto Slab" pitchFamily="2" charset="0"/>
              <a:ea typeface="Roboto Slab" pitchFamily="2" charset="0"/>
            </a:endParaRPr>
          </a:p>
        </p:txBody>
      </p:sp>
    </p:spTree>
    <p:extLst>
      <p:ext uri="{BB962C8B-B14F-4D97-AF65-F5344CB8AC3E}">
        <p14:creationId xmlns:p14="http://schemas.microsoft.com/office/powerpoint/2010/main" val="217284336"/>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0"/>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9"/>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5"/>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4"/>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21"/>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16"/>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12"/>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1" grpId="0" animBg="1"/>
      <p:bldP spid="9" grpId="0" animBg="1"/>
      <p:bldP spid="10" grpId="0" animBg="1"/>
      <p:bldGraphic spid="12" grpId="0">
        <p:bldAsOne/>
      </p:bldGraphic>
      <p:bldP spid="5" grpId="0" animBg="1"/>
      <p:bldP spid="14" grpId="0" animBg="1"/>
      <p:bldP spid="15" grpId="0" animBg="1"/>
      <p:bldP spid="16" grpId="0" animBg="1"/>
      <p:bldP spid="18"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23815161-58CA-48BB-9F55-DAE2A644D30A}"/>
              </a:ext>
            </a:extLst>
          </p:cNvPr>
          <p:cNvSpPr>
            <a:spLocks noGrp="1"/>
          </p:cNvSpPr>
          <p:nvPr>
            <p:ph type="title"/>
          </p:nvPr>
        </p:nvSpPr>
        <p:spPr>
          <a:xfrm>
            <a:off x="534989" y="180231"/>
            <a:ext cx="8628136" cy="885130"/>
          </a:xfrm>
        </p:spPr>
        <p:txBody>
          <a:bodyPr wrap="square" anchor="ctr">
            <a:normAutofit fontScale="90000"/>
          </a:bodyPr>
          <a:lstStyle/>
          <a:p>
            <a:r>
              <a:rPr lang="en-GB"/>
              <a:t>Indicators B-3 &amp; B-4  – Number of people whose dwellings were damaged and destroyed </a:t>
            </a:r>
          </a:p>
        </p:txBody>
      </p:sp>
      <p:pic>
        <p:nvPicPr>
          <p:cNvPr id="3" name="Graphique 2" descr="Logement avec un remplissage uni">
            <a:extLst>
              <a:ext uri="{FF2B5EF4-FFF2-40B4-BE49-F238E27FC236}">
                <a16:creationId xmlns:a16="http://schemas.microsoft.com/office/drawing/2014/main" id="{84B27D70-66C4-B749-9852-7E2F10244C5B}"/>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9225168" y="181052"/>
            <a:ext cx="1071515" cy="1071515"/>
          </a:xfrm>
          <a:prstGeom prst="rect">
            <a:avLst/>
          </a:prstGeom>
        </p:spPr>
      </p:pic>
      <p:sp>
        <p:nvSpPr>
          <p:cNvPr id="6" name="Rectangle : coins arrondis 5">
            <a:extLst>
              <a:ext uri="{FF2B5EF4-FFF2-40B4-BE49-F238E27FC236}">
                <a16:creationId xmlns:a16="http://schemas.microsoft.com/office/drawing/2014/main" id="{438FA873-1B05-2845-A825-B056CA5FD6A2}"/>
              </a:ext>
            </a:extLst>
          </p:cNvPr>
          <p:cNvSpPr/>
          <p:nvPr/>
        </p:nvSpPr>
        <p:spPr>
          <a:xfrm>
            <a:off x="163380" y="1745524"/>
            <a:ext cx="1082874" cy="414424"/>
          </a:xfrm>
          <a:prstGeom prst="roundRect">
            <a:avLst/>
          </a:prstGeom>
          <a:solidFill>
            <a:srgbClr val="004084"/>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fr-FR"/>
              <a:t>B-3 </a:t>
            </a:r>
          </a:p>
        </p:txBody>
      </p:sp>
      <p:sp>
        <p:nvSpPr>
          <p:cNvPr id="7" name="Flèche vers la droite 6">
            <a:extLst>
              <a:ext uri="{FF2B5EF4-FFF2-40B4-BE49-F238E27FC236}">
                <a16:creationId xmlns:a16="http://schemas.microsoft.com/office/drawing/2014/main" id="{382BA4BA-A4BE-B446-A3D0-636AF4BADED6}"/>
              </a:ext>
            </a:extLst>
          </p:cNvPr>
          <p:cNvSpPr/>
          <p:nvPr/>
        </p:nvSpPr>
        <p:spPr>
          <a:xfrm>
            <a:off x="1246254" y="1812178"/>
            <a:ext cx="972174" cy="309179"/>
          </a:xfrm>
          <a:prstGeom prst="rightArrow">
            <a:avLst/>
          </a:prstGeom>
          <a:solidFill>
            <a:srgbClr val="004084"/>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11" name="Rectangle : coins arrondis 10">
            <a:extLst>
              <a:ext uri="{FF2B5EF4-FFF2-40B4-BE49-F238E27FC236}">
                <a16:creationId xmlns:a16="http://schemas.microsoft.com/office/drawing/2014/main" id="{0D97FA8E-1E32-DD49-A469-AE008154D446}"/>
              </a:ext>
            </a:extLst>
          </p:cNvPr>
          <p:cNvSpPr/>
          <p:nvPr/>
        </p:nvSpPr>
        <p:spPr>
          <a:xfrm>
            <a:off x="2329128" y="1758501"/>
            <a:ext cx="2568320" cy="449875"/>
          </a:xfrm>
          <a:prstGeom prst="roundRect">
            <a:avLst/>
          </a:prstGeom>
          <a:solidFill>
            <a:schemeClr val="accent4">
              <a:lumMod val="7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fr-FR" sz="2000" err="1"/>
              <a:t>Damaged</a:t>
            </a:r>
            <a:r>
              <a:rPr lang="fr-FR" sz="2000"/>
              <a:t> </a:t>
            </a:r>
            <a:r>
              <a:rPr lang="fr-FR" sz="2000" err="1"/>
              <a:t>dwellings</a:t>
            </a:r>
            <a:endParaRPr lang="fr-FR" sz="2000"/>
          </a:p>
        </p:txBody>
      </p:sp>
      <p:sp>
        <p:nvSpPr>
          <p:cNvPr id="12" name="Rectangle : coins arrondis 11">
            <a:extLst>
              <a:ext uri="{FF2B5EF4-FFF2-40B4-BE49-F238E27FC236}">
                <a16:creationId xmlns:a16="http://schemas.microsoft.com/office/drawing/2014/main" id="{89933707-D6D5-CC4A-9FB1-4DACC8F2B09D}"/>
              </a:ext>
            </a:extLst>
          </p:cNvPr>
          <p:cNvSpPr/>
          <p:nvPr/>
        </p:nvSpPr>
        <p:spPr>
          <a:xfrm>
            <a:off x="5689758" y="1711784"/>
            <a:ext cx="1082874" cy="414424"/>
          </a:xfrm>
          <a:prstGeom prst="roundRect">
            <a:avLst/>
          </a:prstGeom>
          <a:solidFill>
            <a:srgbClr val="004084"/>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fr-FR"/>
              <a:t>B-4 </a:t>
            </a:r>
          </a:p>
        </p:txBody>
      </p:sp>
      <p:sp>
        <p:nvSpPr>
          <p:cNvPr id="13" name="Flèche vers la droite 12">
            <a:extLst>
              <a:ext uri="{FF2B5EF4-FFF2-40B4-BE49-F238E27FC236}">
                <a16:creationId xmlns:a16="http://schemas.microsoft.com/office/drawing/2014/main" id="{E4329856-4C97-3E42-897F-E30B8569AB55}"/>
              </a:ext>
            </a:extLst>
          </p:cNvPr>
          <p:cNvSpPr/>
          <p:nvPr/>
        </p:nvSpPr>
        <p:spPr>
          <a:xfrm>
            <a:off x="6770857" y="1764407"/>
            <a:ext cx="972174" cy="309179"/>
          </a:xfrm>
          <a:prstGeom prst="rightArrow">
            <a:avLst/>
          </a:prstGeom>
          <a:solidFill>
            <a:srgbClr val="004084"/>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14" name="Rectangle : coins arrondis 13">
            <a:extLst>
              <a:ext uri="{FF2B5EF4-FFF2-40B4-BE49-F238E27FC236}">
                <a16:creationId xmlns:a16="http://schemas.microsoft.com/office/drawing/2014/main" id="{F860995F-929F-9040-9C38-796DB67E69BD}"/>
              </a:ext>
            </a:extLst>
          </p:cNvPr>
          <p:cNvSpPr/>
          <p:nvPr/>
        </p:nvSpPr>
        <p:spPr>
          <a:xfrm>
            <a:off x="7939015" y="1684891"/>
            <a:ext cx="2568320" cy="449875"/>
          </a:xfrm>
          <a:prstGeom prst="roundRect">
            <a:avLst/>
          </a:prstGeom>
          <a:solidFill>
            <a:schemeClr val="accent5">
              <a:lumMod val="7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fr-FR" sz="2000" err="1"/>
              <a:t>Destroyed</a:t>
            </a:r>
            <a:r>
              <a:rPr lang="fr-FR" sz="2000"/>
              <a:t> </a:t>
            </a:r>
            <a:r>
              <a:rPr lang="fr-FR" sz="2000" err="1"/>
              <a:t>dwellings</a:t>
            </a:r>
            <a:endParaRPr lang="fr-FR" sz="2000"/>
          </a:p>
        </p:txBody>
      </p:sp>
      <p:sp>
        <p:nvSpPr>
          <p:cNvPr id="15" name="Rectangle 14">
            <a:extLst>
              <a:ext uri="{FF2B5EF4-FFF2-40B4-BE49-F238E27FC236}">
                <a16:creationId xmlns:a16="http://schemas.microsoft.com/office/drawing/2014/main" id="{8773B1F1-45C8-164E-8C18-9EB7424976D0}"/>
              </a:ext>
            </a:extLst>
          </p:cNvPr>
          <p:cNvSpPr/>
          <p:nvPr/>
        </p:nvSpPr>
        <p:spPr>
          <a:xfrm>
            <a:off x="401233" y="2705253"/>
            <a:ext cx="2920346" cy="500141"/>
          </a:xfrm>
          <a:prstGeom prst="rect">
            <a:avLst/>
          </a:prstGeom>
          <a:solidFill>
            <a:schemeClr val="accent6">
              <a:lumMod val="60000"/>
              <a:lumOff val="40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800" b="1">
                <a:solidFill>
                  <a:srgbClr val="004084"/>
                </a:solidFill>
                <a:latin typeface="+mj-lt"/>
                <a:ea typeface="Roboto Black" panose="02000000000000000000" pitchFamily="2" charset="0"/>
                <a:cs typeface="Roboto Black" panose="02000000000000000000" pitchFamily="2" charset="0"/>
              </a:rPr>
              <a:t>Overview of data</a:t>
            </a:r>
            <a:endParaRPr lang="en-GB" sz="2000" b="1">
              <a:solidFill>
                <a:srgbClr val="004084"/>
              </a:solidFill>
              <a:latin typeface="+mj-lt"/>
              <a:ea typeface="Roboto Black" panose="02000000000000000000" pitchFamily="2" charset="0"/>
              <a:cs typeface="Roboto Black" panose="02000000000000000000" pitchFamily="2" charset="0"/>
            </a:endParaRPr>
          </a:p>
        </p:txBody>
      </p:sp>
      <p:sp>
        <p:nvSpPr>
          <p:cNvPr id="16" name="Rectangle 15">
            <a:extLst>
              <a:ext uri="{FF2B5EF4-FFF2-40B4-BE49-F238E27FC236}">
                <a16:creationId xmlns:a16="http://schemas.microsoft.com/office/drawing/2014/main" id="{138F152A-80B0-194D-A856-E760F12AF0B3}"/>
              </a:ext>
            </a:extLst>
          </p:cNvPr>
          <p:cNvSpPr/>
          <p:nvPr/>
        </p:nvSpPr>
        <p:spPr>
          <a:xfrm>
            <a:off x="3850511" y="2705253"/>
            <a:ext cx="2920346" cy="500141"/>
          </a:xfrm>
          <a:prstGeom prst="rect">
            <a:avLst/>
          </a:prstGeom>
          <a:solidFill>
            <a:schemeClr val="accent6">
              <a:lumMod val="60000"/>
              <a:lumOff val="40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800" b="1">
                <a:solidFill>
                  <a:srgbClr val="004084"/>
                </a:solidFill>
                <a:latin typeface="+mj-lt"/>
                <a:ea typeface="Roboto Black" panose="02000000000000000000" pitchFamily="2" charset="0"/>
                <a:cs typeface="Roboto Black" panose="02000000000000000000" pitchFamily="2" charset="0"/>
              </a:rPr>
              <a:t>Data disaggregation</a:t>
            </a:r>
            <a:endParaRPr lang="en-GB" sz="2000" b="1">
              <a:solidFill>
                <a:srgbClr val="004084"/>
              </a:solidFill>
              <a:latin typeface="+mj-lt"/>
              <a:ea typeface="Roboto Black" panose="02000000000000000000" pitchFamily="2" charset="0"/>
              <a:cs typeface="Roboto Black" panose="02000000000000000000" pitchFamily="2" charset="0"/>
            </a:endParaRPr>
          </a:p>
        </p:txBody>
      </p:sp>
      <p:sp>
        <p:nvSpPr>
          <p:cNvPr id="17" name="Rectangle 16">
            <a:extLst>
              <a:ext uri="{FF2B5EF4-FFF2-40B4-BE49-F238E27FC236}">
                <a16:creationId xmlns:a16="http://schemas.microsoft.com/office/drawing/2014/main" id="{5777C101-7B1A-6849-9DA3-1F7BFDAEC1EA}"/>
              </a:ext>
            </a:extLst>
          </p:cNvPr>
          <p:cNvSpPr/>
          <p:nvPr/>
        </p:nvSpPr>
        <p:spPr>
          <a:xfrm>
            <a:off x="7316397" y="2707591"/>
            <a:ext cx="2920346" cy="500141"/>
          </a:xfrm>
          <a:prstGeom prst="rect">
            <a:avLst/>
          </a:prstGeom>
          <a:solidFill>
            <a:schemeClr val="accent6">
              <a:lumMod val="60000"/>
              <a:lumOff val="40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800" b="1">
                <a:solidFill>
                  <a:srgbClr val="004084"/>
                </a:solidFill>
                <a:latin typeface="+mj-lt"/>
                <a:ea typeface="Roboto Black" panose="02000000000000000000" pitchFamily="2" charset="0"/>
                <a:cs typeface="Roboto Black" panose="02000000000000000000" pitchFamily="2" charset="0"/>
              </a:rPr>
              <a:t>Sources of data</a:t>
            </a:r>
            <a:endParaRPr lang="en-GB" sz="2000" b="1">
              <a:solidFill>
                <a:srgbClr val="004084"/>
              </a:solidFill>
              <a:latin typeface="+mj-lt"/>
              <a:ea typeface="Roboto Black" panose="02000000000000000000" pitchFamily="2" charset="0"/>
              <a:cs typeface="Roboto Black" panose="02000000000000000000" pitchFamily="2" charset="0"/>
            </a:endParaRPr>
          </a:p>
        </p:txBody>
      </p:sp>
      <p:sp>
        <p:nvSpPr>
          <p:cNvPr id="18" name="Triangle 17">
            <a:extLst>
              <a:ext uri="{FF2B5EF4-FFF2-40B4-BE49-F238E27FC236}">
                <a16:creationId xmlns:a16="http://schemas.microsoft.com/office/drawing/2014/main" id="{80728C09-BFF9-1540-AE5C-A3F1CA139AFD}"/>
              </a:ext>
            </a:extLst>
          </p:cNvPr>
          <p:cNvSpPr/>
          <p:nvPr/>
        </p:nvSpPr>
        <p:spPr>
          <a:xfrm rot="10800000">
            <a:off x="383983" y="3245740"/>
            <a:ext cx="2954846" cy="521961"/>
          </a:xfrm>
          <a:prstGeom prst="triangle">
            <a:avLst>
              <a:gd name="adj" fmla="val 49497"/>
            </a:avLst>
          </a:prstGeom>
          <a:solidFill>
            <a:schemeClr val="accent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19" name="Triangle 18">
            <a:extLst>
              <a:ext uri="{FF2B5EF4-FFF2-40B4-BE49-F238E27FC236}">
                <a16:creationId xmlns:a16="http://schemas.microsoft.com/office/drawing/2014/main" id="{F55A0B7D-A637-CE44-A515-94E9F22B0D02}"/>
              </a:ext>
            </a:extLst>
          </p:cNvPr>
          <p:cNvSpPr/>
          <p:nvPr/>
        </p:nvSpPr>
        <p:spPr>
          <a:xfrm rot="10800000">
            <a:off x="7281897" y="3257513"/>
            <a:ext cx="2954846" cy="521961"/>
          </a:xfrm>
          <a:prstGeom prst="triangle">
            <a:avLst>
              <a:gd name="adj" fmla="val 49497"/>
            </a:avLst>
          </a:prstGeom>
          <a:solidFill>
            <a:schemeClr val="accent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20" name="Triangle 19">
            <a:extLst>
              <a:ext uri="{FF2B5EF4-FFF2-40B4-BE49-F238E27FC236}">
                <a16:creationId xmlns:a16="http://schemas.microsoft.com/office/drawing/2014/main" id="{CAADB6A3-535A-1745-9AA5-FF5521C4C824}"/>
              </a:ext>
            </a:extLst>
          </p:cNvPr>
          <p:cNvSpPr/>
          <p:nvPr/>
        </p:nvSpPr>
        <p:spPr>
          <a:xfrm rot="10800000">
            <a:off x="3832619" y="3264421"/>
            <a:ext cx="2954846" cy="521961"/>
          </a:xfrm>
          <a:prstGeom prst="triangle">
            <a:avLst>
              <a:gd name="adj" fmla="val 49497"/>
            </a:avLst>
          </a:prstGeom>
          <a:solidFill>
            <a:schemeClr val="accent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22" name="Content Placeholder 6">
            <a:extLst>
              <a:ext uri="{FF2B5EF4-FFF2-40B4-BE49-F238E27FC236}">
                <a16:creationId xmlns:a16="http://schemas.microsoft.com/office/drawing/2014/main" id="{E80AF0BD-8B34-AC4E-A430-D7AA5248ED65}"/>
              </a:ext>
            </a:extLst>
          </p:cNvPr>
          <p:cNvSpPr txBox="1">
            <a:spLocks/>
          </p:cNvSpPr>
          <p:nvPr/>
        </p:nvSpPr>
        <p:spPr>
          <a:xfrm>
            <a:off x="7287396" y="4068663"/>
            <a:ext cx="3249581" cy="2256781"/>
          </a:xfrm>
          <a:prstGeom prst="rect">
            <a:avLst/>
          </a:prstGeom>
          <a:solidFill>
            <a:schemeClr val="bg1"/>
          </a:solidFill>
        </p:spPr>
        <p:txBody>
          <a:bodyPr/>
          <a:lstStyle>
            <a:lvl1pPr marL="390525" indent="-390525" algn="l" defTabSz="1042988" rtl="0" eaLnBrk="1" fontAlgn="base" hangingPunct="1">
              <a:lnSpc>
                <a:spcPct val="120000"/>
              </a:lnSpc>
              <a:spcBef>
                <a:spcPct val="20000"/>
              </a:spcBef>
              <a:spcAft>
                <a:spcPct val="0"/>
              </a:spcAft>
              <a:buClr>
                <a:srgbClr val="FF9933"/>
              </a:buClr>
              <a:buFont typeface="Wingdings" panose="05000000000000000000" pitchFamily="2" charset="2"/>
              <a:buChar char="§"/>
              <a:defRPr sz="2000">
                <a:solidFill>
                  <a:srgbClr val="004084"/>
                </a:solidFill>
                <a:latin typeface="Roboto" panose="02000000000000000000" pitchFamily="2" charset="0"/>
                <a:ea typeface="Roboto" panose="02000000000000000000" pitchFamily="2" charset="0"/>
                <a:cs typeface="Roboto" panose="02000000000000000000" pitchFamily="2" charset="0"/>
              </a:defRPr>
            </a:lvl1pPr>
            <a:lvl2pPr marL="742950" indent="-285750" algn="l" defTabSz="1042988" rtl="0" eaLnBrk="1" fontAlgn="base" hangingPunct="1">
              <a:lnSpc>
                <a:spcPct val="120000"/>
              </a:lnSpc>
              <a:spcBef>
                <a:spcPct val="20000"/>
              </a:spcBef>
              <a:spcAft>
                <a:spcPct val="0"/>
              </a:spcAft>
              <a:buClr>
                <a:srgbClr val="004084"/>
              </a:buClr>
              <a:buFont typeface="Arial" panose="020B0604020202020204" pitchFamily="34" charset="0"/>
              <a:buChar char="‒"/>
              <a:defRPr sz="1800">
                <a:solidFill>
                  <a:srgbClr val="004084"/>
                </a:solidFill>
                <a:latin typeface="Roboto" panose="02000000000000000000" pitchFamily="2" charset="0"/>
                <a:ea typeface="Roboto" panose="02000000000000000000" pitchFamily="2" charset="0"/>
                <a:cs typeface="Roboto" panose="02000000000000000000" pitchFamily="2" charset="0"/>
              </a:defRPr>
            </a:lvl2pPr>
            <a:lvl3pPr marL="1073150" indent="-268288" algn="l" defTabSz="1042988" rtl="0" eaLnBrk="1" fontAlgn="base" hangingPunct="1">
              <a:lnSpc>
                <a:spcPct val="120000"/>
              </a:lnSpc>
              <a:spcBef>
                <a:spcPct val="20000"/>
              </a:spcBef>
              <a:spcAft>
                <a:spcPct val="0"/>
              </a:spcAft>
              <a:buFont typeface="Wingdings" panose="05000000000000000000" pitchFamily="2" charset="2"/>
              <a:buChar char="§"/>
              <a:defRPr sz="1600" i="0">
                <a:solidFill>
                  <a:srgbClr val="004084"/>
                </a:solidFill>
                <a:latin typeface="Roboto" panose="02000000000000000000" pitchFamily="2" charset="0"/>
                <a:ea typeface="Roboto" panose="02000000000000000000" pitchFamily="2" charset="0"/>
                <a:cs typeface="Roboto" panose="02000000000000000000" pitchFamily="2" charset="0"/>
              </a:defRPr>
            </a:lvl3pPr>
            <a:lvl4pPr marL="1824038" indent="-260350" algn="l" defTabSz="1042988" rtl="0" eaLnBrk="1" fontAlgn="base" hangingPunct="1">
              <a:spcBef>
                <a:spcPct val="20000"/>
              </a:spcBef>
              <a:spcAft>
                <a:spcPct val="0"/>
              </a:spcAft>
              <a:buFont typeface="Arial" charset="0"/>
              <a:defRPr sz="2300">
                <a:solidFill>
                  <a:schemeClr val="tx1"/>
                </a:solidFill>
                <a:latin typeface="+mn-lt"/>
                <a:ea typeface="Arial" charset="0"/>
                <a:cs typeface="+mn-cs"/>
              </a:defRPr>
            </a:lvl4pPr>
            <a:lvl5pPr marL="2346325" indent="-260350" algn="l" defTabSz="1042988" rtl="0" eaLnBrk="1" fontAlgn="base" hangingPunct="1">
              <a:spcBef>
                <a:spcPct val="20000"/>
              </a:spcBef>
              <a:spcAft>
                <a:spcPct val="0"/>
              </a:spcAft>
              <a:buFont typeface="Arial" charset="0"/>
              <a:defRPr sz="2300">
                <a:solidFill>
                  <a:schemeClr val="tx1"/>
                </a:solidFill>
                <a:latin typeface="+mn-lt"/>
                <a:ea typeface="Arial" charset="0"/>
                <a:cs typeface="+mn-cs"/>
              </a:defRPr>
            </a:lvl5pPr>
            <a:lvl6pPr marL="2803525" indent="-260350" algn="l" defTabSz="1042988" rtl="0" eaLnBrk="1" fontAlgn="base" hangingPunct="1">
              <a:spcBef>
                <a:spcPct val="20000"/>
              </a:spcBef>
              <a:spcAft>
                <a:spcPct val="0"/>
              </a:spcAft>
              <a:buFont typeface="Arial" charset="0"/>
              <a:defRPr sz="2300">
                <a:solidFill>
                  <a:schemeClr val="tx1"/>
                </a:solidFill>
                <a:latin typeface="+mn-lt"/>
                <a:ea typeface="Arial" charset="0"/>
                <a:cs typeface="+mn-cs"/>
              </a:defRPr>
            </a:lvl6pPr>
            <a:lvl7pPr marL="3260725" indent="-260350" algn="l" defTabSz="1042988" rtl="0" eaLnBrk="1" fontAlgn="base" hangingPunct="1">
              <a:spcBef>
                <a:spcPct val="20000"/>
              </a:spcBef>
              <a:spcAft>
                <a:spcPct val="0"/>
              </a:spcAft>
              <a:buFont typeface="Arial" charset="0"/>
              <a:defRPr sz="2300">
                <a:solidFill>
                  <a:schemeClr val="tx1"/>
                </a:solidFill>
                <a:latin typeface="+mn-lt"/>
                <a:ea typeface="Arial" charset="0"/>
                <a:cs typeface="+mn-cs"/>
              </a:defRPr>
            </a:lvl7pPr>
            <a:lvl8pPr marL="3717925" indent="-260350" algn="l" defTabSz="1042988" rtl="0" eaLnBrk="1" fontAlgn="base" hangingPunct="1">
              <a:spcBef>
                <a:spcPct val="20000"/>
              </a:spcBef>
              <a:spcAft>
                <a:spcPct val="0"/>
              </a:spcAft>
              <a:buFont typeface="Arial" charset="0"/>
              <a:defRPr sz="2300">
                <a:solidFill>
                  <a:schemeClr val="tx1"/>
                </a:solidFill>
                <a:latin typeface="+mn-lt"/>
                <a:ea typeface="Arial" charset="0"/>
                <a:cs typeface="+mn-cs"/>
              </a:defRPr>
            </a:lvl8pPr>
            <a:lvl9pPr marL="4175125" indent="-260350" algn="l" defTabSz="1042988" rtl="0" eaLnBrk="1" fontAlgn="base" hangingPunct="1">
              <a:spcBef>
                <a:spcPct val="20000"/>
              </a:spcBef>
              <a:spcAft>
                <a:spcPct val="0"/>
              </a:spcAft>
              <a:buFont typeface="Arial" charset="0"/>
              <a:defRPr sz="2300">
                <a:solidFill>
                  <a:schemeClr val="tx1"/>
                </a:solidFill>
                <a:latin typeface="+mn-lt"/>
                <a:ea typeface="Arial" charset="0"/>
                <a:cs typeface="+mn-cs"/>
              </a:defRPr>
            </a:lvl9pPr>
          </a:lstStyle>
          <a:p>
            <a:pPr marL="228600" indent="-228600"/>
            <a:r>
              <a:rPr lang="en-US" sz="1600">
                <a:latin typeface="Roboto Slab" pitchFamily="2" charset="0"/>
                <a:ea typeface="Roboto Slab" pitchFamily="2" charset="0"/>
              </a:rPr>
              <a:t>Ad-hoc sources: </a:t>
            </a:r>
            <a:r>
              <a:rPr lang="en-US" sz="1600" b="1">
                <a:latin typeface="Roboto Slab" pitchFamily="2" charset="0"/>
                <a:ea typeface="Roboto Slab" pitchFamily="2" charset="0"/>
              </a:rPr>
              <a:t>Housing department (1), PDNA (1), IOM (1), UNICEF (1) </a:t>
            </a:r>
          </a:p>
          <a:p>
            <a:pPr marL="228600" indent="-228600"/>
            <a:r>
              <a:rPr lang="en-US" sz="1600">
                <a:latin typeface="Roboto Slab" pitchFamily="2" charset="0"/>
                <a:ea typeface="Roboto Slab" pitchFamily="2" charset="0"/>
              </a:rPr>
              <a:t>Other sources: reports, disaster loss databases</a:t>
            </a:r>
          </a:p>
          <a:p>
            <a:pPr marL="228600" indent="-228600"/>
            <a:endParaRPr lang="en-US" sz="1400">
              <a:latin typeface="Roboto Slab" pitchFamily="2" charset="0"/>
              <a:ea typeface="Roboto Slab" pitchFamily="2" charset="0"/>
            </a:endParaRPr>
          </a:p>
        </p:txBody>
      </p:sp>
      <p:sp>
        <p:nvSpPr>
          <p:cNvPr id="23" name="Content Placeholder 6">
            <a:extLst>
              <a:ext uri="{FF2B5EF4-FFF2-40B4-BE49-F238E27FC236}">
                <a16:creationId xmlns:a16="http://schemas.microsoft.com/office/drawing/2014/main" id="{8A2B9FAE-A627-9947-844E-F799A1DF81DB}"/>
              </a:ext>
            </a:extLst>
          </p:cNvPr>
          <p:cNvSpPr txBox="1">
            <a:spLocks/>
          </p:cNvSpPr>
          <p:nvPr/>
        </p:nvSpPr>
        <p:spPr>
          <a:xfrm>
            <a:off x="3947800" y="4068662"/>
            <a:ext cx="3249581" cy="2256781"/>
          </a:xfrm>
          <a:prstGeom prst="rect">
            <a:avLst/>
          </a:prstGeom>
          <a:solidFill>
            <a:schemeClr val="bg1"/>
          </a:solidFill>
        </p:spPr>
        <p:txBody>
          <a:bodyPr/>
          <a:lstStyle>
            <a:lvl1pPr marL="390525" indent="-390525" algn="l" defTabSz="1042988" rtl="0" eaLnBrk="1" fontAlgn="base" hangingPunct="1">
              <a:lnSpc>
                <a:spcPct val="120000"/>
              </a:lnSpc>
              <a:spcBef>
                <a:spcPct val="20000"/>
              </a:spcBef>
              <a:spcAft>
                <a:spcPct val="0"/>
              </a:spcAft>
              <a:buClr>
                <a:srgbClr val="FF9933"/>
              </a:buClr>
              <a:buFont typeface="Wingdings" panose="05000000000000000000" pitchFamily="2" charset="2"/>
              <a:buChar char="§"/>
              <a:defRPr sz="2000">
                <a:solidFill>
                  <a:srgbClr val="004084"/>
                </a:solidFill>
                <a:latin typeface="Roboto" panose="02000000000000000000" pitchFamily="2" charset="0"/>
                <a:ea typeface="Roboto" panose="02000000000000000000" pitchFamily="2" charset="0"/>
                <a:cs typeface="Roboto" panose="02000000000000000000" pitchFamily="2" charset="0"/>
              </a:defRPr>
            </a:lvl1pPr>
            <a:lvl2pPr marL="742950" indent="-285750" algn="l" defTabSz="1042988" rtl="0" eaLnBrk="1" fontAlgn="base" hangingPunct="1">
              <a:lnSpc>
                <a:spcPct val="120000"/>
              </a:lnSpc>
              <a:spcBef>
                <a:spcPct val="20000"/>
              </a:spcBef>
              <a:spcAft>
                <a:spcPct val="0"/>
              </a:spcAft>
              <a:buClr>
                <a:srgbClr val="004084"/>
              </a:buClr>
              <a:buFont typeface="Arial" panose="020B0604020202020204" pitchFamily="34" charset="0"/>
              <a:buChar char="‒"/>
              <a:defRPr sz="1800">
                <a:solidFill>
                  <a:srgbClr val="004084"/>
                </a:solidFill>
                <a:latin typeface="Roboto" panose="02000000000000000000" pitchFamily="2" charset="0"/>
                <a:ea typeface="Roboto" panose="02000000000000000000" pitchFamily="2" charset="0"/>
                <a:cs typeface="Roboto" panose="02000000000000000000" pitchFamily="2" charset="0"/>
              </a:defRPr>
            </a:lvl2pPr>
            <a:lvl3pPr marL="1073150" indent="-268288" algn="l" defTabSz="1042988" rtl="0" eaLnBrk="1" fontAlgn="base" hangingPunct="1">
              <a:lnSpc>
                <a:spcPct val="120000"/>
              </a:lnSpc>
              <a:spcBef>
                <a:spcPct val="20000"/>
              </a:spcBef>
              <a:spcAft>
                <a:spcPct val="0"/>
              </a:spcAft>
              <a:buFont typeface="Wingdings" panose="05000000000000000000" pitchFamily="2" charset="2"/>
              <a:buChar char="§"/>
              <a:defRPr sz="1600" i="0">
                <a:solidFill>
                  <a:srgbClr val="004084"/>
                </a:solidFill>
                <a:latin typeface="Roboto" panose="02000000000000000000" pitchFamily="2" charset="0"/>
                <a:ea typeface="Roboto" panose="02000000000000000000" pitchFamily="2" charset="0"/>
                <a:cs typeface="Roboto" panose="02000000000000000000" pitchFamily="2" charset="0"/>
              </a:defRPr>
            </a:lvl3pPr>
            <a:lvl4pPr marL="1824038" indent="-260350" algn="l" defTabSz="1042988" rtl="0" eaLnBrk="1" fontAlgn="base" hangingPunct="1">
              <a:spcBef>
                <a:spcPct val="20000"/>
              </a:spcBef>
              <a:spcAft>
                <a:spcPct val="0"/>
              </a:spcAft>
              <a:buFont typeface="Arial" charset="0"/>
              <a:defRPr sz="2300">
                <a:solidFill>
                  <a:schemeClr val="tx1"/>
                </a:solidFill>
                <a:latin typeface="+mn-lt"/>
                <a:ea typeface="Arial" charset="0"/>
                <a:cs typeface="+mn-cs"/>
              </a:defRPr>
            </a:lvl4pPr>
            <a:lvl5pPr marL="2346325" indent="-260350" algn="l" defTabSz="1042988" rtl="0" eaLnBrk="1" fontAlgn="base" hangingPunct="1">
              <a:spcBef>
                <a:spcPct val="20000"/>
              </a:spcBef>
              <a:spcAft>
                <a:spcPct val="0"/>
              </a:spcAft>
              <a:buFont typeface="Arial" charset="0"/>
              <a:defRPr sz="2300">
                <a:solidFill>
                  <a:schemeClr val="tx1"/>
                </a:solidFill>
                <a:latin typeface="+mn-lt"/>
                <a:ea typeface="Arial" charset="0"/>
                <a:cs typeface="+mn-cs"/>
              </a:defRPr>
            </a:lvl5pPr>
            <a:lvl6pPr marL="2803525" indent="-260350" algn="l" defTabSz="1042988" rtl="0" eaLnBrk="1" fontAlgn="base" hangingPunct="1">
              <a:spcBef>
                <a:spcPct val="20000"/>
              </a:spcBef>
              <a:spcAft>
                <a:spcPct val="0"/>
              </a:spcAft>
              <a:buFont typeface="Arial" charset="0"/>
              <a:defRPr sz="2300">
                <a:solidFill>
                  <a:schemeClr val="tx1"/>
                </a:solidFill>
                <a:latin typeface="+mn-lt"/>
                <a:ea typeface="Arial" charset="0"/>
                <a:cs typeface="+mn-cs"/>
              </a:defRPr>
            </a:lvl6pPr>
            <a:lvl7pPr marL="3260725" indent="-260350" algn="l" defTabSz="1042988" rtl="0" eaLnBrk="1" fontAlgn="base" hangingPunct="1">
              <a:spcBef>
                <a:spcPct val="20000"/>
              </a:spcBef>
              <a:spcAft>
                <a:spcPct val="0"/>
              </a:spcAft>
              <a:buFont typeface="Arial" charset="0"/>
              <a:defRPr sz="2300">
                <a:solidFill>
                  <a:schemeClr val="tx1"/>
                </a:solidFill>
                <a:latin typeface="+mn-lt"/>
                <a:ea typeface="Arial" charset="0"/>
                <a:cs typeface="+mn-cs"/>
              </a:defRPr>
            </a:lvl7pPr>
            <a:lvl8pPr marL="3717925" indent="-260350" algn="l" defTabSz="1042988" rtl="0" eaLnBrk="1" fontAlgn="base" hangingPunct="1">
              <a:spcBef>
                <a:spcPct val="20000"/>
              </a:spcBef>
              <a:spcAft>
                <a:spcPct val="0"/>
              </a:spcAft>
              <a:buFont typeface="Arial" charset="0"/>
              <a:defRPr sz="2300">
                <a:solidFill>
                  <a:schemeClr val="tx1"/>
                </a:solidFill>
                <a:latin typeface="+mn-lt"/>
                <a:ea typeface="Arial" charset="0"/>
                <a:cs typeface="+mn-cs"/>
              </a:defRPr>
            </a:lvl8pPr>
            <a:lvl9pPr marL="4175125" indent="-260350" algn="l" defTabSz="1042988" rtl="0" eaLnBrk="1" fontAlgn="base" hangingPunct="1">
              <a:spcBef>
                <a:spcPct val="20000"/>
              </a:spcBef>
              <a:spcAft>
                <a:spcPct val="0"/>
              </a:spcAft>
              <a:buFont typeface="Arial" charset="0"/>
              <a:defRPr sz="2300">
                <a:solidFill>
                  <a:schemeClr val="tx1"/>
                </a:solidFill>
                <a:latin typeface="+mn-lt"/>
                <a:ea typeface="Arial" charset="0"/>
                <a:cs typeface="+mn-cs"/>
              </a:defRPr>
            </a:lvl9pPr>
          </a:lstStyle>
          <a:p>
            <a:pPr marL="228600" indent="-228600">
              <a:spcBef>
                <a:spcPts val="984"/>
              </a:spcBef>
            </a:pPr>
            <a:r>
              <a:rPr lang="en-US" sz="1600">
                <a:latin typeface="Roboto Slab" pitchFamily="2" charset="0"/>
                <a:ea typeface="Roboto Slab" pitchFamily="2" charset="0"/>
              </a:rPr>
              <a:t>About </a:t>
            </a:r>
            <a:r>
              <a:rPr lang="en-US" sz="1600" b="1">
                <a:latin typeface="Roboto Slab" pitchFamily="2" charset="0"/>
                <a:ea typeface="Roboto Slab" pitchFamily="2" charset="0"/>
              </a:rPr>
              <a:t>50% of countries disaggregate by hazard.</a:t>
            </a:r>
          </a:p>
          <a:p>
            <a:pPr marL="228600" indent="-228600">
              <a:spcBef>
                <a:spcPts val="984"/>
              </a:spcBef>
            </a:pPr>
            <a:r>
              <a:rPr lang="en-US" sz="1600">
                <a:latin typeface="Roboto Slab" pitchFamily="2" charset="0"/>
                <a:ea typeface="Roboto Slab" pitchFamily="2" charset="0"/>
              </a:rPr>
              <a:t> About 25% of countries disaggregate by geography.</a:t>
            </a:r>
          </a:p>
          <a:p>
            <a:pPr marL="228600" indent="-228600">
              <a:spcBef>
                <a:spcPts val="984"/>
              </a:spcBef>
            </a:pPr>
            <a:r>
              <a:rPr lang="en-US" sz="1600">
                <a:latin typeface="Roboto Slab" pitchFamily="2" charset="0"/>
                <a:ea typeface="Roboto Slab" pitchFamily="2" charset="0"/>
              </a:rPr>
              <a:t>Other disaggregation is almost non-existent. </a:t>
            </a:r>
          </a:p>
          <a:p>
            <a:pPr marL="228600" indent="-228600"/>
            <a:endParaRPr lang="en-US" sz="1400">
              <a:latin typeface="Roboto Slab" pitchFamily="2" charset="0"/>
              <a:ea typeface="Roboto Slab" pitchFamily="2" charset="0"/>
            </a:endParaRPr>
          </a:p>
        </p:txBody>
      </p:sp>
      <p:sp>
        <p:nvSpPr>
          <p:cNvPr id="25" name="Content Placeholder 6">
            <a:extLst>
              <a:ext uri="{FF2B5EF4-FFF2-40B4-BE49-F238E27FC236}">
                <a16:creationId xmlns:a16="http://schemas.microsoft.com/office/drawing/2014/main" id="{27B9B297-89AE-7E4D-BECB-C88E6345BBBD}"/>
              </a:ext>
            </a:extLst>
          </p:cNvPr>
          <p:cNvSpPr txBox="1">
            <a:spLocks/>
          </p:cNvSpPr>
          <p:nvPr/>
        </p:nvSpPr>
        <p:spPr>
          <a:xfrm>
            <a:off x="299117" y="3853924"/>
            <a:ext cx="3596004" cy="3396298"/>
          </a:xfrm>
          <a:prstGeom prst="rect">
            <a:avLst/>
          </a:prstGeom>
          <a:solidFill>
            <a:schemeClr val="bg1"/>
          </a:solidFill>
        </p:spPr>
        <p:txBody>
          <a:bodyPr/>
          <a:lstStyle>
            <a:lvl1pPr marL="390525" indent="-390525" algn="l" defTabSz="1042988" rtl="0" eaLnBrk="1" fontAlgn="base" hangingPunct="1">
              <a:lnSpc>
                <a:spcPct val="120000"/>
              </a:lnSpc>
              <a:spcBef>
                <a:spcPct val="20000"/>
              </a:spcBef>
              <a:spcAft>
                <a:spcPct val="0"/>
              </a:spcAft>
              <a:buClr>
                <a:srgbClr val="FF9933"/>
              </a:buClr>
              <a:buFont typeface="Wingdings" panose="05000000000000000000" pitchFamily="2" charset="2"/>
              <a:buChar char="§"/>
              <a:defRPr sz="2000">
                <a:solidFill>
                  <a:srgbClr val="004084"/>
                </a:solidFill>
                <a:latin typeface="Roboto" panose="02000000000000000000" pitchFamily="2" charset="0"/>
                <a:ea typeface="Roboto" panose="02000000000000000000" pitchFamily="2" charset="0"/>
                <a:cs typeface="Roboto" panose="02000000000000000000" pitchFamily="2" charset="0"/>
              </a:defRPr>
            </a:lvl1pPr>
            <a:lvl2pPr marL="742950" indent="-285750" algn="l" defTabSz="1042988" rtl="0" eaLnBrk="1" fontAlgn="base" hangingPunct="1">
              <a:lnSpc>
                <a:spcPct val="120000"/>
              </a:lnSpc>
              <a:spcBef>
                <a:spcPct val="20000"/>
              </a:spcBef>
              <a:spcAft>
                <a:spcPct val="0"/>
              </a:spcAft>
              <a:buClr>
                <a:srgbClr val="004084"/>
              </a:buClr>
              <a:buFont typeface="Arial" panose="020B0604020202020204" pitchFamily="34" charset="0"/>
              <a:buChar char="‒"/>
              <a:defRPr sz="1800">
                <a:solidFill>
                  <a:srgbClr val="004084"/>
                </a:solidFill>
                <a:latin typeface="Roboto" panose="02000000000000000000" pitchFamily="2" charset="0"/>
                <a:ea typeface="Roboto" panose="02000000000000000000" pitchFamily="2" charset="0"/>
                <a:cs typeface="Roboto" panose="02000000000000000000" pitchFamily="2" charset="0"/>
              </a:defRPr>
            </a:lvl2pPr>
            <a:lvl3pPr marL="1073150" indent="-268288" algn="l" defTabSz="1042988" rtl="0" eaLnBrk="1" fontAlgn="base" hangingPunct="1">
              <a:lnSpc>
                <a:spcPct val="120000"/>
              </a:lnSpc>
              <a:spcBef>
                <a:spcPct val="20000"/>
              </a:spcBef>
              <a:spcAft>
                <a:spcPct val="0"/>
              </a:spcAft>
              <a:buFont typeface="Wingdings" panose="05000000000000000000" pitchFamily="2" charset="2"/>
              <a:buChar char="§"/>
              <a:defRPr sz="1600" i="0">
                <a:solidFill>
                  <a:srgbClr val="004084"/>
                </a:solidFill>
                <a:latin typeface="Roboto" panose="02000000000000000000" pitchFamily="2" charset="0"/>
                <a:ea typeface="Roboto" panose="02000000000000000000" pitchFamily="2" charset="0"/>
                <a:cs typeface="Roboto" panose="02000000000000000000" pitchFamily="2" charset="0"/>
              </a:defRPr>
            </a:lvl3pPr>
            <a:lvl4pPr marL="1824038" indent="-260350" algn="l" defTabSz="1042988" rtl="0" eaLnBrk="1" fontAlgn="base" hangingPunct="1">
              <a:spcBef>
                <a:spcPct val="20000"/>
              </a:spcBef>
              <a:spcAft>
                <a:spcPct val="0"/>
              </a:spcAft>
              <a:buFont typeface="Arial" charset="0"/>
              <a:defRPr sz="2300">
                <a:solidFill>
                  <a:schemeClr val="tx1"/>
                </a:solidFill>
                <a:latin typeface="+mn-lt"/>
                <a:ea typeface="Arial" charset="0"/>
                <a:cs typeface="+mn-cs"/>
              </a:defRPr>
            </a:lvl4pPr>
            <a:lvl5pPr marL="2346325" indent="-260350" algn="l" defTabSz="1042988" rtl="0" eaLnBrk="1" fontAlgn="base" hangingPunct="1">
              <a:spcBef>
                <a:spcPct val="20000"/>
              </a:spcBef>
              <a:spcAft>
                <a:spcPct val="0"/>
              </a:spcAft>
              <a:buFont typeface="Arial" charset="0"/>
              <a:defRPr sz="2300">
                <a:solidFill>
                  <a:schemeClr val="tx1"/>
                </a:solidFill>
                <a:latin typeface="+mn-lt"/>
                <a:ea typeface="Arial" charset="0"/>
                <a:cs typeface="+mn-cs"/>
              </a:defRPr>
            </a:lvl5pPr>
            <a:lvl6pPr marL="2803525" indent="-260350" algn="l" defTabSz="1042988" rtl="0" eaLnBrk="1" fontAlgn="base" hangingPunct="1">
              <a:spcBef>
                <a:spcPct val="20000"/>
              </a:spcBef>
              <a:spcAft>
                <a:spcPct val="0"/>
              </a:spcAft>
              <a:buFont typeface="Arial" charset="0"/>
              <a:defRPr sz="2300">
                <a:solidFill>
                  <a:schemeClr val="tx1"/>
                </a:solidFill>
                <a:latin typeface="+mn-lt"/>
                <a:ea typeface="Arial" charset="0"/>
                <a:cs typeface="+mn-cs"/>
              </a:defRPr>
            </a:lvl6pPr>
            <a:lvl7pPr marL="3260725" indent="-260350" algn="l" defTabSz="1042988" rtl="0" eaLnBrk="1" fontAlgn="base" hangingPunct="1">
              <a:spcBef>
                <a:spcPct val="20000"/>
              </a:spcBef>
              <a:spcAft>
                <a:spcPct val="0"/>
              </a:spcAft>
              <a:buFont typeface="Arial" charset="0"/>
              <a:defRPr sz="2300">
                <a:solidFill>
                  <a:schemeClr val="tx1"/>
                </a:solidFill>
                <a:latin typeface="+mn-lt"/>
                <a:ea typeface="Arial" charset="0"/>
                <a:cs typeface="+mn-cs"/>
              </a:defRPr>
            </a:lvl7pPr>
            <a:lvl8pPr marL="3717925" indent="-260350" algn="l" defTabSz="1042988" rtl="0" eaLnBrk="1" fontAlgn="base" hangingPunct="1">
              <a:spcBef>
                <a:spcPct val="20000"/>
              </a:spcBef>
              <a:spcAft>
                <a:spcPct val="0"/>
              </a:spcAft>
              <a:buFont typeface="Arial" charset="0"/>
              <a:defRPr sz="2300">
                <a:solidFill>
                  <a:schemeClr val="tx1"/>
                </a:solidFill>
                <a:latin typeface="+mn-lt"/>
                <a:ea typeface="Arial" charset="0"/>
                <a:cs typeface="+mn-cs"/>
              </a:defRPr>
            </a:lvl8pPr>
            <a:lvl9pPr marL="4175125" indent="-260350" algn="l" defTabSz="1042988" rtl="0" eaLnBrk="1" fontAlgn="base" hangingPunct="1">
              <a:spcBef>
                <a:spcPct val="20000"/>
              </a:spcBef>
              <a:spcAft>
                <a:spcPct val="0"/>
              </a:spcAft>
              <a:buFont typeface="Arial" charset="0"/>
              <a:defRPr sz="2300">
                <a:solidFill>
                  <a:schemeClr val="tx1"/>
                </a:solidFill>
                <a:latin typeface="+mn-lt"/>
                <a:ea typeface="Arial" charset="0"/>
                <a:cs typeface="+mn-cs"/>
              </a:defRPr>
            </a:lvl9pPr>
          </a:lstStyle>
          <a:p>
            <a:pPr marL="228600" indent="-228600">
              <a:spcBef>
                <a:spcPts val="984"/>
              </a:spcBef>
            </a:pPr>
            <a:r>
              <a:rPr lang="en-US" sz="1600">
                <a:latin typeface="Roboto Slab" pitchFamily="2" charset="0"/>
                <a:ea typeface="Roboto Slab" pitchFamily="2" charset="0"/>
              </a:rPr>
              <a:t>Most countries report on </a:t>
            </a:r>
            <a:r>
              <a:rPr lang="en-US" sz="1600" b="1">
                <a:latin typeface="Roboto Slab" pitchFamily="2" charset="0"/>
                <a:ea typeface="Roboto Slab" pitchFamily="2" charset="0"/>
              </a:rPr>
              <a:t>Hydrometeorological hazards </a:t>
            </a:r>
            <a:r>
              <a:rPr lang="en-US" sz="1600">
                <a:latin typeface="Roboto Slab" pitchFamily="2" charset="0"/>
                <a:ea typeface="Roboto Slab" pitchFamily="2" charset="0"/>
              </a:rPr>
              <a:t>– Floods, Winds, Fire, Rain (17)</a:t>
            </a:r>
          </a:p>
          <a:p>
            <a:pPr marL="228600" indent="-228600">
              <a:spcBef>
                <a:spcPts val="984"/>
              </a:spcBef>
            </a:pPr>
            <a:r>
              <a:rPr lang="en-US" sz="1600">
                <a:latin typeface="Roboto Slab" pitchFamily="2" charset="0"/>
              </a:rPr>
              <a:t>Most countries report </a:t>
            </a:r>
            <a:r>
              <a:rPr lang="en-US" sz="1600" b="1">
                <a:latin typeface="Roboto Slab" pitchFamily="2" charset="0"/>
              </a:rPr>
              <a:t>manually rather than automatic calculation.</a:t>
            </a:r>
          </a:p>
          <a:p>
            <a:pPr marL="228600" indent="-228600"/>
            <a:endParaRPr lang="en-US" sz="1400">
              <a:latin typeface="Roboto Slab" pitchFamily="2" charset="0"/>
              <a:ea typeface="Roboto Slab" pitchFamily="2" charset="0"/>
            </a:endParaRPr>
          </a:p>
        </p:txBody>
      </p:sp>
      <p:graphicFrame>
        <p:nvGraphicFramePr>
          <p:cNvPr id="26" name="Graphique 25">
            <a:extLst>
              <a:ext uri="{FF2B5EF4-FFF2-40B4-BE49-F238E27FC236}">
                <a16:creationId xmlns:a16="http://schemas.microsoft.com/office/drawing/2014/main" id="{C634E183-7A63-C34C-9C6D-3FF3A296FBA3}"/>
              </a:ext>
            </a:extLst>
          </p:cNvPr>
          <p:cNvGraphicFramePr>
            <a:graphicFrameLocks/>
          </p:cNvGraphicFramePr>
          <p:nvPr/>
        </p:nvGraphicFramePr>
        <p:xfrm>
          <a:off x="780183" y="5687744"/>
          <a:ext cx="3596004" cy="2076549"/>
        </p:xfrm>
        <a:graphic>
          <a:graphicData uri="http://schemas.openxmlformats.org/drawingml/2006/chart">
            <c:chart xmlns:c="http://schemas.openxmlformats.org/drawingml/2006/chart" xmlns:r="http://schemas.openxmlformats.org/officeDocument/2006/relationships" r:id="rId5"/>
          </a:graphicData>
        </a:graphic>
      </p:graphicFrame>
    </p:spTree>
    <p:extLst>
      <p:ext uri="{BB962C8B-B14F-4D97-AF65-F5344CB8AC3E}">
        <p14:creationId xmlns:p14="http://schemas.microsoft.com/office/powerpoint/2010/main" val="2361278148"/>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1000" fill="hold"/>
                                        <p:tgtEl>
                                          <p:spTgt spid="6"/>
                                        </p:tgtEl>
                                        <p:attrNameLst>
                                          <p:attrName>ppt_w</p:attrName>
                                        </p:attrNameLst>
                                      </p:cBhvr>
                                      <p:tavLst>
                                        <p:tav tm="0">
                                          <p:val>
                                            <p:strVal val="#ppt_w*0.70"/>
                                          </p:val>
                                        </p:tav>
                                        <p:tav tm="100000">
                                          <p:val>
                                            <p:strVal val="#ppt_w"/>
                                          </p:val>
                                        </p:tav>
                                      </p:tavLst>
                                    </p:anim>
                                    <p:anim calcmode="lin" valueType="num">
                                      <p:cBhvr>
                                        <p:cTn id="8" dur="1000" fill="hold"/>
                                        <p:tgtEl>
                                          <p:spTgt spid="6"/>
                                        </p:tgtEl>
                                        <p:attrNameLst>
                                          <p:attrName>ppt_h</p:attrName>
                                        </p:attrNameLst>
                                      </p:cBhvr>
                                      <p:tavLst>
                                        <p:tav tm="0">
                                          <p:val>
                                            <p:strVal val="#ppt_h"/>
                                          </p:val>
                                        </p:tav>
                                        <p:tav tm="100000">
                                          <p:val>
                                            <p:strVal val="#ppt_h"/>
                                          </p:val>
                                        </p:tav>
                                      </p:tavLst>
                                    </p:anim>
                                    <p:animEffect transition="in" filter="fade">
                                      <p:cBhvr>
                                        <p:cTn id="9" dur="1000"/>
                                        <p:tgtEl>
                                          <p:spTgt spid="6"/>
                                        </p:tgtEl>
                                      </p:cBhvr>
                                    </p:animEffect>
                                  </p:childTnLst>
                                </p:cTn>
                              </p:par>
                              <p:par>
                                <p:cTn id="10" presetID="55" presetClass="entr" presetSubtype="0" fill="hold" grpId="0" nodeType="with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p:cTn id="12" dur="1000" fill="hold"/>
                                        <p:tgtEl>
                                          <p:spTgt spid="7"/>
                                        </p:tgtEl>
                                        <p:attrNameLst>
                                          <p:attrName>ppt_w</p:attrName>
                                        </p:attrNameLst>
                                      </p:cBhvr>
                                      <p:tavLst>
                                        <p:tav tm="0">
                                          <p:val>
                                            <p:strVal val="#ppt_w*0.70"/>
                                          </p:val>
                                        </p:tav>
                                        <p:tav tm="100000">
                                          <p:val>
                                            <p:strVal val="#ppt_w"/>
                                          </p:val>
                                        </p:tav>
                                      </p:tavLst>
                                    </p:anim>
                                    <p:anim calcmode="lin" valueType="num">
                                      <p:cBhvr>
                                        <p:cTn id="13" dur="1000" fill="hold"/>
                                        <p:tgtEl>
                                          <p:spTgt spid="7"/>
                                        </p:tgtEl>
                                        <p:attrNameLst>
                                          <p:attrName>ppt_h</p:attrName>
                                        </p:attrNameLst>
                                      </p:cBhvr>
                                      <p:tavLst>
                                        <p:tav tm="0">
                                          <p:val>
                                            <p:strVal val="#ppt_h"/>
                                          </p:val>
                                        </p:tav>
                                        <p:tav tm="100000">
                                          <p:val>
                                            <p:strVal val="#ppt_h"/>
                                          </p:val>
                                        </p:tav>
                                      </p:tavLst>
                                    </p:anim>
                                    <p:animEffect transition="in" filter="fade">
                                      <p:cBhvr>
                                        <p:cTn id="14" dur="1000"/>
                                        <p:tgtEl>
                                          <p:spTgt spid="7"/>
                                        </p:tgtEl>
                                      </p:cBhvr>
                                    </p:animEffect>
                                  </p:childTnLst>
                                </p:cTn>
                              </p:par>
                              <p:par>
                                <p:cTn id="15" presetID="55" presetClass="entr" presetSubtype="0" fill="hold" grpId="0" nodeType="withEffect">
                                  <p:stCondLst>
                                    <p:cond delay="0"/>
                                  </p:stCondLst>
                                  <p:childTnLst>
                                    <p:set>
                                      <p:cBhvr>
                                        <p:cTn id="16" dur="1" fill="hold">
                                          <p:stCondLst>
                                            <p:cond delay="0"/>
                                          </p:stCondLst>
                                        </p:cTn>
                                        <p:tgtEl>
                                          <p:spTgt spid="11"/>
                                        </p:tgtEl>
                                        <p:attrNameLst>
                                          <p:attrName>style.visibility</p:attrName>
                                        </p:attrNameLst>
                                      </p:cBhvr>
                                      <p:to>
                                        <p:strVal val="visible"/>
                                      </p:to>
                                    </p:set>
                                    <p:anim calcmode="lin" valueType="num">
                                      <p:cBhvr>
                                        <p:cTn id="17" dur="1000" fill="hold"/>
                                        <p:tgtEl>
                                          <p:spTgt spid="11"/>
                                        </p:tgtEl>
                                        <p:attrNameLst>
                                          <p:attrName>ppt_w</p:attrName>
                                        </p:attrNameLst>
                                      </p:cBhvr>
                                      <p:tavLst>
                                        <p:tav tm="0">
                                          <p:val>
                                            <p:strVal val="#ppt_w*0.70"/>
                                          </p:val>
                                        </p:tav>
                                        <p:tav tm="100000">
                                          <p:val>
                                            <p:strVal val="#ppt_w"/>
                                          </p:val>
                                        </p:tav>
                                      </p:tavLst>
                                    </p:anim>
                                    <p:anim calcmode="lin" valueType="num">
                                      <p:cBhvr>
                                        <p:cTn id="18" dur="1000" fill="hold"/>
                                        <p:tgtEl>
                                          <p:spTgt spid="11"/>
                                        </p:tgtEl>
                                        <p:attrNameLst>
                                          <p:attrName>ppt_h</p:attrName>
                                        </p:attrNameLst>
                                      </p:cBhvr>
                                      <p:tavLst>
                                        <p:tav tm="0">
                                          <p:val>
                                            <p:strVal val="#ppt_h"/>
                                          </p:val>
                                        </p:tav>
                                        <p:tav tm="100000">
                                          <p:val>
                                            <p:strVal val="#ppt_h"/>
                                          </p:val>
                                        </p:tav>
                                      </p:tavLst>
                                    </p:anim>
                                    <p:animEffect transition="in" filter="fade">
                                      <p:cBhvr>
                                        <p:cTn id="19" dur="1000"/>
                                        <p:tgtEl>
                                          <p:spTgt spid="11"/>
                                        </p:tgtEl>
                                      </p:cBhvr>
                                    </p:animEffect>
                                  </p:childTnLst>
                                </p:cTn>
                              </p:par>
                            </p:childTnLst>
                          </p:cTn>
                        </p:par>
                      </p:childTnLst>
                    </p:cTn>
                  </p:par>
                  <p:par>
                    <p:cTn id="20" fill="hold">
                      <p:stCondLst>
                        <p:cond delay="indefinite"/>
                      </p:stCondLst>
                      <p:childTnLst>
                        <p:par>
                          <p:cTn id="21" fill="hold">
                            <p:stCondLst>
                              <p:cond delay="0"/>
                            </p:stCondLst>
                            <p:childTnLst>
                              <p:par>
                                <p:cTn id="22" presetID="55" presetClass="entr" presetSubtype="0" fill="hold" grpId="0" nodeType="clickEffect">
                                  <p:stCondLst>
                                    <p:cond delay="0"/>
                                  </p:stCondLst>
                                  <p:childTnLst>
                                    <p:set>
                                      <p:cBhvr>
                                        <p:cTn id="23" dur="1" fill="hold">
                                          <p:stCondLst>
                                            <p:cond delay="0"/>
                                          </p:stCondLst>
                                        </p:cTn>
                                        <p:tgtEl>
                                          <p:spTgt spid="12"/>
                                        </p:tgtEl>
                                        <p:attrNameLst>
                                          <p:attrName>style.visibility</p:attrName>
                                        </p:attrNameLst>
                                      </p:cBhvr>
                                      <p:to>
                                        <p:strVal val="visible"/>
                                      </p:to>
                                    </p:set>
                                    <p:anim calcmode="lin" valueType="num">
                                      <p:cBhvr>
                                        <p:cTn id="24" dur="1000" fill="hold"/>
                                        <p:tgtEl>
                                          <p:spTgt spid="12"/>
                                        </p:tgtEl>
                                        <p:attrNameLst>
                                          <p:attrName>ppt_w</p:attrName>
                                        </p:attrNameLst>
                                      </p:cBhvr>
                                      <p:tavLst>
                                        <p:tav tm="0">
                                          <p:val>
                                            <p:strVal val="#ppt_w*0.70"/>
                                          </p:val>
                                        </p:tav>
                                        <p:tav tm="100000">
                                          <p:val>
                                            <p:strVal val="#ppt_w"/>
                                          </p:val>
                                        </p:tav>
                                      </p:tavLst>
                                    </p:anim>
                                    <p:anim calcmode="lin" valueType="num">
                                      <p:cBhvr>
                                        <p:cTn id="25" dur="1000" fill="hold"/>
                                        <p:tgtEl>
                                          <p:spTgt spid="12"/>
                                        </p:tgtEl>
                                        <p:attrNameLst>
                                          <p:attrName>ppt_h</p:attrName>
                                        </p:attrNameLst>
                                      </p:cBhvr>
                                      <p:tavLst>
                                        <p:tav tm="0">
                                          <p:val>
                                            <p:strVal val="#ppt_h"/>
                                          </p:val>
                                        </p:tav>
                                        <p:tav tm="100000">
                                          <p:val>
                                            <p:strVal val="#ppt_h"/>
                                          </p:val>
                                        </p:tav>
                                      </p:tavLst>
                                    </p:anim>
                                    <p:animEffect transition="in" filter="fade">
                                      <p:cBhvr>
                                        <p:cTn id="26" dur="1000"/>
                                        <p:tgtEl>
                                          <p:spTgt spid="12"/>
                                        </p:tgtEl>
                                      </p:cBhvr>
                                    </p:animEffect>
                                  </p:childTnLst>
                                </p:cTn>
                              </p:par>
                              <p:par>
                                <p:cTn id="27" presetID="55" presetClass="entr" presetSubtype="0" fill="hold" grpId="0" nodeType="withEffect">
                                  <p:stCondLst>
                                    <p:cond delay="0"/>
                                  </p:stCondLst>
                                  <p:childTnLst>
                                    <p:set>
                                      <p:cBhvr>
                                        <p:cTn id="28" dur="1" fill="hold">
                                          <p:stCondLst>
                                            <p:cond delay="0"/>
                                          </p:stCondLst>
                                        </p:cTn>
                                        <p:tgtEl>
                                          <p:spTgt spid="13"/>
                                        </p:tgtEl>
                                        <p:attrNameLst>
                                          <p:attrName>style.visibility</p:attrName>
                                        </p:attrNameLst>
                                      </p:cBhvr>
                                      <p:to>
                                        <p:strVal val="visible"/>
                                      </p:to>
                                    </p:set>
                                    <p:anim calcmode="lin" valueType="num">
                                      <p:cBhvr>
                                        <p:cTn id="29" dur="1000" fill="hold"/>
                                        <p:tgtEl>
                                          <p:spTgt spid="13"/>
                                        </p:tgtEl>
                                        <p:attrNameLst>
                                          <p:attrName>ppt_w</p:attrName>
                                        </p:attrNameLst>
                                      </p:cBhvr>
                                      <p:tavLst>
                                        <p:tav tm="0">
                                          <p:val>
                                            <p:strVal val="#ppt_w*0.70"/>
                                          </p:val>
                                        </p:tav>
                                        <p:tav tm="100000">
                                          <p:val>
                                            <p:strVal val="#ppt_w"/>
                                          </p:val>
                                        </p:tav>
                                      </p:tavLst>
                                    </p:anim>
                                    <p:anim calcmode="lin" valueType="num">
                                      <p:cBhvr>
                                        <p:cTn id="30" dur="1000" fill="hold"/>
                                        <p:tgtEl>
                                          <p:spTgt spid="13"/>
                                        </p:tgtEl>
                                        <p:attrNameLst>
                                          <p:attrName>ppt_h</p:attrName>
                                        </p:attrNameLst>
                                      </p:cBhvr>
                                      <p:tavLst>
                                        <p:tav tm="0">
                                          <p:val>
                                            <p:strVal val="#ppt_h"/>
                                          </p:val>
                                        </p:tav>
                                        <p:tav tm="100000">
                                          <p:val>
                                            <p:strVal val="#ppt_h"/>
                                          </p:val>
                                        </p:tav>
                                      </p:tavLst>
                                    </p:anim>
                                    <p:animEffect transition="in" filter="fade">
                                      <p:cBhvr>
                                        <p:cTn id="31" dur="1000"/>
                                        <p:tgtEl>
                                          <p:spTgt spid="13"/>
                                        </p:tgtEl>
                                      </p:cBhvr>
                                    </p:animEffect>
                                  </p:childTnLst>
                                </p:cTn>
                              </p:par>
                              <p:par>
                                <p:cTn id="32" presetID="55" presetClass="entr" presetSubtype="0" fill="hold" grpId="0" nodeType="withEffect">
                                  <p:stCondLst>
                                    <p:cond delay="0"/>
                                  </p:stCondLst>
                                  <p:childTnLst>
                                    <p:set>
                                      <p:cBhvr>
                                        <p:cTn id="33" dur="1" fill="hold">
                                          <p:stCondLst>
                                            <p:cond delay="0"/>
                                          </p:stCondLst>
                                        </p:cTn>
                                        <p:tgtEl>
                                          <p:spTgt spid="14"/>
                                        </p:tgtEl>
                                        <p:attrNameLst>
                                          <p:attrName>style.visibility</p:attrName>
                                        </p:attrNameLst>
                                      </p:cBhvr>
                                      <p:to>
                                        <p:strVal val="visible"/>
                                      </p:to>
                                    </p:set>
                                    <p:anim calcmode="lin" valueType="num">
                                      <p:cBhvr>
                                        <p:cTn id="34" dur="1000" fill="hold"/>
                                        <p:tgtEl>
                                          <p:spTgt spid="14"/>
                                        </p:tgtEl>
                                        <p:attrNameLst>
                                          <p:attrName>ppt_w</p:attrName>
                                        </p:attrNameLst>
                                      </p:cBhvr>
                                      <p:tavLst>
                                        <p:tav tm="0">
                                          <p:val>
                                            <p:strVal val="#ppt_w*0.70"/>
                                          </p:val>
                                        </p:tav>
                                        <p:tav tm="100000">
                                          <p:val>
                                            <p:strVal val="#ppt_w"/>
                                          </p:val>
                                        </p:tav>
                                      </p:tavLst>
                                    </p:anim>
                                    <p:anim calcmode="lin" valueType="num">
                                      <p:cBhvr>
                                        <p:cTn id="35" dur="1000" fill="hold"/>
                                        <p:tgtEl>
                                          <p:spTgt spid="14"/>
                                        </p:tgtEl>
                                        <p:attrNameLst>
                                          <p:attrName>ppt_h</p:attrName>
                                        </p:attrNameLst>
                                      </p:cBhvr>
                                      <p:tavLst>
                                        <p:tav tm="0">
                                          <p:val>
                                            <p:strVal val="#ppt_h"/>
                                          </p:val>
                                        </p:tav>
                                        <p:tav tm="100000">
                                          <p:val>
                                            <p:strVal val="#ppt_h"/>
                                          </p:val>
                                        </p:tav>
                                      </p:tavLst>
                                    </p:anim>
                                    <p:animEffect transition="in" filter="fade">
                                      <p:cBhvr>
                                        <p:cTn id="36" dur="1000"/>
                                        <p:tgtEl>
                                          <p:spTgt spid="14"/>
                                        </p:tgtEl>
                                      </p:cBhvr>
                                    </p:animEffec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grpId="0" nodeType="clickEffect">
                                  <p:stCondLst>
                                    <p:cond delay="0"/>
                                  </p:stCondLst>
                                  <p:childTnLst>
                                    <p:set>
                                      <p:cBhvr>
                                        <p:cTn id="40" dur="1" fill="hold">
                                          <p:stCondLst>
                                            <p:cond delay="0"/>
                                          </p:stCondLst>
                                        </p:cTn>
                                        <p:tgtEl>
                                          <p:spTgt spid="15"/>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18"/>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16"/>
                                        </p:tgtEl>
                                        <p:attrNameLst>
                                          <p:attrName>style.visibility</p:attrName>
                                        </p:attrNameLst>
                                      </p:cBhvr>
                                      <p:to>
                                        <p:strVal val="visible"/>
                                      </p:to>
                                    </p:set>
                                  </p:childTnLst>
                                </p:cTn>
                              </p:par>
                              <p:par>
                                <p:cTn id="45" presetID="1" presetClass="entr" presetSubtype="0" fill="hold" grpId="0" nodeType="withEffect">
                                  <p:stCondLst>
                                    <p:cond delay="0"/>
                                  </p:stCondLst>
                                  <p:childTnLst>
                                    <p:set>
                                      <p:cBhvr>
                                        <p:cTn id="46" dur="1" fill="hold">
                                          <p:stCondLst>
                                            <p:cond delay="0"/>
                                          </p:stCondLst>
                                        </p:cTn>
                                        <p:tgtEl>
                                          <p:spTgt spid="20"/>
                                        </p:tgtEl>
                                        <p:attrNameLst>
                                          <p:attrName>style.visibility</p:attrName>
                                        </p:attrNameLst>
                                      </p:cBhvr>
                                      <p:to>
                                        <p:strVal val="visible"/>
                                      </p:to>
                                    </p:set>
                                  </p:childTnLst>
                                </p:cTn>
                              </p:par>
                              <p:par>
                                <p:cTn id="47" presetID="1" presetClass="entr" presetSubtype="0" fill="hold" grpId="0" nodeType="withEffect">
                                  <p:stCondLst>
                                    <p:cond delay="0"/>
                                  </p:stCondLst>
                                  <p:childTnLst>
                                    <p:set>
                                      <p:cBhvr>
                                        <p:cTn id="48" dur="1" fill="hold">
                                          <p:stCondLst>
                                            <p:cond delay="0"/>
                                          </p:stCondLst>
                                        </p:cTn>
                                        <p:tgtEl>
                                          <p:spTgt spid="17"/>
                                        </p:tgtEl>
                                        <p:attrNameLst>
                                          <p:attrName>style.visibility</p:attrName>
                                        </p:attrNameLst>
                                      </p:cBhvr>
                                      <p:to>
                                        <p:strVal val="visible"/>
                                      </p:to>
                                    </p:set>
                                  </p:childTnLst>
                                </p:cTn>
                              </p:par>
                              <p:par>
                                <p:cTn id="49" presetID="1" presetClass="entr" presetSubtype="0" fill="hold" grpId="0" nodeType="withEffect">
                                  <p:stCondLst>
                                    <p:cond delay="0"/>
                                  </p:stCondLst>
                                  <p:childTnLst>
                                    <p:set>
                                      <p:cBhvr>
                                        <p:cTn id="50" dur="1" fill="hold">
                                          <p:stCondLst>
                                            <p:cond delay="0"/>
                                          </p:stCondLst>
                                        </p:cTn>
                                        <p:tgtEl>
                                          <p:spTgt spid="19"/>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25"/>
                                        </p:tgtEl>
                                        <p:attrNameLst>
                                          <p:attrName>style.visibility</p:attrName>
                                        </p:attrNameLst>
                                      </p:cBhvr>
                                      <p:to>
                                        <p:strVal val="visible"/>
                                      </p:to>
                                    </p:set>
                                    <p:anim calcmode="lin" valueType="num">
                                      <p:cBhvr additive="base">
                                        <p:cTn id="55" dur="500" fill="hold"/>
                                        <p:tgtEl>
                                          <p:spTgt spid="25"/>
                                        </p:tgtEl>
                                        <p:attrNameLst>
                                          <p:attrName>ppt_x</p:attrName>
                                        </p:attrNameLst>
                                      </p:cBhvr>
                                      <p:tavLst>
                                        <p:tav tm="0">
                                          <p:val>
                                            <p:strVal val="#ppt_x"/>
                                          </p:val>
                                        </p:tav>
                                        <p:tav tm="100000">
                                          <p:val>
                                            <p:strVal val="#ppt_x"/>
                                          </p:val>
                                        </p:tav>
                                      </p:tavLst>
                                    </p:anim>
                                    <p:anim calcmode="lin" valueType="num">
                                      <p:cBhvr additive="base">
                                        <p:cTn id="56" dur="500" fill="hold"/>
                                        <p:tgtEl>
                                          <p:spTgt spid="25"/>
                                        </p:tgtEl>
                                        <p:attrNameLst>
                                          <p:attrName>ppt_y</p:attrName>
                                        </p:attrNameLst>
                                      </p:cBhvr>
                                      <p:tavLst>
                                        <p:tav tm="0">
                                          <p:val>
                                            <p:strVal val="1+#ppt_h/2"/>
                                          </p:val>
                                        </p:tav>
                                        <p:tav tm="100000">
                                          <p:val>
                                            <p:strVal val="#ppt_y"/>
                                          </p:val>
                                        </p:tav>
                                      </p:tavLst>
                                    </p:anim>
                                  </p:childTnLst>
                                </p:cTn>
                              </p:par>
                              <p:par>
                                <p:cTn id="57" presetID="2" presetClass="entr" presetSubtype="4" fill="hold" grpId="0" nodeType="withEffect">
                                  <p:stCondLst>
                                    <p:cond delay="0"/>
                                  </p:stCondLst>
                                  <p:childTnLst>
                                    <p:set>
                                      <p:cBhvr>
                                        <p:cTn id="58" dur="1" fill="hold">
                                          <p:stCondLst>
                                            <p:cond delay="0"/>
                                          </p:stCondLst>
                                        </p:cTn>
                                        <p:tgtEl>
                                          <p:spTgt spid="26"/>
                                        </p:tgtEl>
                                        <p:attrNameLst>
                                          <p:attrName>style.visibility</p:attrName>
                                        </p:attrNameLst>
                                      </p:cBhvr>
                                      <p:to>
                                        <p:strVal val="visible"/>
                                      </p:to>
                                    </p:set>
                                    <p:anim calcmode="lin" valueType="num">
                                      <p:cBhvr additive="base">
                                        <p:cTn id="59" dur="500" fill="hold"/>
                                        <p:tgtEl>
                                          <p:spTgt spid="26"/>
                                        </p:tgtEl>
                                        <p:attrNameLst>
                                          <p:attrName>ppt_x</p:attrName>
                                        </p:attrNameLst>
                                      </p:cBhvr>
                                      <p:tavLst>
                                        <p:tav tm="0">
                                          <p:val>
                                            <p:strVal val="#ppt_x"/>
                                          </p:val>
                                        </p:tav>
                                        <p:tav tm="100000">
                                          <p:val>
                                            <p:strVal val="#ppt_x"/>
                                          </p:val>
                                        </p:tav>
                                      </p:tavLst>
                                    </p:anim>
                                    <p:anim calcmode="lin" valueType="num">
                                      <p:cBhvr additive="base">
                                        <p:cTn id="60" dur="500" fill="hold"/>
                                        <p:tgtEl>
                                          <p:spTgt spid="26"/>
                                        </p:tgtEl>
                                        <p:attrNameLst>
                                          <p:attrName>ppt_y</p:attrName>
                                        </p:attrNameLst>
                                      </p:cBhvr>
                                      <p:tavLst>
                                        <p:tav tm="0">
                                          <p:val>
                                            <p:strVal val="1+#ppt_h/2"/>
                                          </p:val>
                                        </p:tav>
                                        <p:tav tm="100000">
                                          <p:val>
                                            <p:strVal val="#ppt_y"/>
                                          </p:val>
                                        </p:tav>
                                      </p:tavLst>
                                    </p:anim>
                                  </p:childTnLst>
                                </p:cTn>
                              </p:par>
                            </p:childTnLst>
                          </p:cTn>
                        </p:par>
                      </p:childTnLst>
                    </p:cTn>
                  </p:par>
                  <p:par>
                    <p:cTn id="61" fill="hold">
                      <p:stCondLst>
                        <p:cond delay="indefinite"/>
                      </p:stCondLst>
                      <p:childTnLst>
                        <p:par>
                          <p:cTn id="62" fill="hold">
                            <p:stCondLst>
                              <p:cond delay="0"/>
                            </p:stCondLst>
                            <p:childTnLst>
                              <p:par>
                                <p:cTn id="63" presetID="2" presetClass="entr" presetSubtype="4" fill="hold" grpId="0" nodeType="clickEffect">
                                  <p:stCondLst>
                                    <p:cond delay="0"/>
                                  </p:stCondLst>
                                  <p:childTnLst>
                                    <p:set>
                                      <p:cBhvr>
                                        <p:cTn id="64" dur="1" fill="hold">
                                          <p:stCondLst>
                                            <p:cond delay="0"/>
                                          </p:stCondLst>
                                        </p:cTn>
                                        <p:tgtEl>
                                          <p:spTgt spid="23"/>
                                        </p:tgtEl>
                                        <p:attrNameLst>
                                          <p:attrName>style.visibility</p:attrName>
                                        </p:attrNameLst>
                                      </p:cBhvr>
                                      <p:to>
                                        <p:strVal val="visible"/>
                                      </p:to>
                                    </p:set>
                                    <p:anim calcmode="lin" valueType="num">
                                      <p:cBhvr additive="base">
                                        <p:cTn id="65" dur="500" fill="hold"/>
                                        <p:tgtEl>
                                          <p:spTgt spid="23"/>
                                        </p:tgtEl>
                                        <p:attrNameLst>
                                          <p:attrName>ppt_x</p:attrName>
                                        </p:attrNameLst>
                                      </p:cBhvr>
                                      <p:tavLst>
                                        <p:tav tm="0">
                                          <p:val>
                                            <p:strVal val="#ppt_x"/>
                                          </p:val>
                                        </p:tav>
                                        <p:tav tm="100000">
                                          <p:val>
                                            <p:strVal val="#ppt_x"/>
                                          </p:val>
                                        </p:tav>
                                      </p:tavLst>
                                    </p:anim>
                                    <p:anim calcmode="lin" valueType="num">
                                      <p:cBhvr additive="base">
                                        <p:cTn id="66" dur="500" fill="hold"/>
                                        <p:tgtEl>
                                          <p:spTgt spid="23"/>
                                        </p:tgtEl>
                                        <p:attrNameLst>
                                          <p:attrName>ppt_y</p:attrName>
                                        </p:attrNameLst>
                                      </p:cBhvr>
                                      <p:tavLst>
                                        <p:tav tm="0">
                                          <p:val>
                                            <p:strVal val="1+#ppt_h/2"/>
                                          </p:val>
                                        </p:tav>
                                        <p:tav tm="100000">
                                          <p:val>
                                            <p:strVal val="#ppt_y"/>
                                          </p:val>
                                        </p:tav>
                                      </p:tavLst>
                                    </p:anim>
                                  </p:childTnLst>
                                </p:cTn>
                              </p:par>
                            </p:childTnLst>
                          </p:cTn>
                        </p:par>
                      </p:childTnLst>
                    </p:cTn>
                  </p:par>
                  <p:par>
                    <p:cTn id="67" fill="hold">
                      <p:stCondLst>
                        <p:cond delay="indefinite"/>
                      </p:stCondLst>
                      <p:childTnLst>
                        <p:par>
                          <p:cTn id="68" fill="hold">
                            <p:stCondLst>
                              <p:cond delay="0"/>
                            </p:stCondLst>
                            <p:childTnLst>
                              <p:par>
                                <p:cTn id="69" presetID="2" presetClass="entr" presetSubtype="4" fill="hold" grpId="0" nodeType="clickEffect">
                                  <p:stCondLst>
                                    <p:cond delay="0"/>
                                  </p:stCondLst>
                                  <p:childTnLst>
                                    <p:set>
                                      <p:cBhvr>
                                        <p:cTn id="70" dur="1" fill="hold">
                                          <p:stCondLst>
                                            <p:cond delay="0"/>
                                          </p:stCondLst>
                                        </p:cTn>
                                        <p:tgtEl>
                                          <p:spTgt spid="22"/>
                                        </p:tgtEl>
                                        <p:attrNameLst>
                                          <p:attrName>style.visibility</p:attrName>
                                        </p:attrNameLst>
                                      </p:cBhvr>
                                      <p:to>
                                        <p:strVal val="visible"/>
                                      </p:to>
                                    </p:set>
                                    <p:anim calcmode="lin" valueType="num">
                                      <p:cBhvr additive="base">
                                        <p:cTn id="71" dur="500" fill="hold"/>
                                        <p:tgtEl>
                                          <p:spTgt spid="22"/>
                                        </p:tgtEl>
                                        <p:attrNameLst>
                                          <p:attrName>ppt_x</p:attrName>
                                        </p:attrNameLst>
                                      </p:cBhvr>
                                      <p:tavLst>
                                        <p:tav tm="0">
                                          <p:val>
                                            <p:strVal val="#ppt_x"/>
                                          </p:val>
                                        </p:tav>
                                        <p:tav tm="100000">
                                          <p:val>
                                            <p:strVal val="#ppt_x"/>
                                          </p:val>
                                        </p:tav>
                                      </p:tavLst>
                                    </p:anim>
                                    <p:anim calcmode="lin" valueType="num">
                                      <p:cBhvr additive="base">
                                        <p:cTn id="72" dur="500" fill="hold"/>
                                        <p:tgtEl>
                                          <p:spTgt spid="2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11" grpId="0" animBg="1"/>
      <p:bldP spid="12" grpId="0" animBg="1"/>
      <p:bldP spid="13" grpId="0" animBg="1"/>
      <p:bldP spid="14" grpId="0" animBg="1"/>
      <p:bldP spid="15" grpId="0" animBg="1"/>
      <p:bldP spid="16" grpId="0" animBg="1"/>
      <p:bldP spid="17" grpId="0" animBg="1"/>
      <p:bldP spid="18" grpId="0" animBg="1"/>
      <p:bldP spid="19" grpId="0" animBg="1"/>
      <p:bldP spid="20" grpId="0" animBg="1"/>
      <p:bldP spid="22" grpId="0" animBg="1"/>
      <p:bldP spid="23" grpId="0" animBg="1"/>
      <p:bldP spid="25" grpId="0" animBg="1"/>
      <p:bldGraphic spid="26" grpId="0">
        <p:bldAsOne/>
      </p:bldGraphic>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23815161-58CA-48BB-9F55-DAE2A644D30A}"/>
              </a:ext>
            </a:extLst>
          </p:cNvPr>
          <p:cNvSpPr>
            <a:spLocks noGrp="1"/>
          </p:cNvSpPr>
          <p:nvPr>
            <p:ph type="title"/>
          </p:nvPr>
        </p:nvSpPr>
        <p:spPr>
          <a:xfrm>
            <a:off x="534989" y="180231"/>
            <a:ext cx="8628136" cy="885130"/>
          </a:xfrm>
        </p:spPr>
        <p:txBody>
          <a:bodyPr wrap="square" anchor="ctr">
            <a:normAutofit fontScale="90000"/>
          </a:bodyPr>
          <a:lstStyle/>
          <a:p>
            <a:r>
              <a:rPr lang="en-GB"/>
              <a:t>Indicators B-5– Number of people whose livelihoods were disrupted or destroyed</a:t>
            </a:r>
          </a:p>
        </p:txBody>
      </p:sp>
      <p:sp>
        <p:nvSpPr>
          <p:cNvPr id="15" name="Rectangle 14">
            <a:extLst>
              <a:ext uri="{FF2B5EF4-FFF2-40B4-BE49-F238E27FC236}">
                <a16:creationId xmlns:a16="http://schemas.microsoft.com/office/drawing/2014/main" id="{8773B1F1-45C8-164E-8C18-9EB7424976D0}"/>
              </a:ext>
            </a:extLst>
          </p:cNvPr>
          <p:cNvSpPr/>
          <p:nvPr/>
        </p:nvSpPr>
        <p:spPr>
          <a:xfrm>
            <a:off x="491250" y="2111047"/>
            <a:ext cx="2920346" cy="500141"/>
          </a:xfrm>
          <a:prstGeom prst="rect">
            <a:avLst/>
          </a:prstGeom>
          <a:solidFill>
            <a:schemeClr val="accent6">
              <a:lumMod val="60000"/>
              <a:lumOff val="40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800" b="1">
                <a:solidFill>
                  <a:srgbClr val="004084"/>
                </a:solidFill>
                <a:latin typeface="+mj-lt"/>
                <a:ea typeface="Roboto Black" panose="02000000000000000000" pitchFamily="2" charset="0"/>
                <a:cs typeface="Roboto Black" panose="02000000000000000000" pitchFamily="2" charset="0"/>
              </a:rPr>
              <a:t>Overview of data</a:t>
            </a:r>
            <a:endParaRPr lang="en-GB" sz="2000" b="1">
              <a:solidFill>
                <a:srgbClr val="004084"/>
              </a:solidFill>
              <a:latin typeface="+mj-lt"/>
              <a:ea typeface="Roboto Black" panose="02000000000000000000" pitchFamily="2" charset="0"/>
              <a:cs typeface="Roboto Black" panose="02000000000000000000" pitchFamily="2" charset="0"/>
            </a:endParaRPr>
          </a:p>
        </p:txBody>
      </p:sp>
      <p:sp>
        <p:nvSpPr>
          <p:cNvPr id="16" name="Rectangle 15">
            <a:extLst>
              <a:ext uri="{FF2B5EF4-FFF2-40B4-BE49-F238E27FC236}">
                <a16:creationId xmlns:a16="http://schemas.microsoft.com/office/drawing/2014/main" id="{138F152A-80B0-194D-A856-E760F12AF0B3}"/>
              </a:ext>
            </a:extLst>
          </p:cNvPr>
          <p:cNvSpPr/>
          <p:nvPr/>
        </p:nvSpPr>
        <p:spPr>
          <a:xfrm>
            <a:off x="3940528" y="2111047"/>
            <a:ext cx="2920346" cy="500141"/>
          </a:xfrm>
          <a:prstGeom prst="rect">
            <a:avLst/>
          </a:prstGeom>
          <a:solidFill>
            <a:schemeClr val="accent6">
              <a:lumMod val="60000"/>
              <a:lumOff val="40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800" b="1">
                <a:solidFill>
                  <a:srgbClr val="004084"/>
                </a:solidFill>
                <a:latin typeface="+mj-lt"/>
                <a:ea typeface="Roboto Black" panose="02000000000000000000" pitchFamily="2" charset="0"/>
                <a:cs typeface="Roboto Black" panose="02000000000000000000" pitchFamily="2" charset="0"/>
              </a:rPr>
              <a:t>Data disaggregation</a:t>
            </a:r>
            <a:endParaRPr lang="en-GB" sz="2000" b="1">
              <a:solidFill>
                <a:srgbClr val="004084"/>
              </a:solidFill>
              <a:latin typeface="+mj-lt"/>
              <a:ea typeface="Roboto Black" panose="02000000000000000000" pitchFamily="2" charset="0"/>
              <a:cs typeface="Roboto Black" panose="02000000000000000000" pitchFamily="2" charset="0"/>
            </a:endParaRPr>
          </a:p>
        </p:txBody>
      </p:sp>
      <p:sp>
        <p:nvSpPr>
          <p:cNvPr id="17" name="Rectangle 16">
            <a:extLst>
              <a:ext uri="{FF2B5EF4-FFF2-40B4-BE49-F238E27FC236}">
                <a16:creationId xmlns:a16="http://schemas.microsoft.com/office/drawing/2014/main" id="{5777C101-7B1A-6849-9DA3-1F7BFDAEC1EA}"/>
              </a:ext>
            </a:extLst>
          </p:cNvPr>
          <p:cNvSpPr/>
          <p:nvPr/>
        </p:nvSpPr>
        <p:spPr>
          <a:xfrm>
            <a:off x="7406414" y="2113385"/>
            <a:ext cx="2920346" cy="500141"/>
          </a:xfrm>
          <a:prstGeom prst="rect">
            <a:avLst/>
          </a:prstGeom>
          <a:solidFill>
            <a:schemeClr val="accent6">
              <a:lumMod val="60000"/>
              <a:lumOff val="40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800" b="1">
                <a:solidFill>
                  <a:srgbClr val="004084"/>
                </a:solidFill>
                <a:latin typeface="+mj-lt"/>
                <a:ea typeface="Roboto Black" panose="02000000000000000000" pitchFamily="2" charset="0"/>
                <a:cs typeface="Roboto Black" panose="02000000000000000000" pitchFamily="2" charset="0"/>
              </a:rPr>
              <a:t>Sources of data</a:t>
            </a:r>
            <a:endParaRPr lang="en-GB" sz="2000" b="1">
              <a:solidFill>
                <a:srgbClr val="004084"/>
              </a:solidFill>
              <a:latin typeface="+mj-lt"/>
              <a:ea typeface="Roboto Black" panose="02000000000000000000" pitchFamily="2" charset="0"/>
              <a:cs typeface="Roboto Black" panose="02000000000000000000" pitchFamily="2" charset="0"/>
            </a:endParaRPr>
          </a:p>
        </p:txBody>
      </p:sp>
      <p:sp>
        <p:nvSpPr>
          <p:cNvPr id="18" name="Triangle 17">
            <a:extLst>
              <a:ext uri="{FF2B5EF4-FFF2-40B4-BE49-F238E27FC236}">
                <a16:creationId xmlns:a16="http://schemas.microsoft.com/office/drawing/2014/main" id="{80728C09-BFF9-1540-AE5C-A3F1CA139AFD}"/>
              </a:ext>
            </a:extLst>
          </p:cNvPr>
          <p:cNvSpPr/>
          <p:nvPr/>
        </p:nvSpPr>
        <p:spPr>
          <a:xfrm rot="10800000">
            <a:off x="474000" y="2651534"/>
            <a:ext cx="2954846" cy="521961"/>
          </a:xfrm>
          <a:prstGeom prst="triangle">
            <a:avLst>
              <a:gd name="adj" fmla="val 49497"/>
            </a:avLst>
          </a:prstGeom>
          <a:solidFill>
            <a:schemeClr val="accent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19" name="Triangle 18">
            <a:extLst>
              <a:ext uri="{FF2B5EF4-FFF2-40B4-BE49-F238E27FC236}">
                <a16:creationId xmlns:a16="http://schemas.microsoft.com/office/drawing/2014/main" id="{F55A0B7D-A637-CE44-A515-94E9F22B0D02}"/>
              </a:ext>
            </a:extLst>
          </p:cNvPr>
          <p:cNvSpPr/>
          <p:nvPr/>
        </p:nvSpPr>
        <p:spPr>
          <a:xfrm rot="10800000">
            <a:off x="7371914" y="2663307"/>
            <a:ext cx="2954846" cy="521961"/>
          </a:xfrm>
          <a:prstGeom prst="triangle">
            <a:avLst>
              <a:gd name="adj" fmla="val 49497"/>
            </a:avLst>
          </a:prstGeom>
          <a:solidFill>
            <a:schemeClr val="accent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20" name="Triangle 19">
            <a:extLst>
              <a:ext uri="{FF2B5EF4-FFF2-40B4-BE49-F238E27FC236}">
                <a16:creationId xmlns:a16="http://schemas.microsoft.com/office/drawing/2014/main" id="{CAADB6A3-535A-1745-9AA5-FF5521C4C824}"/>
              </a:ext>
            </a:extLst>
          </p:cNvPr>
          <p:cNvSpPr/>
          <p:nvPr/>
        </p:nvSpPr>
        <p:spPr>
          <a:xfrm rot="10800000">
            <a:off x="3922636" y="2670215"/>
            <a:ext cx="2954846" cy="521961"/>
          </a:xfrm>
          <a:prstGeom prst="triangle">
            <a:avLst>
              <a:gd name="adj" fmla="val 49497"/>
            </a:avLst>
          </a:prstGeom>
          <a:solidFill>
            <a:schemeClr val="accent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22" name="Content Placeholder 6">
            <a:extLst>
              <a:ext uri="{FF2B5EF4-FFF2-40B4-BE49-F238E27FC236}">
                <a16:creationId xmlns:a16="http://schemas.microsoft.com/office/drawing/2014/main" id="{E80AF0BD-8B34-AC4E-A430-D7AA5248ED65}"/>
              </a:ext>
            </a:extLst>
          </p:cNvPr>
          <p:cNvSpPr txBox="1">
            <a:spLocks/>
          </p:cNvSpPr>
          <p:nvPr/>
        </p:nvSpPr>
        <p:spPr>
          <a:xfrm>
            <a:off x="7192060" y="3761936"/>
            <a:ext cx="3437473" cy="3396298"/>
          </a:xfrm>
          <a:prstGeom prst="rect">
            <a:avLst/>
          </a:prstGeom>
          <a:solidFill>
            <a:schemeClr val="bg1"/>
          </a:solidFill>
        </p:spPr>
        <p:txBody>
          <a:bodyPr/>
          <a:lstStyle>
            <a:lvl1pPr marL="390525" indent="-390525" algn="l" defTabSz="1042988" rtl="0" eaLnBrk="1" fontAlgn="base" hangingPunct="1">
              <a:lnSpc>
                <a:spcPct val="120000"/>
              </a:lnSpc>
              <a:spcBef>
                <a:spcPct val="20000"/>
              </a:spcBef>
              <a:spcAft>
                <a:spcPct val="0"/>
              </a:spcAft>
              <a:buClr>
                <a:srgbClr val="FF9933"/>
              </a:buClr>
              <a:buFont typeface="Wingdings" panose="05000000000000000000" pitchFamily="2" charset="2"/>
              <a:buChar char="§"/>
              <a:defRPr sz="2000">
                <a:solidFill>
                  <a:srgbClr val="004084"/>
                </a:solidFill>
                <a:latin typeface="Roboto" panose="02000000000000000000" pitchFamily="2" charset="0"/>
                <a:ea typeface="Roboto" panose="02000000000000000000" pitchFamily="2" charset="0"/>
                <a:cs typeface="Roboto" panose="02000000000000000000" pitchFamily="2" charset="0"/>
              </a:defRPr>
            </a:lvl1pPr>
            <a:lvl2pPr marL="742950" indent="-285750" algn="l" defTabSz="1042988" rtl="0" eaLnBrk="1" fontAlgn="base" hangingPunct="1">
              <a:lnSpc>
                <a:spcPct val="120000"/>
              </a:lnSpc>
              <a:spcBef>
                <a:spcPct val="20000"/>
              </a:spcBef>
              <a:spcAft>
                <a:spcPct val="0"/>
              </a:spcAft>
              <a:buClr>
                <a:srgbClr val="004084"/>
              </a:buClr>
              <a:buFont typeface="Arial" panose="020B0604020202020204" pitchFamily="34" charset="0"/>
              <a:buChar char="‒"/>
              <a:defRPr sz="1800">
                <a:solidFill>
                  <a:srgbClr val="004084"/>
                </a:solidFill>
                <a:latin typeface="Roboto" panose="02000000000000000000" pitchFamily="2" charset="0"/>
                <a:ea typeface="Roboto" panose="02000000000000000000" pitchFamily="2" charset="0"/>
                <a:cs typeface="Roboto" panose="02000000000000000000" pitchFamily="2" charset="0"/>
              </a:defRPr>
            </a:lvl2pPr>
            <a:lvl3pPr marL="1073150" indent="-268288" algn="l" defTabSz="1042988" rtl="0" eaLnBrk="1" fontAlgn="base" hangingPunct="1">
              <a:lnSpc>
                <a:spcPct val="120000"/>
              </a:lnSpc>
              <a:spcBef>
                <a:spcPct val="20000"/>
              </a:spcBef>
              <a:spcAft>
                <a:spcPct val="0"/>
              </a:spcAft>
              <a:buFont typeface="Wingdings" panose="05000000000000000000" pitchFamily="2" charset="2"/>
              <a:buChar char="§"/>
              <a:defRPr sz="1600" i="0">
                <a:solidFill>
                  <a:srgbClr val="004084"/>
                </a:solidFill>
                <a:latin typeface="Roboto" panose="02000000000000000000" pitchFamily="2" charset="0"/>
                <a:ea typeface="Roboto" panose="02000000000000000000" pitchFamily="2" charset="0"/>
                <a:cs typeface="Roboto" panose="02000000000000000000" pitchFamily="2" charset="0"/>
              </a:defRPr>
            </a:lvl3pPr>
            <a:lvl4pPr marL="1824038" indent="-260350" algn="l" defTabSz="1042988" rtl="0" eaLnBrk="1" fontAlgn="base" hangingPunct="1">
              <a:spcBef>
                <a:spcPct val="20000"/>
              </a:spcBef>
              <a:spcAft>
                <a:spcPct val="0"/>
              </a:spcAft>
              <a:buFont typeface="Arial" charset="0"/>
              <a:defRPr sz="2300">
                <a:solidFill>
                  <a:schemeClr val="tx1"/>
                </a:solidFill>
                <a:latin typeface="+mn-lt"/>
                <a:ea typeface="Arial" charset="0"/>
                <a:cs typeface="+mn-cs"/>
              </a:defRPr>
            </a:lvl4pPr>
            <a:lvl5pPr marL="2346325" indent="-260350" algn="l" defTabSz="1042988" rtl="0" eaLnBrk="1" fontAlgn="base" hangingPunct="1">
              <a:spcBef>
                <a:spcPct val="20000"/>
              </a:spcBef>
              <a:spcAft>
                <a:spcPct val="0"/>
              </a:spcAft>
              <a:buFont typeface="Arial" charset="0"/>
              <a:defRPr sz="2300">
                <a:solidFill>
                  <a:schemeClr val="tx1"/>
                </a:solidFill>
                <a:latin typeface="+mn-lt"/>
                <a:ea typeface="Arial" charset="0"/>
                <a:cs typeface="+mn-cs"/>
              </a:defRPr>
            </a:lvl5pPr>
            <a:lvl6pPr marL="2803525" indent="-260350" algn="l" defTabSz="1042988" rtl="0" eaLnBrk="1" fontAlgn="base" hangingPunct="1">
              <a:spcBef>
                <a:spcPct val="20000"/>
              </a:spcBef>
              <a:spcAft>
                <a:spcPct val="0"/>
              </a:spcAft>
              <a:buFont typeface="Arial" charset="0"/>
              <a:defRPr sz="2300">
                <a:solidFill>
                  <a:schemeClr val="tx1"/>
                </a:solidFill>
                <a:latin typeface="+mn-lt"/>
                <a:ea typeface="Arial" charset="0"/>
                <a:cs typeface="+mn-cs"/>
              </a:defRPr>
            </a:lvl6pPr>
            <a:lvl7pPr marL="3260725" indent="-260350" algn="l" defTabSz="1042988" rtl="0" eaLnBrk="1" fontAlgn="base" hangingPunct="1">
              <a:spcBef>
                <a:spcPct val="20000"/>
              </a:spcBef>
              <a:spcAft>
                <a:spcPct val="0"/>
              </a:spcAft>
              <a:buFont typeface="Arial" charset="0"/>
              <a:defRPr sz="2300">
                <a:solidFill>
                  <a:schemeClr val="tx1"/>
                </a:solidFill>
                <a:latin typeface="+mn-lt"/>
                <a:ea typeface="Arial" charset="0"/>
                <a:cs typeface="+mn-cs"/>
              </a:defRPr>
            </a:lvl7pPr>
            <a:lvl8pPr marL="3717925" indent="-260350" algn="l" defTabSz="1042988" rtl="0" eaLnBrk="1" fontAlgn="base" hangingPunct="1">
              <a:spcBef>
                <a:spcPct val="20000"/>
              </a:spcBef>
              <a:spcAft>
                <a:spcPct val="0"/>
              </a:spcAft>
              <a:buFont typeface="Arial" charset="0"/>
              <a:defRPr sz="2300">
                <a:solidFill>
                  <a:schemeClr val="tx1"/>
                </a:solidFill>
                <a:latin typeface="+mn-lt"/>
                <a:ea typeface="Arial" charset="0"/>
                <a:cs typeface="+mn-cs"/>
              </a:defRPr>
            </a:lvl8pPr>
            <a:lvl9pPr marL="4175125" indent="-260350" algn="l" defTabSz="1042988" rtl="0" eaLnBrk="1" fontAlgn="base" hangingPunct="1">
              <a:spcBef>
                <a:spcPct val="20000"/>
              </a:spcBef>
              <a:spcAft>
                <a:spcPct val="0"/>
              </a:spcAft>
              <a:buFont typeface="Arial" charset="0"/>
              <a:defRPr sz="2300">
                <a:solidFill>
                  <a:schemeClr val="tx1"/>
                </a:solidFill>
                <a:latin typeface="+mn-lt"/>
                <a:ea typeface="Arial" charset="0"/>
                <a:cs typeface="+mn-cs"/>
              </a:defRPr>
            </a:lvl9pPr>
          </a:lstStyle>
          <a:p>
            <a:pPr marL="228600" indent="-228600"/>
            <a:r>
              <a:rPr lang="en-US" sz="1600" b="1">
                <a:latin typeface="Roboto Slab" pitchFamily="2" charset="0"/>
                <a:ea typeface="Roboto Slab" pitchFamily="2" charset="0"/>
              </a:rPr>
              <a:t>Main sources of data are Civil protection/ NDMA. </a:t>
            </a:r>
          </a:p>
          <a:p>
            <a:pPr marL="228600" indent="-228600"/>
            <a:r>
              <a:rPr lang="en-US" sz="1600">
                <a:latin typeface="Roboto Slab" pitchFamily="2" charset="0"/>
                <a:ea typeface="Roboto Slab" pitchFamily="2" charset="0"/>
              </a:rPr>
              <a:t>Ad-hoc sources: </a:t>
            </a:r>
            <a:r>
              <a:rPr lang="en-US" sz="1600" b="1">
                <a:latin typeface="Roboto Slab" pitchFamily="2" charset="0"/>
                <a:ea typeface="Roboto Slab" pitchFamily="2" charset="0"/>
              </a:rPr>
              <a:t>Police, Statistics,  Ministry of Agriculture, Ministry of Environment, Ministry of Finance </a:t>
            </a:r>
          </a:p>
          <a:p>
            <a:pPr marL="228600" indent="-228600"/>
            <a:r>
              <a:rPr lang="en-US" sz="1600">
                <a:latin typeface="Roboto Slab" pitchFamily="2" charset="0"/>
                <a:ea typeface="Roboto Slab" pitchFamily="2" charset="0"/>
              </a:rPr>
              <a:t>Other sources: national </a:t>
            </a:r>
            <a:r>
              <a:rPr lang="en-US" sz="1600" b="1">
                <a:latin typeface="Roboto Slab" pitchFamily="2" charset="0"/>
                <a:ea typeface="Roboto Slab" pitchFamily="2" charset="0"/>
              </a:rPr>
              <a:t>reports on early warning assessments, drought relief etc. </a:t>
            </a:r>
            <a:endParaRPr lang="en-US" sz="1400">
              <a:latin typeface="Roboto Slab" pitchFamily="2" charset="0"/>
              <a:ea typeface="Roboto Slab" pitchFamily="2" charset="0"/>
            </a:endParaRPr>
          </a:p>
        </p:txBody>
      </p:sp>
      <p:sp>
        <p:nvSpPr>
          <p:cNvPr id="23" name="Content Placeholder 6">
            <a:extLst>
              <a:ext uri="{FF2B5EF4-FFF2-40B4-BE49-F238E27FC236}">
                <a16:creationId xmlns:a16="http://schemas.microsoft.com/office/drawing/2014/main" id="{8A2B9FAE-A627-9947-844E-F799A1DF81DB}"/>
              </a:ext>
            </a:extLst>
          </p:cNvPr>
          <p:cNvSpPr txBox="1">
            <a:spLocks/>
          </p:cNvSpPr>
          <p:nvPr/>
        </p:nvSpPr>
        <p:spPr>
          <a:xfrm>
            <a:off x="3922636" y="3828339"/>
            <a:ext cx="3249581" cy="1061988"/>
          </a:xfrm>
          <a:prstGeom prst="rect">
            <a:avLst/>
          </a:prstGeom>
          <a:solidFill>
            <a:schemeClr val="bg1"/>
          </a:solidFill>
        </p:spPr>
        <p:txBody>
          <a:bodyPr/>
          <a:lstStyle>
            <a:lvl1pPr marL="390525" indent="-390525" algn="l" defTabSz="1042988" rtl="0" eaLnBrk="1" fontAlgn="base" hangingPunct="1">
              <a:lnSpc>
                <a:spcPct val="120000"/>
              </a:lnSpc>
              <a:spcBef>
                <a:spcPct val="20000"/>
              </a:spcBef>
              <a:spcAft>
                <a:spcPct val="0"/>
              </a:spcAft>
              <a:buClr>
                <a:srgbClr val="FF9933"/>
              </a:buClr>
              <a:buFont typeface="Wingdings" panose="05000000000000000000" pitchFamily="2" charset="2"/>
              <a:buChar char="§"/>
              <a:defRPr sz="2000">
                <a:solidFill>
                  <a:srgbClr val="004084"/>
                </a:solidFill>
                <a:latin typeface="Roboto" panose="02000000000000000000" pitchFamily="2" charset="0"/>
                <a:ea typeface="Roboto" panose="02000000000000000000" pitchFamily="2" charset="0"/>
                <a:cs typeface="Roboto" panose="02000000000000000000" pitchFamily="2" charset="0"/>
              </a:defRPr>
            </a:lvl1pPr>
            <a:lvl2pPr marL="742950" indent="-285750" algn="l" defTabSz="1042988" rtl="0" eaLnBrk="1" fontAlgn="base" hangingPunct="1">
              <a:lnSpc>
                <a:spcPct val="120000"/>
              </a:lnSpc>
              <a:spcBef>
                <a:spcPct val="20000"/>
              </a:spcBef>
              <a:spcAft>
                <a:spcPct val="0"/>
              </a:spcAft>
              <a:buClr>
                <a:srgbClr val="004084"/>
              </a:buClr>
              <a:buFont typeface="Arial" panose="020B0604020202020204" pitchFamily="34" charset="0"/>
              <a:buChar char="‒"/>
              <a:defRPr sz="1800">
                <a:solidFill>
                  <a:srgbClr val="004084"/>
                </a:solidFill>
                <a:latin typeface="Roboto" panose="02000000000000000000" pitchFamily="2" charset="0"/>
                <a:ea typeface="Roboto" panose="02000000000000000000" pitchFamily="2" charset="0"/>
                <a:cs typeface="Roboto" panose="02000000000000000000" pitchFamily="2" charset="0"/>
              </a:defRPr>
            </a:lvl2pPr>
            <a:lvl3pPr marL="1073150" indent="-268288" algn="l" defTabSz="1042988" rtl="0" eaLnBrk="1" fontAlgn="base" hangingPunct="1">
              <a:lnSpc>
                <a:spcPct val="120000"/>
              </a:lnSpc>
              <a:spcBef>
                <a:spcPct val="20000"/>
              </a:spcBef>
              <a:spcAft>
                <a:spcPct val="0"/>
              </a:spcAft>
              <a:buFont typeface="Wingdings" panose="05000000000000000000" pitchFamily="2" charset="2"/>
              <a:buChar char="§"/>
              <a:defRPr sz="1600" i="0">
                <a:solidFill>
                  <a:srgbClr val="004084"/>
                </a:solidFill>
                <a:latin typeface="Roboto" panose="02000000000000000000" pitchFamily="2" charset="0"/>
                <a:ea typeface="Roboto" panose="02000000000000000000" pitchFamily="2" charset="0"/>
                <a:cs typeface="Roboto" panose="02000000000000000000" pitchFamily="2" charset="0"/>
              </a:defRPr>
            </a:lvl3pPr>
            <a:lvl4pPr marL="1824038" indent="-260350" algn="l" defTabSz="1042988" rtl="0" eaLnBrk="1" fontAlgn="base" hangingPunct="1">
              <a:spcBef>
                <a:spcPct val="20000"/>
              </a:spcBef>
              <a:spcAft>
                <a:spcPct val="0"/>
              </a:spcAft>
              <a:buFont typeface="Arial" charset="0"/>
              <a:defRPr sz="2300">
                <a:solidFill>
                  <a:schemeClr val="tx1"/>
                </a:solidFill>
                <a:latin typeface="+mn-lt"/>
                <a:ea typeface="Arial" charset="0"/>
                <a:cs typeface="+mn-cs"/>
              </a:defRPr>
            </a:lvl4pPr>
            <a:lvl5pPr marL="2346325" indent="-260350" algn="l" defTabSz="1042988" rtl="0" eaLnBrk="1" fontAlgn="base" hangingPunct="1">
              <a:spcBef>
                <a:spcPct val="20000"/>
              </a:spcBef>
              <a:spcAft>
                <a:spcPct val="0"/>
              </a:spcAft>
              <a:buFont typeface="Arial" charset="0"/>
              <a:defRPr sz="2300">
                <a:solidFill>
                  <a:schemeClr val="tx1"/>
                </a:solidFill>
                <a:latin typeface="+mn-lt"/>
                <a:ea typeface="Arial" charset="0"/>
                <a:cs typeface="+mn-cs"/>
              </a:defRPr>
            </a:lvl5pPr>
            <a:lvl6pPr marL="2803525" indent="-260350" algn="l" defTabSz="1042988" rtl="0" eaLnBrk="1" fontAlgn="base" hangingPunct="1">
              <a:spcBef>
                <a:spcPct val="20000"/>
              </a:spcBef>
              <a:spcAft>
                <a:spcPct val="0"/>
              </a:spcAft>
              <a:buFont typeface="Arial" charset="0"/>
              <a:defRPr sz="2300">
                <a:solidFill>
                  <a:schemeClr val="tx1"/>
                </a:solidFill>
                <a:latin typeface="+mn-lt"/>
                <a:ea typeface="Arial" charset="0"/>
                <a:cs typeface="+mn-cs"/>
              </a:defRPr>
            </a:lvl6pPr>
            <a:lvl7pPr marL="3260725" indent="-260350" algn="l" defTabSz="1042988" rtl="0" eaLnBrk="1" fontAlgn="base" hangingPunct="1">
              <a:spcBef>
                <a:spcPct val="20000"/>
              </a:spcBef>
              <a:spcAft>
                <a:spcPct val="0"/>
              </a:spcAft>
              <a:buFont typeface="Arial" charset="0"/>
              <a:defRPr sz="2300">
                <a:solidFill>
                  <a:schemeClr val="tx1"/>
                </a:solidFill>
                <a:latin typeface="+mn-lt"/>
                <a:ea typeface="Arial" charset="0"/>
                <a:cs typeface="+mn-cs"/>
              </a:defRPr>
            </a:lvl7pPr>
            <a:lvl8pPr marL="3717925" indent="-260350" algn="l" defTabSz="1042988" rtl="0" eaLnBrk="1" fontAlgn="base" hangingPunct="1">
              <a:spcBef>
                <a:spcPct val="20000"/>
              </a:spcBef>
              <a:spcAft>
                <a:spcPct val="0"/>
              </a:spcAft>
              <a:buFont typeface="Arial" charset="0"/>
              <a:defRPr sz="2300">
                <a:solidFill>
                  <a:schemeClr val="tx1"/>
                </a:solidFill>
                <a:latin typeface="+mn-lt"/>
                <a:ea typeface="Arial" charset="0"/>
                <a:cs typeface="+mn-cs"/>
              </a:defRPr>
            </a:lvl8pPr>
            <a:lvl9pPr marL="4175125" indent="-260350" algn="l" defTabSz="1042988" rtl="0" eaLnBrk="1" fontAlgn="base" hangingPunct="1">
              <a:spcBef>
                <a:spcPct val="20000"/>
              </a:spcBef>
              <a:spcAft>
                <a:spcPct val="0"/>
              </a:spcAft>
              <a:buFont typeface="Arial" charset="0"/>
              <a:defRPr sz="2300">
                <a:solidFill>
                  <a:schemeClr val="tx1"/>
                </a:solidFill>
                <a:latin typeface="+mn-lt"/>
                <a:ea typeface="Arial" charset="0"/>
                <a:cs typeface="+mn-cs"/>
              </a:defRPr>
            </a:lvl9pPr>
          </a:lstStyle>
          <a:p>
            <a:pPr marL="228600" indent="-228600">
              <a:spcBef>
                <a:spcPts val="984"/>
              </a:spcBef>
            </a:pPr>
            <a:r>
              <a:rPr lang="en-US" sz="1600" b="1">
                <a:latin typeface="Roboto Slab" pitchFamily="2" charset="0"/>
                <a:ea typeface="Roboto Slab" pitchFamily="2" charset="0"/>
              </a:rPr>
              <a:t>Disaggregation is scarce. </a:t>
            </a:r>
            <a:r>
              <a:rPr lang="en-US" sz="1600">
                <a:latin typeface="Roboto Slab" pitchFamily="2" charset="0"/>
                <a:ea typeface="Roboto Slab" pitchFamily="2" charset="0"/>
              </a:rPr>
              <a:t>About 10% disaggregate by hazard types.</a:t>
            </a:r>
          </a:p>
        </p:txBody>
      </p:sp>
      <p:sp>
        <p:nvSpPr>
          <p:cNvPr id="25" name="Content Placeholder 6">
            <a:extLst>
              <a:ext uri="{FF2B5EF4-FFF2-40B4-BE49-F238E27FC236}">
                <a16:creationId xmlns:a16="http://schemas.microsoft.com/office/drawing/2014/main" id="{27B9B297-89AE-7E4D-BECB-C88E6345BBBD}"/>
              </a:ext>
            </a:extLst>
          </p:cNvPr>
          <p:cNvSpPr txBox="1">
            <a:spLocks/>
          </p:cNvSpPr>
          <p:nvPr/>
        </p:nvSpPr>
        <p:spPr>
          <a:xfrm>
            <a:off x="306789" y="3408606"/>
            <a:ext cx="3596004" cy="3396298"/>
          </a:xfrm>
          <a:prstGeom prst="rect">
            <a:avLst/>
          </a:prstGeom>
          <a:solidFill>
            <a:schemeClr val="bg1"/>
          </a:solidFill>
        </p:spPr>
        <p:txBody>
          <a:bodyPr/>
          <a:lstStyle>
            <a:lvl1pPr marL="390525" indent="-390525" algn="l" defTabSz="1042988" rtl="0" eaLnBrk="1" fontAlgn="base" hangingPunct="1">
              <a:lnSpc>
                <a:spcPct val="120000"/>
              </a:lnSpc>
              <a:spcBef>
                <a:spcPct val="20000"/>
              </a:spcBef>
              <a:spcAft>
                <a:spcPct val="0"/>
              </a:spcAft>
              <a:buClr>
                <a:srgbClr val="FF9933"/>
              </a:buClr>
              <a:buFont typeface="Wingdings" panose="05000000000000000000" pitchFamily="2" charset="2"/>
              <a:buChar char="§"/>
              <a:defRPr sz="2000">
                <a:solidFill>
                  <a:srgbClr val="004084"/>
                </a:solidFill>
                <a:latin typeface="Roboto" panose="02000000000000000000" pitchFamily="2" charset="0"/>
                <a:ea typeface="Roboto" panose="02000000000000000000" pitchFamily="2" charset="0"/>
                <a:cs typeface="Roboto" panose="02000000000000000000" pitchFamily="2" charset="0"/>
              </a:defRPr>
            </a:lvl1pPr>
            <a:lvl2pPr marL="742950" indent="-285750" algn="l" defTabSz="1042988" rtl="0" eaLnBrk="1" fontAlgn="base" hangingPunct="1">
              <a:lnSpc>
                <a:spcPct val="120000"/>
              </a:lnSpc>
              <a:spcBef>
                <a:spcPct val="20000"/>
              </a:spcBef>
              <a:spcAft>
                <a:spcPct val="0"/>
              </a:spcAft>
              <a:buClr>
                <a:srgbClr val="004084"/>
              </a:buClr>
              <a:buFont typeface="Arial" panose="020B0604020202020204" pitchFamily="34" charset="0"/>
              <a:buChar char="‒"/>
              <a:defRPr sz="1800">
                <a:solidFill>
                  <a:srgbClr val="004084"/>
                </a:solidFill>
                <a:latin typeface="Roboto" panose="02000000000000000000" pitchFamily="2" charset="0"/>
                <a:ea typeface="Roboto" panose="02000000000000000000" pitchFamily="2" charset="0"/>
                <a:cs typeface="Roboto" panose="02000000000000000000" pitchFamily="2" charset="0"/>
              </a:defRPr>
            </a:lvl2pPr>
            <a:lvl3pPr marL="1073150" indent="-268288" algn="l" defTabSz="1042988" rtl="0" eaLnBrk="1" fontAlgn="base" hangingPunct="1">
              <a:lnSpc>
                <a:spcPct val="120000"/>
              </a:lnSpc>
              <a:spcBef>
                <a:spcPct val="20000"/>
              </a:spcBef>
              <a:spcAft>
                <a:spcPct val="0"/>
              </a:spcAft>
              <a:buFont typeface="Wingdings" panose="05000000000000000000" pitchFamily="2" charset="2"/>
              <a:buChar char="§"/>
              <a:defRPr sz="1600" i="0">
                <a:solidFill>
                  <a:srgbClr val="004084"/>
                </a:solidFill>
                <a:latin typeface="Roboto" panose="02000000000000000000" pitchFamily="2" charset="0"/>
                <a:ea typeface="Roboto" panose="02000000000000000000" pitchFamily="2" charset="0"/>
                <a:cs typeface="Roboto" panose="02000000000000000000" pitchFamily="2" charset="0"/>
              </a:defRPr>
            </a:lvl3pPr>
            <a:lvl4pPr marL="1824038" indent="-260350" algn="l" defTabSz="1042988" rtl="0" eaLnBrk="1" fontAlgn="base" hangingPunct="1">
              <a:spcBef>
                <a:spcPct val="20000"/>
              </a:spcBef>
              <a:spcAft>
                <a:spcPct val="0"/>
              </a:spcAft>
              <a:buFont typeface="Arial" charset="0"/>
              <a:defRPr sz="2300">
                <a:solidFill>
                  <a:schemeClr val="tx1"/>
                </a:solidFill>
                <a:latin typeface="+mn-lt"/>
                <a:ea typeface="Arial" charset="0"/>
                <a:cs typeface="+mn-cs"/>
              </a:defRPr>
            </a:lvl4pPr>
            <a:lvl5pPr marL="2346325" indent="-260350" algn="l" defTabSz="1042988" rtl="0" eaLnBrk="1" fontAlgn="base" hangingPunct="1">
              <a:spcBef>
                <a:spcPct val="20000"/>
              </a:spcBef>
              <a:spcAft>
                <a:spcPct val="0"/>
              </a:spcAft>
              <a:buFont typeface="Arial" charset="0"/>
              <a:defRPr sz="2300">
                <a:solidFill>
                  <a:schemeClr val="tx1"/>
                </a:solidFill>
                <a:latin typeface="+mn-lt"/>
                <a:ea typeface="Arial" charset="0"/>
                <a:cs typeface="+mn-cs"/>
              </a:defRPr>
            </a:lvl5pPr>
            <a:lvl6pPr marL="2803525" indent="-260350" algn="l" defTabSz="1042988" rtl="0" eaLnBrk="1" fontAlgn="base" hangingPunct="1">
              <a:spcBef>
                <a:spcPct val="20000"/>
              </a:spcBef>
              <a:spcAft>
                <a:spcPct val="0"/>
              </a:spcAft>
              <a:buFont typeface="Arial" charset="0"/>
              <a:defRPr sz="2300">
                <a:solidFill>
                  <a:schemeClr val="tx1"/>
                </a:solidFill>
                <a:latin typeface="+mn-lt"/>
                <a:ea typeface="Arial" charset="0"/>
                <a:cs typeface="+mn-cs"/>
              </a:defRPr>
            </a:lvl6pPr>
            <a:lvl7pPr marL="3260725" indent="-260350" algn="l" defTabSz="1042988" rtl="0" eaLnBrk="1" fontAlgn="base" hangingPunct="1">
              <a:spcBef>
                <a:spcPct val="20000"/>
              </a:spcBef>
              <a:spcAft>
                <a:spcPct val="0"/>
              </a:spcAft>
              <a:buFont typeface="Arial" charset="0"/>
              <a:defRPr sz="2300">
                <a:solidFill>
                  <a:schemeClr val="tx1"/>
                </a:solidFill>
                <a:latin typeface="+mn-lt"/>
                <a:ea typeface="Arial" charset="0"/>
                <a:cs typeface="+mn-cs"/>
              </a:defRPr>
            </a:lvl7pPr>
            <a:lvl8pPr marL="3717925" indent="-260350" algn="l" defTabSz="1042988" rtl="0" eaLnBrk="1" fontAlgn="base" hangingPunct="1">
              <a:spcBef>
                <a:spcPct val="20000"/>
              </a:spcBef>
              <a:spcAft>
                <a:spcPct val="0"/>
              </a:spcAft>
              <a:buFont typeface="Arial" charset="0"/>
              <a:defRPr sz="2300">
                <a:solidFill>
                  <a:schemeClr val="tx1"/>
                </a:solidFill>
                <a:latin typeface="+mn-lt"/>
                <a:ea typeface="Arial" charset="0"/>
                <a:cs typeface="+mn-cs"/>
              </a:defRPr>
            </a:lvl8pPr>
            <a:lvl9pPr marL="4175125" indent="-260350" algn="l" defTabSz="1042988" rtl="0" eaLnBrk="1" fontAlgn="base" hangingPunct="1">
              <a:spcBef>
                <a:spcPct val="20000"/>
              </a:spcBef>
              <a:spcAft>
                <a:spcPct val="0"/>
              </a:spcAft>
              <a:buFont typeface="Arial" charset="0"/>
              <a:defRPr sz="2300">
                <a:solidFill>
                  <a:schemeClr val="tx1"/>
                </a:solidFill>
                <a:latin typeface="+mn-lt"/>
                <a:ea typeface="Arial" charset="0"/>
                <a:cs typeface="+mn-cs"/>
              </a:defRPr>
            </a:lvl9pPr>
          </a:lstStyle>
          <a:p>
            <a:pPr marL="228600" indent="-228600">
              <a:spcBef>
                <a:spcPts val="984"/>
              </a:spcBef>
            </a:pPr>
            <a:r>
              <a:rPr lang="en-US" sz="1600">
                <a:latin typeface="Roboto Slab" pitchFamily="2" charset="0"/>
                <a:ea typeface="Roboto Slab" pitchFamily="2" charset="0"/>
              </a:rPr>
              <a:t>Most countries report on </a:t>
            </a:r>
            <a:r>
              <a:rPr lang="en-US" sz="1600" b="1">
                <a:latin typeface="Roboto Slab" pitchFamily="2" charset="0"/>
                <a:ea typeface="Roboto Slab" pitchFamily="2" charset="0"/>
              </a:rPr>
              <a:t>Hydrometeorological hazards </a:t>
            </a:r>
            <a:r>
              <a:rPr lang="en-US" sz="1600">
                <a:latin typeface="Roboto Slab" pitchFamily="2" charset="0"/>
                <a:ea typeface="Roboto Slab" pitchFamily="2" charset="0"/>
              </a:rPr>
              <a:t>– Drought, Winds, Fire, Rain </a:t>
            </a:r>
          </a:p>
          <a:p>
            <a:pPr marL="228600" indent="-228600">
              <a:spcBef>
                <a:spcPts val="984"/>
              </a:spcBef>
            </a:pPr>
            <a:r>
              <a:rPr lang="en-US" sz="1600" b="1">
                <a:latin typeface="Roboto Slab" pitchFamily="2" charset="0"/>
                <a:ea typeface="Roboto Slab" pitchFamily="2" charset="0"/>
              </a:rPr>
              <a:t>Drought</a:t>
            </a:r>
            <a:r>
              <a:rPr lang="en-US" sz="1600">
                <a:latin typeface="Roboto Slab" pitchFamily="2" charset="0"/>
                <a:ea typeface="Roboto Slab" pitchFamily="2" charset="0"/>
              </a:rPr>
              <a:t> is the hazard most disaggregated by under B-5. </a:t>
            </a:r>
          </a:p>
          <a:p>
            <a:pPr marL="228600" indent="-228600">
              <a:spcBef>
                <a:spcPts val="984"/>
              </a:spcBef>
            </a:pPr>
            <a:r>
              <a:rPr lang="en-US" sz="1600">
                <a:latin typeface="Roboto Slab" pitchFamily="2" charset="0"/>
              </a:rPr>
              <a:t>One country added data related to Covid-19 disruptions the agriculture sector and its impact on people. </a:t>
            </a:r>
            <a:endParaRPr lang="en-US" sz="1600" b="1">
              <a:latin typeface="Roboto Slab" pitchFamily="2" charset="0"/>
            </a:endParaRPr>
          </a:p>
          <a:p>
            <a:pPr marL="228600" indent="-228600"/>
            <a:endParaRPr lang="en-US" sz="1400">
              <a:latin typeface="Roboto Slab" pitchFamily="2" charset="0"/>
              <a:ea typeface="Roboto Slab" pitchFamily="2" charset="0"/>
            </a:endParaRPr>
          </a:p>
        </p:txBody>
      </p:sp>
      <p:pic>
        <p:nvPicPr>
          <p:cNvPr id="5" name="Graphique 4" descr="Cultures avec un remplissage uni">
            <a:extLst>
              <a:ext uri="{FF2B5EF4-FFF2-40B4-BE49-F238E27FC236}">
                <a16:creationId xmlns:a16="http://schemas.microsoft.com/office/drawing/2014/main" id="{CE8B5AC1-A76F-4F4C-8F6A-7CE920A93730}"/>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9163125" y="556511"/>
            <a:ext cx="1184870" cy="1184870"/>
          </a:xfrm>
          <a:prstGeom prst="rect">
            <a:avLst/>
          </a:prstGeom>
        </p:spPr>
      </p:pic>
    </p:spTree>
    <p:extLst>
      <p:ext uri="{BB962C8B-B14F-4D97-AF65-F5344CB8AC3E}">
        <p14:creationId xmlns:p14="http://schemas.microsoft.com/office/powerpoint/2010/main" val="2666749665"/>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8"/>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6"/>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0"/>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7"/>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9"/>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25"/>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23"/>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2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6" grpId="0" animBg="1"/>
      <p:bldP spid="17" grpId="0" animBg="1"/>
      <p:bldP spid="18" grpId="0" animBg="1"/>
      <p:bldP spid="19" grpId="0" animBg="1"/>
      <p:bldP spid="20" grpId="0" animBg="1"/>
      <p:bldP spid="22" grpId="0" animBg="1"/>
      <p:bldP spid="23" grpId="0" animBg="1"/>
      <p:bldP spid="25"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CD2444-CE5D-5311-C3FD-73B4FAEBE610}"/>
              </a:ext>
            </a:extLst>
          </p:cNvPr>
          <p:cNvSpPr>
            <a:spLocks noGrp="1"/>
          </p:cNvSpPr>
          <p:nvPr>
            <p:ph type="title"/>
          </p:nvPr>
        </p:nvSpPr>
        <p:spPr>
          <a:xfrm>
            <a:off x="274999" y="175655"/>
            <a:ext cx="10505668" cy="930771"/>
          </a:xfrm>
        </p:spPr>
        <p:txBody>
          <a:bodyPr/>
          <a:lstStyle/>
          <a:p>
            <a:r>
              <a:rPr lang="en-US" sz="3200" dirty="0">
                <a:latin typeface="Roboto Black"/>
                <a:ea typeface="Roboto Black"/>
                <a:cs typeface="Roboto Black"/>
              </a:rPr>
              <a:t>What is disaster loss data? What is Sendai reporting? </a:t>
            </a:r>
            <a:endParaRPr lang="en-US" sz="3200" dirty="0"/>
          </a:p>
        </p:txBody>
      </p:sp>
      <p:sp>
        <p:nvSpPr>
          <p:cNvPr id="3" name="Content Placeholder 2">
            <a:extLst>
              <a:ext uri="{FF2B5EF4-FFF2-40B4-BE49-F238E27FC236}">
                <a16:creationId xmlns:a16="http://schemas.microsoft.com/office/drawing/2014/main" id="{C63DCC8E-C975-2CAB-8FD0-E509EA45B497}"/>
              </a:ext>
            </a:extLst>
          </p:cNvPr>
          <p:cNvSpPr>
            <a:spLocks noGrp="1"/>
          </p:cNvSpPr>
          <p:nvPr>
            <p:ph idx="1"/>
          </p:nvPr>
        </p:nvSpPr>
        <p:spPr>
          <a:xfrm>
            <a:off x="368580" y="1193200"/>
            <a:ext cx="10107395" cy="6363604"/>
          </a:xfrm>
        </p:spPr>
        <p:txBody>
          <a:bodyPr/>
          <a:lstStyle/>
          <a:p>
            <a:pPr marL="0" indent="0">
              <a:buNone/>
            </a:pPr>
            <a:r>
              <a:rPr lang="en-US" sz="2400" b="1" u="sng" dirty="0">
                <a:latin typeface="Roboto"/>
                <a:ea typeface="Roboto"/>
                <a:cs typeface="Roboto"/>
              </a:rPr>
              <a:t>Event-based database  (</a:t>
            </a:r>
            <a:r>
              <a:rPr lang="en-US" sz="2400" b="1" u="sng" dirty="0" err="1">
                <a:latin typeface="Roboto"/>
                <a:ea typeface="Roboto"/>
                <a:cs typeface="Roboto"/>
              </a:rPr>
              <a:t>DesInventar</a:t>
            </a:r>
            <a:r>
              <a:rPr lang="en-US" sz="2400" b="1" u="sng" dirty="0">
                <a:latin typeface="Roboto"/>
                <a:ea typeface="Roboto"/>
                <a:cs typeface="Roboto"/>
              </a:rPr>
              <a:t>, EM-DAT)</a:t>
            </a:r>
            <a:endParaRPr lang="en-US" sz="2400" b="1" u="sng" dirty="0">
              <a:solidFill>
                <a:srgbClr val="A93C8D"/>
              </a:solidFill>
            </a:endParaRPr>
          </a:p>
          <a:p>
            <a:pPr marL="0" indent="0">
              <a:buNone/>
            </a:pPr>
            <a:r>
              <a:rPr lang="en-US" sz="2400" b="1" dirty="0">
                <a:solidFill>
                  <a:srgbClr val="A93C8D"/>
                </a:solidFill>
                <a:latin typeface="Roboto"/>
                <a:ea typeface="Roboto"/>
                <a:cs typeface="Roboto"/>
              </a:rPr>
              <a:t>"an event" - getting precise data on impact of distinct disaster events</a:t>
            </a:r>
            <a:endParaRPr lang="en-US" sz="2400" b="1" i="0" dirty="0">
              <a:solidFill>
                <a:srgbClr val="A93C8D"/>
              </a:solidFill>
              <a:highlight>
                <a:srgbClr val="FFFF00"/>
              </a:highlight>
              <a:latin typeface="Roboto"/>
              <a:ea typeface="Roboto"/>
              <a:cs typeface="Roboto"/>
            </a:endParaRPr>
          </a:p>
          <a:p>
            <a:pPr marL="0" indent="0">
              <a:buNone/>
            </a:pPr>
            <a:r>
              <a:rPr lang="en-US" sz="2400" b="1" i="0" dirty="0">
                <a:latin typeface="Roboto"/>
                <a:ea typeface="Roboto"/>
                <a:cs typeface="Roboto"/>
              </a:rPr>
              <a:t>Place</a:t>
            </a:r>
            <a:r>
              <a:rPr lang="en-US" sz="2400" i="0" dirty="0">
                <a:latin typeface="Roboto"/>
                <a:ea typeface="Roboto"/>
                <a:cs typeface="Roboto"/>
              </a:rPr>
              <a:t>: Where the disaster took place?	</a:t>
            </a:r>
            <a:br>
              <a:rPr lang="en-US" sz="2400" i="0" dirty="0"/>
            </a:br>
            <a:r>
              <a:rPr lang="en-US" sz="2400" b="1" i="0" dirty="0">
                <a:latin typeface="Roboto"/>
                <a:ea typeface="Roboto"/>
                <a:cs typeface="Roboto"/>
              </a:rPr>
              <a:t>Date</a:t>
            </a:r>
            <a:r>
              <a:rPr lang="en-US" sz="2400" i="0" dirty="0">
                <a:latin typeface="Roboto"/>
                <a:ea typeface="Roboto"/>
                <a:cs typeface="Roboto"/>
              </a:rPr>
              <a:t>: When the disaster took place?</a:t>
            </a:r>
            <a:br>
              <a:rPr lang="en-US" sz="2400" i="0" dirty="0"/>
            </a:br>
            <a:r>
              <a:rPr lang="en-US" sz="2400" b="1" i="0" dirty="0">
                <a:latin typeface="Roboto"/>
                <a:ea typeface="Roboto"/>
                <a:cs typeface="Roboto"/>
              </a:rPr>
              <a:t>Hazard</a:t>
            </a:r>
            <a:r>
              <a:rPr lang="en-US" sz="2400" i="0" dirty="0">
                <a:latin typeface="Roboto"/>
                <a:ea typeface="Roboto"/>
                <a:cs typeface="Roboto"/>
              </a:rPr>
              <a:t>: Which type of hazard triggered the disaster?</a:t>
            </a:r>
            <a:br>
              <a:rPr lang="en-US" sz="2400" i="0" dirty="0"/>
            </a:br>
            <a:r>
              <a:rPr lang="en-US" sz="2400" b="1" i="0" dirty="0">
                <a:latin typeface="Roboto"/>
                <a:ea typeface="Roboto"/>
                <a:cs typeface="Roboto"/>
              </a:rPr>
              <a:t>Impacts</a:t>
            </a:r>
            <a:r>
              <a:rPr lang="en-US" sz="2400" i="0" dirty="0">
                <a:latin typeface="Roboto"/>
                <a:ea typeface="Roboto"/>
                <a:cs typeface="Roboto"/>
              </a:rPr>
              <a:t>: Which where the </a:t>
            </a:r>
            <a:r>
              <a:rPr lang="en-US" sz="2400" dirty="0">
                <a:latin typeface="Roboto"/>
                <a:ea typeface="Roboto"/>
                <a:cs typeface="Roboto"/>
              </a:rPr>
              <a:t>human and economic impacts</a:t>
            </a:r>
            <a:r>
              <a:rPr lang="en-US" sz="2400" i="0" dirty="0">
                <a:latin typeface="Roboto"/>
                <a:ea typeface="Roboto"/>
                <a:cs typeface="Roboto"/>
              </a:rPr>
              <a:t> –direct</a:t>
            </a:r>
            <a:r>
              <a:rPr lang="en-US" sz="2400" dirty="0">
                <a:latin typeface="Roboto"/>
                <a:ea typeface="Roboto"/>
                <a:cs typeface="Roboto"/>
              </a:rPr>
              <a:t> losses</a:t>
            </a:r>
            <a:endParaRPr lang="en-US" sz="2400" b="1" dirty="0"/>
          </a:p>
          <a:p>
            <a:pPr marL="0" indent="0">
              <a:buNone/>
            </a:pPr>
            <a:endParaRPr lang="en-US" sz="2400" b="1" u="sng" dirty="0">
              <a:latin typeface="Roboto"/>
              <a:ea typeface="Roboto"/>
              <a:cs typeface="Roboto"/>
            </a:endParaRPr>
          </a:p>
          <a:p>
            <a:pPr marL="0" indent="0">
              <a:buNone/>
            </a:pPr>
            <a:r>
              <a:rPr lang="en-US" sz="2400" b="1" u="sng" dirty="0">
                <a:latin typeface="Roboto"/>
                <a:ea typeface="Roboto"/>
                <a:cs typeface="Roboto"/>
              </a:rPr>
              <a:t>Aggregated database (SFM)</a:t>
            </a:r>
            <a:endParaRPr lang="en-US" sz="2400" b="1" u="sng" dirty="0"/>
          </a:p>
          <a:p>
            <a:pPr marL="0" indent="0">
              <a:buNone/>
            </a:pPr>
            <a:r>
              <a:rPr lang="en-US" sz="2400" b="1" dirty="0">
                <a:solidFill>
                  <a:srgbClr val="A93C8D"/>
                </a:solidFill>
                <a:latin typeface="Roboto"/>
                <a:ea typeface="Roboto"/>
                <a:cs typeface="Roboto"/>
              </a:rPr>
              <a:t>"getting the big picture" - Annual figures &amp; understanding the trends</a:t>
            </a:r>
            <a:endParaRPr lang="en-US" sz="2400" b="1" dirty="0">
              <a:solidFill>
                <a:srgbClr val="A93C8D"/>
              </a:solidFill>
            </a:endParaRPr>
          </a:p>
          <a:p>
            <a:pPr>
              <a:buNone/>
            </a:pPr>
            <a:r>
              <a:rPr lang="en-US" sz="2400" b="1" dirty="0">
                <a:latin typeface="Roboto"/>
                <a:ea typeface="Roboto"/>
                <a:cs typeface="Roboto"/>
              </a:rPr>
              <a:t>Geography/place</a:t>
            </a:r>
            <a:r>
              <a:rPr lang="en-US" sz="2400" dirty="0">
                <a:latin typeface="Roboto"/>
                <a:ea typeface="Roboto"/>
                <a:cs typeface="Roboto"/>
              </a:rPr>
              <a:t> - where are the losses / impacts located</a:t>
            </a:r>
            <a:endParaRPr lang="en-US" sz="2400" dirty="0"/>
          </a:p>
          <a:p>
            <a:pPr marL="0" indent="0">
              <a:buNone/>
            </a:pPr>
            <a:r>
              <a:rPr lang="en-US" sz="2400" b="1" dirty="0">
                <a:latin typeface="Roboto"/>
                <a:ea typeface="Roboto"/>
                <a:cs typeface="Roboto"/>
              </a:rPr>
              <a:t>Hazard</a:t>
            </a:r>
            <a:r>
              <a:rPr lang="en-US" sz="2400" dirty="0">
                <a:latin typeface="Roboto"/>
                <a:ea typeface="Roboto"/>
                <a:cs typeface="Roboto"/>
              </a:rPr>
              <a:t> – what are annual losses associated with a distinct hazard</a:t>
            </a:r>
            <a:endParaRPr lang="en-US" sz="2400" dirty="0"/>
          </a:p>
          <a:p>
            <a:pPr marL="0" indent="0">
              <a:buNone/>
            </a:pPr>
            <a:r>
              <a:rPr lang="en-US" sz="2400" b="1" dirty="0">
                <a:latin typeface="Roboto"/>
                <a:ea typeface="Roboto"/>
                <a:cs typeface="Roboto"/>
              </a:rPr>
              <a:t>Impacts</a:t>
            </a:r>
            <a:r>
              <a:rPr lang="en-US" sz="2400" dirty="0">
                <a:latin typeface="Roboto"/>
                <a:ea typeface="Roboto"/>
                <a:cs typeface="Roboto"/>
              </a:rPr>
              <a:t>: the human and economic impacts over a period of a year </a:t>
            </a:r>
            <a:endParaRPr lang="en-US" sz="2400" u="sng" dirty="0"/>
          </a:p>
        </p:txBody>
      </p:sp>
    </p:spTree>
    <p:extLst>
      <p:ext uri="{BB962C8B-B14F-4D97-AF65-F5344CB8AC3E}">
        <p14:creationId xmlns:p14="http://schemas.microsoft.com/office/powerpoint/2010/main" val="2682205665"/>
      </p:ext>
    </p:extLst>
  </p:cSld>
  <p:clrMapOvr>
    <a:masterClrMapping/>
  </p:clrMapOvr>
  <p:transition spd="slow">
    <p:push/>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789624C8-E9B2-E14C-88EB-B52628CFEAED}"/>
              </a:ext>
            </a:extLst>
          </p:cNvPr>
          <p:cNvSpPr>
            <a:spLocks noGrp="1"/>
          </p:cNvSpPr>
          <p:nvPr>
            <p:ph type="title"/>
          </p:nvPr>
        </p:nvSpPr>
        <p:spPr>
          <a:xfrm>
            <a:off x="534988" y="313731"/>
            <a:ext cx="9623425" cy="885130"/>
          </a:xfrm>
        </p:spPr>
        <p:txBody>
          <a:bodyPr/>
          <a:lstStyle/>
          <a:p>
            <a:r>
              <a:rPr lang="fr-FR"/>
              <a:t>UNDRR </a:t>
            </a:r>
            <a:r>
              <a:rPr lang="fr-FR" err="1"/>
              <a:t>proposed</a:t>
            </a:r>
            <a:r>
              <a:rPr lang="fr-FR"/>
              <a:t> </a:t>
            </a:r>
            <a:r>
              <a:rPr lang="fr-FR" err="1"/>
              <a:t>methodology</a:t>
            </a:r>
            <a:r>
              <a:rPr lang="fr-FR"/>
              <a:t> for </a:t>
            </a:r>
            <a:r>
              <a:rPr lang="fr-FR" err="1"/>
              <a:t>indicator</a:t>
            </a:r>
            <a:r>
              <a:rPr lang="fr-FR"/>
              <a:t> B-5</a:t>
            </a:r>
          </a:p>
        </p:txBody>
      </p:sp>
      <p:sp>
        <p:nvSpPr>
          <p:cNvPr id="3" name="Espace réservé du contenu 2">
            <a:extLst>
              <a:ext uri="{FF2B5EF4-FFF2-40B4-BE49-F238E27FC236}">
                <a16:creationId xmlns:a16="http://schemas.microsoft.com/office/drawing/2014/main" id="{5383F724-B285-E446-99E2-EF7442726917}"/>
              </a:ext>
            </a:extLst>
          </p:cNvPr>
          <p:cNvSpPr>
            <a:spLocks noGrp="1"/>
          </p:cNvSpPr>
          <p:nvPr>
            <p:ph sz="half" idx="1"/>
          </p:nvPr>
        </p:nvSpPr>
        <p:spPr>
          <a:xfrm>
            <a:off x="534988" y="1332358"/>
            <a:ext cx="9924280" cy="5915173"/>
          </a:xfrm>
          <a:solidFill>
            <a:schemeClr val="bg1"/>
          </a:solidFill>
        </p:spPr>
        <p:txBody>
          <a:bodyPr/>
          <a:lstStyle/>
          <a:p>
            <a:pPr marL="0" indent="0">
              <a:buNone/>
            </a:pPr>
            <a:r>
              <a:rPr lang="en-FR" sz="1800"/>
              <a:t>If a national methodology is not available</a:t>
            </a:r>
            <a:r>
              <a:rPr lang="fr-FR" sz="1800"/>
              <a:t>, UNDRR proposes the </a:t>
            </a:r>
            <a:r>
              <a:rPr lang="fr-FR" sz="1800" err="1"/>
              <a:t>following</a:t>
            </a:r>
            <a:r>
              <a:rPr lang="fr-FR" sz="1800"/>
              <a:t>: </a:t>
            </a:r>
          </a:p>
          <a:p>
            <a:pPr marL="0" indent="0">
              <a:buNone/>
            </a:pPr>
            <a:endParaRPr lang="fr-FR" sz="1400" i="1"/>
          </a:p>
          <a:p>
            <a:pPr marL="0" indent="0" algn="ctr">
              <a:buNone/>
            </a:pPr>
            <a:r>
              <a:rPr lang="en-FR" sz="1800" b="1" i="1"/>
              <a:t>B-5 = </a:t>
            </a:r>
            <a:r>
              <a:rPr lang="en-FR" sz="1800" i="1"/>
              <a:t>hectares of crops damaged/destroyed * average workers per hectare</a:t>
            </a:r>
            <a:endParaRPr lang="en-FR" sz="1800"/>
          </a:p>
          <a:p>
            <a:pPr marL="0" indent="0" algn="ctr">
              <a:buNone/>
            </a:pPr>
            <a:r>
              <a:rPr lang="en-FR" sz="1800" i="1"/>
              <a:t>+ livestock lost * average workers per livestock</a:t>
            </a:r>
            <a:endParaRPr lang="en-FR" sz="1800"/>
          </a:p>
          <a:p>
            <a:pPr marL="0" indent="0" algn="ctr">
              <a:buNone/>
            </a:pPr>
            <a:r>
              <a:rPr lang="en-FR" sz="1800" i="1"/>
              <a:t>+ sum of productive assets and infrastructure damaged/destroyed * average workers per facility</a:t>
            </a:r>
            <a:endParaRPr lang="en-FR" sz="1800"/>
          </a:p>
          <a:p>
            <a:pPr marL="0" indent="0">
              <a:buNone/>
            </a:pPr>
            <a:r>
              <a:rPr lang="en-FR" sz="1400"/>
              <a:t> </a:t>
            </a:r>
          </a:p>
          <a:p>
            <a:pPr marL="0" indent="0">
              <a:buNone/>
            </a:pPr>
            <a:r>
              <a:rPr lang="en-FR" sz="1800"/>
              <a:t>This methodology is based on data reported as part of target C: </a:t>
            </a:r>
          </a:p>
          <a:p>
            <a:pPr lvl="0"/>
            <a:r>
              <a:rPr lang="en-FR" sz="1800"/>
              <a:t>The number of hectares of crops damaged/destroyed is reported under sub-indicator C-2C</a:t>
            </a:r>
          </a:p>
          <a:p>
            <a:pPr lvl="0"/>
            <a:r>
              <a:rPr lang="en-FR" sz="1800"/>
              <a:t>The number of livestock lost is reported under sub-indicator C-2L</a:t>
            </a:r>
          </a:p>
          <a:p>
            <a:pPr lvl="0"/>
            <a:r>
              <a:rPr lang="en-FR" sz="1800"/>
              <a:t>The number of productive assets and infrastructure damaged/destroyed are reported as part of C-2LA, C-3 and C-5.</a:t>
            </a:r>
          </a:p>
          <a:p>
            <a:pPr marL="0" indent="0">
              <a:buNone/>
            </a:pPr>
            <a:r>
              <a:rPr lang="en-FR" sz="1400"/>
              <a:t> </a:t>
            </a:r>
            <a:endParaRPr lang="en-FR" sz="3600"/>
          </a:p>
          <a:p>
            <a:pPr marL="682625" lvl="2" indent="0">
              <a:buNone/>
            </a:pPr>
            <a:endParaRPr lang="fr-FR" sz="1800" i="1"/>
          </a:p>
          <a:p>
            <a:pPr marL="682625" lvl="2" indent="0">
              <a:buNone/>
            </a:pPr>
            <a:r>
              <a:rPr lang="en-FR" sz="1800" i="1"/>
              <a:t>For indicator B-5, the ‘automatic calculation’ option is currently not available. </a:t>
            </a:r>
            <a:r>
              <a:rPr lang="fr-FR" sz="1800" i="1"/>
              <a:t>But MS </a:t>
            </a:r>
            <a:r>
              <a:rPr lang="fr-FR" sz="1800" i="1" err="1"/>
              <a:t>can</a:t>
            </a:r>
            <a:r>
              <a:rPr lang="fr-FR" sz="1800" i="1"/>
              <a:t> use the </a:t>
            </a:r>
            <a:r>
              <a:rPr lang="fr-FR" sz="1800" i="1" err="1"/>
              <a:t>above</a:t>
            </a:r>
            <a:r>
              <a:rPr lang="fr-FR" sz="1800" i="1"/>
              <a:t> </a:t>
            </a:r>
            <a:r>
              <a:rPr lang="fr-FR" sz="1800" i="1" err="1"/>
              <a:t>methodology</a:t>
            </a:r>
            <a:r>
              <a:rPr lang="fr-FR" sz="1800" i="1"/>
              <a:t> and </a:t>
            </a:r>
            <a:r>
              <a:rPr lang="en-FR" sz="1800" i="1"/>
              <a:t>the pre-defined ratios in the ‘set-up’ to calculate the number of people who had their livelihoods disrupted</a:t>
            </a:r>
            <a:r>
              <a:rPr lang="fr-FR" sz="1800" i="1"/>
              <a:t>.</a:t>
            </a:r>
            <a:endParaRPr lang="en-FR" sz="1800" i="1"/>
          </a:p>
        </p:txBody>
      </p:sp>
      <p:sp>
        <p:nvSpPr>
          <p:cNvPr id="4" name="Triangle 3">
            <a:extLst>
              <a:ext uri="{FF2B5EF4-FFF2-40B4-BE49-F238E27FC236}">
                <a16:creationId xmlns:a16="http://schemas.microsoft.com/office/drawing/2014/main" id="{AC152FEC-029C-554B-9CAB-A6835F79A2A7}"/>
              </a:ext>
            </a:extLst>
          </p:cNvPr>
          <p:cNvSpPr/>
          <p:nvPr/>
        </p:nvSpPr>
        <p:spPr>
          <a:xfrm rot="5400000">
            <a:off x="350450" y="6341433"/>
            <a:ext cx="932316" cy="419224"/>
          </a:xfrm>
          <a:prstGeom prst="triangle">
            <a:avLst/>
          </a:prstGeom>
          <a:solidFill>
            <a:schemeClr val="accent2">
              <a:lumMod val="7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2195491931"/>
      </p:ext>
    </p:extLst>
  </p:cSld>
  <p:clrMapOvr>
    <a:masterClrMapping/>
  </p:clrMapOvr>
  <p:transition spd="slow">
    <p:push/>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4">
            <a:extLst>
              <a:ext uri="{FF2B5EF4-FFF2-40B4-BE49-F238E27FC236}">
                <a16:creationId xmlns:a16="http://schemas.microsoft.com/office/drawing/2014/main" id="{64E1967F-C499-FACA-192B-656510A36BBA}"/>
              </a:ext>
            </a:extLst>
          </p:cNvPr>
          <p:cNvSpPr txBox="1">
            <a:spLocks/>
          </p:cNvSpPr>
          <p:nvPr/>
        </p:nvSpPr>
        <p:spPr>
          <a:xfrm>
            <a:off x="636104" y="1298714"/>
            <a:ext cx="9604824" cy="3369813"/>
          </a:xfrm>
          <a:prstGeom prst="rect">
            <a:avLst/>
          </a:prstGeom>
        </p:spPr>
        <p:txBody>
          <a:bodyPr/>
          <a:lstStyle>
            <a:lvl1pPr algn="l" defTabSz="1042988" rtl="0" eaLnBrk="1" fontAlgn="base" hangingPunct="1">
              <a:spcBef>
                <a:spcPct val="0"/>
              </a:spcBef>
              <a:spcAft>
                <a:spcPct val="0"/>
              </a:spcAft>
              <a:defRPr sz="2800" b="1" cap="none" baseline="0">
                <a:solidFill>
                  <a:schemeClr val="accent1"/>
                </a:solidFill>
                <a:latin typeface="Roboto Black" panose="02000000000000000000" pitchFamily="2" charset="0"/>
                <a:ea typeface="Roboto Black" panose="02000000000000000000" pitchFamily="2" charset="0"/>
                <a:cs typeface="Roboto Black" panose="02000000000000000000" pitchFamily="2" charset="0"/>
              </a:defRPr>
            </a:lvl1pPr>
            <a:lvl2pPr algn="l" defTabSz="1042988" rtl="0" eaLnBrk="1" fontAlgn="base" hangingPunct="1">
              <a:spcBef>
                <a:spcPct val="0"/>
              </a:spcBef>
              <a:spcAft>
                <a:spcPct val="0"/>
              </a:spcAft>
              <a:defRPr sz="4500" b="1">
                <a:solidFill>
                  <a:srgbClr val="25A2E3"/>
                </a:solidFill>
                <a:latin typeface="Helvetica Neue" charset="0"/>
                <a:ea typeface="ＭＳ Ｐゴシック" charset="0"/>
                <a:cs typeface="Arial" charset="0"/>
              </a:defRPr>
            </a:lvl2pPr>
            <a:lvl3pPr algn="l" defTabSz="1042988" rtl="0" eaLnBrk="1" fontAlgn="base" hangingPunct="1">
              <a:spcBef>
                <a:spcPct val="0"/>
              </a:spcBef>
              <a:spcAft>
                <a:spcPct val="0"/>
              </a:spcAft>
              <a:defRPr sz="4500" b="1">
                <a:solidFill>
                  <a:srgbClr val="25A2E3"/>
                </a:solidFill>
                <a:latin typeface="Helvetica Neue" charset="0"/>
                <a:ea typeface="ＭＳ Ｐゴシック" charset="0"/>
                <a:cs typeface="Arial" charset="0"/>
              </a:defRPr>
            </a:lvl3pPr>
            <a:lvl4pPr algn="l" defTabSz="1042988" rtl="0" eaLnBrk="1" fontAlgn="base" hangingPunct="1">
              <a:spcBef>
                <a:spcPct val="0"/>
              </a:spcBef>
              <a:spcAft>
                <a:spcPct val="0"/>
              </a:spcAft>
              <a:defRPr sz="4500" b="1">
                <a:solidFill>
                  <a:srgbClr val="25A2E3"/>
                </a:solidFill>
                <a:latin typeface="Helvetica Neue" charset="0"/>
                <a:ea typeface="ＭＳ Ｐゴシック" charset="0"/>
                <a:cs typeface="Arial" charset="0"/>
              </a:defRPr>
            </a:lvl4pPr>
            <a:lvl5pPr algn="l" defTabSz="1042988" rtl="0" eaLnBrk="1" fontAlgn="base" hangingPunct="1">
              <a:spcBef>
                <a:spcPct val="0"/>
              </a:spcBef>
              <a:spcAft>
                <a:spcPct val="0"/>
              </a:spcAft>
              <a:defRPr sz="4500" b="1">
                <a:solidFill>
                  <a:srgbClr val="25A2E3"/>
                </a:solidFill>
                <a:latin typeface="Helvetica Neue" charset="0"/>
                <a:ea typeface="ＭＳ Ｐゴシック" charset="0"/>
                <a:cs typeface="Arial" charset="0"/>
              </a:defRPr>
            </a:lvl5pPr>
            <a:lvl6pPr marL="457200" algn="l" defTabSz="1042988" rtl="0" eaLnBrk="1" fontAlgn="base" hangingPunct="1">
              <a:spcBef>
                <a:spcPct val="0"/>
              </a:spcBef>
              <a:spcAft>
                <a:spcPct val="0"/>
              </a:spcAft>
              <a:defRPr sz="5000" b="1">
                <a:solidFill>
                  <a:srgbClr val="25A2E3"/>
                </a:solidFill>
                <a:latin typeface="Arial" charset="0"/>
                <a:ea typeface="ＭＳ Ｐゴシック" charset="0"/>
                <a:cs typeface="Arial" charset="0"/>
              </a:defRPr>
            </a:lvl6pPr>
            <a:lvl7pPr marL="914400" algn="l" defTabSz="1042988" rtl="0" eaLnBrk="1" fontAlgn="base" hangingPunct="1">
              <a:spcBef>
                <a:spcPct val="0"/>
              </a:spcBef>
              <a:spcAft>
                <a:spcPct val="0"/>
              </a:spcAft>
              <a:defRPr sz="5000" b="1">
                <a:solidFill>
                  <a:srgbClr val="25A2E3"/>
                </a:solidFill>
                <a:latin typeface="Arial" charset="0"/>
                <a:ea typeface="ＭＳ Ｐゴシック" charset="0"/>
                <a:cs typeface="Arial" charset="0"/>
              </a:defRPr>
            </a:lvl7pPr>
            <a:lvl8pPr marL="1371600" algn="l" defTabSz="1042988" rtl="0" eaLnBrk="1" fontAlgn="base" hangingPunct="1">
              <a:spcBef>
                <a:spcPct val="0"/>
              </a:spcBef>
              <a:spcAft>
                <a:spcPct val="0"/>
              </a:spcAft>
              <a:defRPr sz="5000" b="1">
                <a:solidFill>
                  <a:srgbClr val="25A2E3"/>
                </a:solidFill>
                <a:latin typeface="Arial" charset="0"/>
                <a:ea typeface="ＭＳ Ｐゴシック" charset="0"/>
                <a:cs typeface="Arial" charset="0"/>
              </a:defRPr>
            </a:lvl8pPr>
            <a:lvl9pPr marL="1828800" algn="l" defTabSz="1042988" rtl="0" eaLnBrk="1" fontAlgn="base" hangingPunct="1">
              <a:spcBef>
                <a:spcPct val="0"/>
              </a:spcBef>
              <a:spcAft>
                <a:spcPct val="0"/>
              </a:spcAft>
              <a:defRPr sz="5000" b="1">
                <a:solidFill>
                  <a:srgbClr val="25A2E3"/>
                </a:solidFill>
                <a:latin typeface="Arial" charset="0"/>
                <a:ea typeface="ＭＳ Ｐゴシック" charset="0"/>
                <a:cs typeface="Arial" charset="0"/>
              </a:defRPr>
            </a:lvl9pPr>
          </a:lstStyle>
          <a:p>
            <a:r>
              <a:rPr lang="fr-FR" sz="3600" kern="0"/>
              <a:t>Session 5 : </a:t>
            </a:r>
          </a:p>
          <a:p>
            <a:endParaRPr lang="fr-FR" sz="3600" kern="0"/>
          </a:p>
          <a:p>
            <a:r>
              <a:rPr lang="fr-FR" sz="3600"/>
              <a:t>Data on </a:t>
            </a:r>
            <a:r>
              <a:rPr lang="fr-FR" sz="3600" err="1"/>
              <a:t>economic</a:t>
            </a:r>
            <a:r>
              <a:rPr lang="fr-FR" sz="3600"/>
              <a:t> </a:t>
            </a:r>
            <a:r>
              <a:rPr lang="fr-FR" sz="3600" err="1"/>
              <a:t>losses</a:t>
            </a:r>
            <a:r>
              <a:rPr lang="fr-FR" sz="3600"/>
              <a:t> and disruptions of services (</a:t>
            </a:r>
            <a:r>
              <a:rPr lang="fr-FR" sz="3600" err="1"/>
              <a:t>Targets</a:t>
            </a:r>
            <a:r>
              <a:rPr lang="fr-FR" sz="3600"/>
              <a:t> C &amp; D)</a:t>
            </a:r>
          </a:p>
        </p:txBody>
      </p:sp>
    </p:spTree>
    <p:extLst>
      <p:ext uri="{BB962C8B-B14F-4D97-AF65-F5344CB8AC3E}">
        <p14:creationId xmlns:p14="http://schemas.microsoft.com/office/powerpoint/2010/main" val="2909099308"/>
      </p:ext>
    </p:extLst>
  </p:cSld>
  <p:clrMapOvr>
    <a:masterClrMapping/>
  </p:clrMapOvr>
  <p:transition spd="slow">
    <p:push/>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63D2FF06-FCB9-46E4-185D-5F3BD2BDEEAE}"/>
              </a:ext>
            </a:extLst>
          </p:cNvPr>
          <p:cNvSpPr>
            <a:spLocks noGrp="1"/>
          </p:cNvSpPr>
          <p:nvPr>
            <p:ph type="title"/>
          </p:nvPr>
        </p:nvSpPr>
        <p:spPr>
          <a:xfrm>
            <a:off x="6642844" y="185530"/>
            <a:ext cx="3888432" cy="6029740"/>
          </a:xfrm>
        </p:spPr>
        <p:txBody>
          <a:bodyPr/>
          <a:lstStyle/>
          <a:p>
            <a:r>
              <a:rPr lang="fr-FR" err="1"/>
              <a:t>Economic</a:t>
            </a:r>
            <a:r>
              <a:rPr lang="fr-FR"/>
              <a:t> </a:t>
            </a:r>
            <a:r>
              <a:rPr lang="fr-FR" err="1"/>
              <a:t>losses</a:t>
            </a:r>
            <a:br>
              <a:rPr lang="fr-FR"/>
            </a:br>
            <a:br>
              <a:rPr lang="fr-FR"/>
            </a:br>
            <a:br>
              <a:rPr lang="fr-FR"/>
            </a:br>
            <a:r>
              <a:rPr lang="fr-FR"/>
              <a:t>Target C</a:t>
            </a:r>
          </a:p>
        </p:txBody>
      </p:sp>
    </p:spTree>
    <p:extLst>
      <p:ext uri="{BB962C8B-B14F-4D97-AF65-F5344CB8AC3E}">
        <p14:creationId xmlns:p14="http://schemas.microsoft.com/office/powerpoint/2010/main" val="1507136073"/>
      </p:ext>
    </p:extLst>
  </p:cSld>
  <p:clrMapOvr>
    <a:masterClrMapping/>
  </p:clrMapOvr>
  <p:transition spd="slow">
    <p:push/>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35B27948-D94A-34E8-C59F-BB95A3610E6F}"/>
              </a:ext>
            </a:extLst>
          </p:cNvPr>
          <p:cNvSpPr>
            <a:spLocks noGrp="1"/>
          </p:cNvSpPr>
          <p:nvPr>
            <p:ph type="title"/>
          </p:nvPr>
        </p:nvSpPr>
        <p:spPr/>
        <p:txBody>
          <a:bodyPr/>
          <a:lstStyle/>
          <a:p>
            <a:r>
              <a:rPr lang="fr-FR" err="1"/>
              <a:t>Indicators</a:t>
            </a:r>
            <a:r>
              <a:rPr lang="fr-FR"/>
              <a:t>  - Target C</a:t>
            </a:r>
          </a:p>
        </p:txBody>
      </p:sp>
      <p:sp>
        <p:nvSpPr>
          <p:cNvPr id="5" name="Espace réservé du contenu 4"/>
          <p:cNvSpPr>
            <a:spLocks noGrp="1"/>
          </p:cNvSpPr>
          <p:nvPr>
            <p:ph idx="4294967295"/>
          </p:nvPr>
        </p:nvSpPr>
        <p:spPr>
          <a:xfrm>
            <a:off x="534988" y="1225545"/>
            <a:ext cx="9710738" cy="844187"/>
          </a:xfrm>
        </p:spPr>
        <p:txBody>
          <a:bodyPr rtlCol="0">
            <a:noAutofit/>
          </a:bodyPr>
          <a:lstStyle/>
          <a:p>
            <a:pPr marL="0" indent="0">
              <a:lnSpc>
                <a:spcPct val="100000"/>
              </a:lnSpc>
              <a:spcBef>
                <a:spcPts val="662"/>
              </a:spcBef>
              <a:spcAft>
                <a:spcPts val="662"/>
              </a:spcAft>
              <a:buNone/>
            </a:pPr>
            <a:r>
              <a:rPr lang="en-US" b="1">
                <a:solidFill>
                  <a:schemeClr val="bg1"/>
                </a:solidFill>
                <a:highlight>
                  <a:srgbClr val="004084"/>
                </a:highlight>
                <a:cs typeface="Arial"/>
                <a:sym typeface="Arial"/>
              </a:rPr>
              <a:t>Target C:  Reduce direct disaster economic loss </a:t>
            </a:r>
            <a:r>
              <a:rPr lang="en-US">
                <a:solidFill>
                  <a:schemeClr val="accent1"/>
                </a:solidFill>
                <a:cs typeface="Arial"/>
                <a:sym typeface="Arial"/>
              </a:rPr>
              <a:t> in relation to Global Domestic Product (GDP) by 2030.</a:t>
            </a:r>
            <a:endParaRPr lang="en-US" sz="3600">
              <a:solidFill>
                <a:srgbClr val="000000"/>
              </a:solidFill>
              <a:latin typeface="Arial"/>
              <a:ea typeface="Arial"/>
              <a:cs typeface="Arial"/>
              <a:sym typeface="Arial"/>
            </a:endParaRPr>
          </a:p>
        </p:txBody>
      </p:sp>
      <p:sp>
        <p:nvSpPr>
          <p:cNvPr id="6" name="Shape 170"/>
          <p:cNvSpPr txBox="1">
            <a:spLocks/>
          </p:cNvSpPr>
          <p:nvPr/>
        </p:nvSpPr>
        <p:spPr>
          <a:xfrm>
            <a:off x="295038" y="297677"/>
            <a:ext cx="10103341" cy="1304765"/>
          </a:xfrm>
          <a:prstGeom prst="rect">
            <a:avLst/>
          </a:prstGeom>
        </p:spPr>
        <p:txBody>
          <a:bodyPr lIns="98294" tIns="49146" rIns="98294" bIns="49146">
            <a:normAutofit fontScale="97500"/>
          </a:bodyPr>
          <a:lstStyle>
            <a:lvl1pPr marL="0" marR="0" indent="0" algn="l" defTabSz="914491" rtl="0" latinLnBrk="0">
              <a:lnSpc>
                <a:spcPct val="100000"/>
              </a:lnSpc>
              <a:spcBef>
                <a:spcPts val="0"/>
              </a:spcBef>
              <a:spcAft>
                <a:spcPts val="0"/>
              </a:spcAft>
              <a:buClrTx/>
              <a:buSzTx/>
              <a:buFontTx/>
              <a:buNone/>
              <a:tabLst/>
              <a:defRPr sz="3900" b="1" i="0" u="none" strike="noStrike" cap="none" spc="0" baseline="0">
                <a:ln>
                  <a:noFill/>
                </a:ln>
                <a:solidFill>
                  <a:srgbClr val="25A2E3"/>
                </a:solidFill>
                <a:uFillTx/>
                <a:latin typeface="Verdana"/>
                <a:ea typeface="Verdana"/>
                <a:cs typeface="Verdana"/>
                <a:sym typeface="Verdana"/>
              </a:defRPr>
            </a:lvl1pPr>
            <a:lvl2pPr marL="0" marR="0" indent="0" algn="l" defTabSz="914491" rtl="0" latinLnBrk="0">
              <a:lnSpc>
                <a:spcPct val="100000"/>
              </a:lnSpc>
              <a:spcBef>
                <a:spcPts val="0"/>
              </a:spcBef>
              <a:spcAft>
                <a:spcPts val="0"/>
              </a:spcAft>
              <a:buClrTx/>
              <a:buSzTx/>
              <a:buFontTx/>
              <a:buNone/>
              <a:tabLst/>
              <a:defRPr sz="3900" b="1" i="0" u="none" strike="noStrike" cap="none" spc="0" baseline="0">
                <a:ln>
                  <a:noFill/>
                </a:ln>
                <a:solidFill>
                  <a:srgbClr val="25A2E3"/>
                </a:solidFill>
                <a:uFillTx/>
                <a:latin typeface="Verdana"/>
                <a:ea typeface="Verdana"/>
                <a:cs typeface="Verdana"/>
                <a:sym typeface="Verdana"/>
              </a:defRPr>
            </a:lvl2pPr>
            <a:lvl3pPr marL="0" marR="0" indent="0" algn="l" defTabSz="914491" rtl="0" latinLnBrk="0">
              <a:lnSpc>
                <a:spcPct val="100000"/>
              </a:lnSpc>
              <a:spcBef>
                <a:spcPts val="0"/>
              </a:spcBef>
              <a:spcAft>
                <a:spcPts val="0"/>
              </a:spcAft>
              <a:buClrTx/>
              <a:buSzTx/>
              <a:buFontTx/>
              <a:buNone/>
              <a:tabLst/>
              <a:defRPr sz="3900" b="1" i="0" u="none" strike="noStrike" cap="none" spc="0" baseline="0">
                <a:ln>
                  <a:noFill/>
                </a:ln>
                <a:solidFill>
                  <a:srgbClr val="25A2E3"/>
                </a:solidFill>
                <a:uFillTx/>
                <a:latin typeface="Verdana"/>
                <a:ea typeface="Verdana"/>
                <a:cs typeface="Verdana"/>
                <a:sym typeface="Verdana"/>
              </a:defRPr>
            </a:lvl3pPr>
            <a:lvl4pPr marL="0" marR="0" indent="0" algn="l" defTabSz="914491" rtl="0" latinLnBrk="0">
              <a:lnSpc>
                <a:spcPct val="100000"/>
              </a:lnSpc>
              <a:spcBef>
                <a:spcPts val="0"/>
              </a:spcBef>
              <a:spcAft>
                <a:spcPts val="0"/>
              </a:spcAft>
              <a:buClrTx/>
              <a:buSzTx/>
              <a:buFontTx/>
              <a:buNone/>
              <a:tabLst/>
              <a:defRPr sz="3900" b="1" i="0" u="none" strike="noStrike" cap="none" spc="0" baseline="0">
                <a:ln>
                  <a:noFill/>
                </a:ln>
                <a:solidFill>
                  <a:srgbClr val="25A2E3"/>
                </a:solidFill>
                <a:uFillTx/>
                <a:latin typeface="Verdana"/>
                <a:ea typeface="Verdana"/>
                <a:cs typeface="Verdana"/>
                <a:sym typeface="Verdana"/>
              </a:defRPr>
            </a:lvl4pPr>
            <a:lvl5pPr marL="0" marR="0" indent="0" algn="l" defTabSz="914491" rtl="0" latinLnBrk="0">
              <a:lnSpc>
                <a:spcPct val="100000"/>
              </a:lnSpc>
              <a:spcBef>
                <a:spcPts val="0"/>
              </a:spcBef>
              <a:spcAft>
                <a:spcPts val="0"/>
              </a:spcAft>
              <a:buClrTx/>
              <a:buSzTx/>
              <a:buFontTx/>
              <a:buNone/>
              <a:tabLst/>
              <a:defRPr sz="3900" b="1" i="0" u="none" strike="noStrike" cap="none" spc="0" baseline="0">
                <a:ln>
                  <a:noFill/>
                </a:ln>
                <a:solidFill>
                  <a:srgbClr val="25A2E3"/>
                </a:solidFill>
                <a:uFillTx/>
                <a:latin typeface="Verdana"/>
                <a:ea typeface="Verdana"/>
                <a:cs typeface="Verdana"/>
                <a:sym typeface="Verdana"/>
              </a:defRPr>
            </a:lvl5pPr>
            <a:lvl6pPr marL="0" marR="0" indent="400873" algn="l" defTabSz="914491" rtl="0" latinLnBrk="0">
              <a:lnSpc>
                <a:spcPct val="100000"/>
              </a:lnSpc>
              <a:spcBef>
                <a:spcPts val="0"/>
              </a:spcBef>
              <a:spcAft>
                <a:spcPts val="0"/>
              </a:spcAft>
              <a:buClrTx/>
              <a:buSzTx/>
              <a:buFontTx/>
              <a:buNone/>
              <a:tabLst/>
              <a:defRPr sz="3900" b="1" i="0" u="none" strike="noStrike" cap="none" spc="0" baseline="0">
                <a:ln>
                  <a:noFill/>
                </a:ln>
                <a:solidFill>
                  <a:srgbClr val="25A2E3"/>
                </a:solidFill>
                <a:uFillTx/>
                <a:latin typeface="Verdana"/>
                <a:ea typeface="Verdana"/>
                <a:cs typeface="Verdana"/>
                <a:sym typeface="Verdana"/>
              </a:defRPr>
            </a:lvl6pPr>
            <a:lvl7pPr marL="0" marR="0" indent="801746" algn="l" defTabSz="914491" rtl="0" latinLnBrk="0">
              <a:lnSpc>
                <a:spcPct val="100000"/>
              </a:lnSpc>
              <a:spcBef>
                <a:spcPts val="0"/>
              </a:spcBef>
              <a:spcAft>
                <a:spcPts val="0"/>
              </a:spcAft>
              <a:buClrTx/>
              <a:buSzTx/>
              <a:buFontTx/>
              <a:buNone/>
              <a:tabLst/>
              <a:defRPr sz="3900" b="1" i="0" u="none" strike="noStrike" cap="none" spc="0" baseline="0">
                <a:ln>
                  <a:noFill/>
                </a:ln>
                <a:solidFill>
                  <a:srgbClr val="25A2E3"/>
                </a:solidFill>
                <a:uFillTx/>
                <a:latin typeface="Verdana"/>
                <a:ea typeface="Verdana"/>
                <a:cs typeface="Verdana"/>
                <a:sym typeface="Verdana"/>
              </a:defRPr>
            </a:lvl7pPr>
            <a:lvl8pPr marL="0" marR="0" indent="1202619" algn="l" defTabSz="914491" rtl="0" latinLnBrk="0">
              <a:lnSpc>
                <a:spcPct val="100000"/>
              </a:lnSpc>
              <a:spcBef>
                <a:spcPts val="0"/>
              </a:spcBef>
              <a:spcAft>
                <a:spcPts val="0"/>
              </a:spcAft>
              <a:buClrTx/>
              <a:buSzTx/>
              <a:buFontTx/>
              <a:buNone/>
              <a:tabLst/>
              <a:defRPr sz="3900" b="1" i="0" u="none" strike="noStrike" cap="none" spc="0" baseline="0">
                <a:ln>
                  <a:noFill/>
                </a:ln>
                <a:solidFill>
                  <a:srgbClr val="25A2E3"/>
                </a:solidFill>
                <a:uFillTx/>
                <a:latin typeface="Verdana"/>
                <a:ea typeface="Verdana"/>
                <a:cs typeface="Verdana"/>
                <a:sym typeface="Verdana"/>
              </a:defRPr>
            </a:lvl8pPr>
            <a:lvl9pPr marL="0" marR="0" indent="1603492" algn="l" defTabSz="914491" rtl="0" latinLnBrk="0">
              <a:lnSpc>
                <a:spcPct val="100000"/>
              </a:lnSpc>
              <a:spcBef>
                <a:spcPts val="0"/>
              </a:spcBef>
              <a:spcAft>
                <a:spcPts val="0"/>
              </a:spcAft>
              <a:buClrTx/>
              <a:buSzTx/>
              <a:buFontTx/>
              <a:buNone/>
              <a:tabLst/>
              <a:defRPr sz="3900" b="1" i="0" u="none" strike="noStrike" cap="none" spc="0" baseline="0">
                <a:ln>
                  <a:noFill/>
                </a:ln>
                <a:solidFill>
                  <a:srgbClr val="25A2E3"/>
                </a:solidFill>
                <a:uFillTx/>
                <a:latin typeface="Verdana"/>
                <a:ea typeface="Verdana"/>
                <a:cs typeface="Verdana"/>
                <a:sym typeface="Verdana"/>
              </a:defRPr>
            </a:lvl9pPr>
          </a:lstStyle>
          <a:p>
            <a:pPr algn="ctr" hangingPunct="1"/>
            <a:endParaRPr lang="en-US" sz="3308"/>
          </a:p>
        </p:txBody>
      </p:sp>
      <p:sp>
        <p:nvSpPr>
          <p:cNvPr id="7" name="Shape 170">
            <a:extLst>
              <a:ext uri="{FF2B5EF4-FFF2-40B4-BE49-F238E27FC236}">
                <a16:creationId xmlns:a16="http://schemas.microsoft.com/office/drawing/2014/main" id="{9477756A-2A2B-468C-9C2B-F0AE15E11A07}"/>
              </a:ext>
            </a:extLst>
          </p:cNvPr>
          <p:cNvSpPr txBox="1">
            <a:spLocks/>
          </p:cNvSpPr>
          <p:nvPr/>
        </p:nvSpPr>
        <p:spPr>
          <a:xfrm>
            <a:off x="284201" y="226014"/>
            <a:ext cx="10103341" cy="1304765"/>
          </a:xfrm>
          <a:prstGeom prst="rect">
            <a:avLst/>
          </a:prstGeom>
        </p:spPr>
        <p:txBody>
          <a:bodyPr lIns="98294" tIns="49146" rIns="98294" bIns="49146">
            <a:normAutofit fontScale="97500"/>
          </a:bodyPr>
          <a:lstStyle>
            <a:lvl1pPr marL="0" marR="0" indent="0" algn="l" defTabSz="914491" rtl="0" latinLnBrk="0">
              <a:lnSpc>
                <a:spcPct val="100000"/>
              </a:lnSpc>
              <a:spcBef>
                <a:spcPts val="0"/>
              </a:spcBef>
              <a:spcAft>
                <a:spcPts val="0"/>
              </a:spcAft>
              <a:buClrTx/>
              <a:buSzTx/>
              <a:buFontTx/>
              <a:buNone/>
              <a:tabLst/>
              <a:defRPr sz="3900" b="1" i="0" u="none" strike="noStrike" cap="none" spc="0" baseline="0">
                <a:ln>
                  <a:noFill/>
                </a:ln>
                <a:solidFill>
                  <a:srgbClr val="25A2E3"/>
                </a:solidFill>
                <a:uFillTx/>
                <a:latin typeface="Verdana"/>
                <a:ea typeface="Verdana"/>
                <a:cs typeface="Verdana"/>
                <a:sym typeface="Verdana"/>
              </a:defRPr>
            </a:lvl1pPr>
            <a:lvl2pPr marL="0" marR="0" indent="0" algn="l" defTabSz="914491" rtl="0" latinLnBrk="0">
              <a:lnSpc>
                <a:spcPct val="100000"/>
              </a:lnSpc>
              <a:spcBef>
                <a:spcPts val="0"/>
              </a:spcBef>
              <a:spcAft>
                <a:spcPts val="0"/>
              </a:spcAft>
              <a:buClrTx/>
              <a:buSzTx/>
              <a:buFontTx/>
              <a:buNone/>
              <a:tabLst/>
              <a:defRPr sz="3900" b="1" i="0" u="none" strike="noStrike" cap="none" spc="0" baseline="0">
                <a:ln>
                  <a:noFill/>
                </a:ln>
                <a:solidFill>
                  <a:srgbClr val="25A2E3"/>
                </a:solidFill>
                <a:uFillTx/>
                <a:latin typeface="Verdana"/>
                <a:ea typeface="Verdana"/>
                <a:cs typeface="Verdana"/>
                <a:sym typeface="Verdana"/>
              </a:defRPr>
            </a:lvl2pPr>
            <a:lvl3pPr marL="0" marR="0" indent="0" algn="l" defTabSz="914491" rtl="0" latinLnBrk="0">
              <a:lnSpc>
                <a:spcPct val="100000"/>
              </a:lnSpc>
              <a:spcBef>
                <a:spcPts val="0"/>
              </a:spcBef>
              <a:spcAft>
                <a:spcPts val="0"/>
              </a:spcAft>
              <a:buClrTx/>
              <a:buSzTx/>
              <a:buFontTx/>
              <a:buNone/>
              <a:tabLst/>
              <a:defRPr sz="3900" b="1" i="0" u="none" strike="noStrike" cap="none" spc="0" baseline="0">
                <a:ln>
                  <a:noFill/>
                </a:ln>
                <a:solidFill>
                  <a:srgbClr val="25A2E3"/>
                </a:solidFill>
                <a:uFillTx/>
                <a:latin typeface="Verdana"/>
                <a:ea typeface="Verdana"/>
                <a:cs typeface="Verdana"/>
                <a:sym typeface="Verdana"/>
              </a:defRPr>
            </a:lvl3pPr>
            <a:lvl4pPr marL="0" marR="0" indent="0" algn="l" defTabSz="914491" rtl="0" latinLnBrk="0">
              <a:lnSpc>
                <a:spcPct val="100000"/>
              </a:lnSpc>
              <a:spcBef>
                <a:spcPts val="0"/>
              </a:spcBef>
              <a:spcAft>
                <a:spcPts val="0"/>
              </a:spcAft>
              <a:buClrTx/>
              <a:buSzTx/>
              <a:buFontTx/>
              <a:buNone/>
              <a:tabLst/>
              <a:defRPr sz="3900" b="1" i="0" u="none" strike="noStrike" cap="none" spc="0" baseline="0">
                <a:ln>
                  <a:noFill/>
                </a:ln>
                <a:solidFill>
                  <a:srgbClr val="25A2E3"/>
                </a:solidFill>
                <a:uFillTx/>
                <a:latin typeface="Verdana"/>
                <a:ea typeface="Verdana"/>
                <a:cs typeface="Verdana"/>
                <a:sym typeface="Verdana"/>
              </a:defRPr>
            </a:lvl4pPr>
            <a:lvl5pPr marL="0" marR="0" indent="0" algn="l" defTabSz="914491" rtl="0" latinLnBrk="0">
              <a:lnSpc>
                <a:spcPct val="100000"/>
              </a:lnSpc>
              <a:spcBef>
                <a:spcPts val="0"/>
              </a:spcBef>
              <a:spcAft>
                <a:spcPts val="0"/>
              </a:spcAft>
              <a:buClrTx/>
              <a:buSzTx/>
              <a:buFontTx/>
              <a:buNone/>
              <a:tabLst/>
              <a:defRPr sz="3900" b="1" i="0" u="none" strike="noStrike" cap="none" spc="0" baseline="0">
                <a:ln>
                  <a:noFill/>
                </a:ln>
                <a:solidFill>
                  <a:srgbClr val="25A2E3"/>
                </a:solidFill>
                <a:uFillTx/>
                <a:latin typeface="Verdana"/>
                <a:ea typeface="Verdana"/>
                <a:cs typeface="Verdana"/>
                <a:sym typeface="Verdana"/>
              </a:defRPr>
            </a:lvl5pPr>
            <a:lvl6pPr marL="0" marR="0" indent="400873" algn="l" defTabSz="914491" rtl="0" latinLnBrk="0">
              <a:lnSpc>
                <a:spcPct val="100000"/>
              </a:lnSpc>
              <a:spcBef>
                <a:spcPts val="0"/>
              </a:spcBef>
              <a:spcAft>
                <a:spcPts val="0"/>
              </a:spcAft>
              <a:buClrTx/>
              <a:buSzTx/>
              <a:buFontTx/>
              <a:buNone/>
              <a:tabLst/>
              <a:defRPr sz="3900" b="1" i="0" u="none" strike="noStrike" cap="none" spc="0" baseline="0">
                <a:ln>
                  <a:noFill/>
                </a:ln>
                <a:solidFill>
                  <a:srgbClr val="25A2E3"/>
                </a:solidFill>
                <a:uFillTx/>
                <a:latin typeface="Verdana"/>
                <a:ea typeface="Verdana"/>
                <a:cs typeface="Verdana"/>
                <a:sym typeface="Verdana"/>
              </a:defRPr>
            </a:lvl6pPr>
            <a:lvl7pPr marL="0" marR="0" indent="801746" algn="l" defTabSz="914491" rtl="0" latinLnBrk="0">
              <a:lnSpc>
                <a:spcPct val="100000"/>
              </a:lnSpc>
              <a:spcBef>
                <a:spcPts val="0"/>
              </a:spcBef>
              <a:spcAft>
                <a:spcPts val="0"/>
              </a:spcAft>
              <a:buClrTx/>
              <a:buSzTx/>
              <a:buFontTx/>
              <a:buNone/>
              <a:tabLst/>
              <a:defRPr sz="3900" b="1" i="0" u="none" strike="noStrike" cap="none" spc="0" baseline="0">
                <a:ln>
                  <a:noFill/>
                </a:ln>
                <a:solidFill>
                  <a:srgbClr val="25A2E3"/>
                </a:solidFill>
                <a:uFillTx/>
                <a:latin typeface="Verdana"/>
                <a:ea typeface="Verdana"/>
                <a:cs typeface="Verdana"/>
                <a:sym typeface="Verdana"/>
              </a:defRPr>
            </a:lvl7pPr>
            <a:lvl8pPr marL="0" marR="0" indent="1202619" algn="l" defTabSz="914491" rtl="0" latinLnBrk="0">
              <a:lnSpc>
                <a:spcPct val="100000"/>
              </a:lnSpc>
              <a:spcBef>
                <a:spcPts val="0"/>
              </a:spcBef>
              <a:spcAft>
                <a:spcPts val="0"/>
              </a:spcAft>
              <a:buClrTx/>
              <a:buSzTx/>
              <a:buFontTx/>
              <a:buNone/>
              <a:tabLst/>
              <a:defRPr sz="3900" b="1" i="0" u="none" strike="noStrike" cap="none" spc="0" baseline="0">
                <a:ln>
                  <a:noFill/>
                </a:ln>
                <a:solidFill>
                  <a:srgbClr val="25A2E3"/>
                </a:solidFill>
                <a:uFillTx/>
                <a:latin typeface="Verdana"/>
                <a:ea typeface="Verdana"/>
                <a:cs typeface="Verdana"/>
                <a:sym typeface="Verdana"/>
              </a:defRPr>
            </a:lvl8pPr>
            <a:lvl9pPr marL="0" marR="0" indent="1603492" algn="l" defTabSz="914491" rtl="0" latinLnBrk="0">
              <a:lnSpc>
                <a:spcPct val="100000"/>
              </a:lnSpc>
              <a:spcBef>
                <a:spcPts val="0"/>
              </a:spcBef>
              <a:spcAft>
                <a:spcPts val="0"/>
              </a:spcAft>
              <a:buClrTx/>
              <a:buSzTx/>
              <a:buFontTx/>
              <a:buNone/>
              <a:tabLst/>
              <a:defRPr sz="3900" b="1" i="0" u="none" strike="noStrike" cap="none" spc="0" baseline="0">
                <a:ln>
                  <a:noFill/>
                </a:ln>
                <a:solidFill>
                  <a:srgbClr val="25A2E3"/>
                </a:solidFill>
                <a:uFillTx/>
                <a:latin typeface="Verdana"/>
                <a:ea typeface="Verdana"/>
                <a:cs typeface="Verdana"/>
                <a:sym typeface="Verdana"/>
              </a:defRPr>
            </a:lvl9pPr>
          </a:lstStyle>
          <a:p>
            <a:pPr algn="ctr" hangingPunct="1"/>
            <a:endParaRPr lang="en-US" sz="4800">
              <a:solidFill>
                <a:srgbClr val="004084"/>
              </a:solidFill>
              <a:latin typeface="+mj-lt"/>
              <a:cs typeface="+mj-cs"/>
            </a:endParaRPr>
          </a:p>
        </p:txBody>
      </p:sp>
      <p:graphicFrame>
        <p:nvGraphicFramePr>
          <p:cNvPr id="12" name="Tableau 11">
            <a:extLst>
              <a:ext uri="{FF2B5EF4-FFF2-40B4-BE49-F238E27FC236}">
                <a16:creationId xmlns:a16="http://schemas.microsoft.com/office/drawing/2014/main" id="{21DFFFEA-C5D5-95E4-6380-894054244971}"/>
              </a:ext>
            </a:extLst>
          </p:cNvPr>
          <p:cNvGraphicFramePr>
            <a:graphicFrameLocks noGrp="1"/>
          </p:cNvGraphicFramePr>
          <p:nvPr>
            <p:extLst>
              <p:ext uri="{D42A27DB-BD31-4B8C-83A1-F6EECF244321}">
                <p14:modId xmlns:p14="http://schemas.microsoft.com/office/powerpoint/2010/main" val="3811160824"/>
              </p:ext>
            </p:extLst>
          </p:nvPr>
        </p:nvGraphicFramePr>
        <p:xfrm>
          <a:off x="534988" y="2144135"/>
          <a:ext cx="8207231" cy="4434293"/>
        </p:xfrm>
        <a:graphic>
          <a:graphicData uri="http://schemas.openxmlformats.org/drawingml/2006/table">
            <a:tbl>
              <a:tblPr firstRow="1" firstCol="1" bandRow="1">
                <a:tableStyleId>{5C22544A-7EE6-4342-B048-85BDC9FD1C3A}</a:tableStyleId>
              </a:tblPr>
              <a:tblGrid>
                <a:gridCol w="1114389">
                  <a:extLst>
                    <a:ext uri="{9D8B030D-6E8A-4147-A177-3AD203B41FA5}">
                      <a16:colId xmlns:a16="http://schemas.microsoft.com/office/drawing/2014/main" val="1203179920"/>
                    </a:ext>
                  </a:extLst>
                </a:gridCol>
                <a:gridCol w="7092842">
                  <a:extLst>
                    <a:ext uri="{9D8B030D-6E8A-4147-A177-3AD203B41FA5}">
                      <a16:colId xmlns:a16="http://schemas.microsoft.com/office/drawing/2014/main" val="372507866"/>
                    </a:ext>
                  </a:extLst>
                </a:gridCol>
              </a:tblGrid>
              <a:tr h="753833">
                <a:tc>
                  <a:txBody>
                    <a:bodyPr/>
                    <a:lstStyle/>
                    <a:p>
                      <a:r>
                        <a:rPr lang="fr-FR" sz="1800">
                          <a:solidFill>
                            <a:schemeClr val="accent1"/>
                          </a:solidFill>
                          <a:effectLst/>
                          <a:latin typeface="Roboto" panose="02000000000000000000" pitchFamily="2" charset="0"/>
                          <a:ea typeface="Roboto" panose="02000000000000000000" pitchFamily="2" charset="0"/>
                        </a:rPr>
                        <a:t>C-1 </a:t>
                      </a:r>
                    </a:p>
                    <a:p>
                      <a:r>
                        <a:rPr lang="fr-FR" sz="1400" b="0">
                          <a:solidFill>
                            <a:schemeClr val="accent1"/>
                          </a:solidFill>
                          <a:effectLst/>
                          <a:latin typeface="Roboto" panose="02000000000000000000" pitchFamily="2" charset="0"/>
                          <a:ea typeface="Roboto" panose="02000000000000000000" pitchFamily="2" charset="0"/>
                        </a:rPr>
                        <a:t>(Compound C2-C6)</a:t>
                      </a:r>
                      <a:endParaRPr lang="en-FR" sz="1800" b="0">
                        <a:solidFill>
                          <a:schemeClr val="accent1"/>
                        </a:solidFill>
                        <a:effectLst/>
                        <a:latin typeface="Roboto" panose="02000000000000000000" pitchFamily="2" charset="0"/>
                        <a:ea typeface="Roboto" panose="02000000000000000000" pitchFamily="2" charset="0"/>
                        <a:cs typeface="Cordia New" panose="020B0304020202020204" pitchFamily="34" charset="-34"/>
                      </a:endParaRPr>
                    </a:p>
                  </a:txBody>
                  <a:tcPr marL="68580" marR="68580" marT="0" marB="0" anchor="ctr">
                    <a:noFill/>
                  </a:tcPr>
                </a:tc>
                <a:tc>
                  <a:txBody>
                    <a:bodyPr/>
                    <a:lstStyle/>
                    <a:p>
                      <a:pPr algn="l"/>
                      <a:r>
                        <a:rPr lang="fr-FR" sz="1800">
                          <a:solidFill>
                            <a:schemeClr val="accent1"/>
                          </a:solidFill>
                          <a:effectLst/>
                          <a:latin typeface="Roboto" panose="02000000000000000000" pitchFamily="2" charset="0"/>
                          <a:ea typeface="Roboto" panose="02000000000000000000" pitchFamily="2" charset="0"/>
                        </a:rPr>
                        <a:t>Direct </a:t>
                      </a:r>
                      <a:r>
                        <a:rPr lang="fr-FR" sz="1800" err="1">
                          <a:solidFill>
                            <a:schemeClr val="accent1"/>
                          </a:solidFill>
                          <a:effectLst/>
                          <a:latin typeface="Roboto" panose="02000000000000000000" pitchFamily="2" charset="0"/>
                          <a:ea typeface="Roboto" panose="02000000000000000000" pitchFamily="2" charset="0"/>
                        </a:rPr>
                        <a:t>economic</a:t>
                      </a:r>
                      <a:r>
                        <a:rPr lang="fr-FR" sz="1800">
                          <a:solidFill>
                            <a:schemeClr val="accent1"/>
                          </a:solidFill>
                          <a:effectLst/>
                          <a:latin typeface="Roboto" panose="02000000000000000000" pitchFamily="2" charset="0"/>
                          <a:ea typeface="Roboto" panose="02000000000000000000" pitchFamily="2" charset="0"/>
                        </a:rPr>
                        <a:t> </a:t>
                      </a:r>
                      <a:r>
                        <a:rPr lang="fr-FR" sz="1800" err="1">
                          <a:solidFill>
                            <a:schemeClr val="accent1"/>
                          </a:solidFill>
                          <a:effectLst/>
                          <a:latin typeface="Roboto" panose="02000000000000000000" pitchFamily="2" charset="0"/>
                          <a:ea typeface="Roboto" panose="02000000000000000000" pitchFamily="2" charset="0"/>
                        </a:rPr>
                        <a:t>loss</a:t>
                      </a:r>
                      <a:r>
                        <a:rPr lang="fr-FR" sz="1800">
                          <a:solidFill>
                            <a:schemeClr val="accent1"/>
                          </a:solidFill>
                          <a:effectLst/>
                          <a:latin typeface="Roboto" panose="02000000000000000000" pitchFamily="2" charset="0"/>
                          <a:ea typeface="Roboto" panose="02000000000000000000" pitchFamily="2" charset="0"/>
                        </a:rPr>
                        <a:t> </a:t>
                      </a:r>
                      <a:r>
                        <a:rPr lang="fr-FR" sz="1800" err="1">
                          <a:solidFill>
                            <a:schemeClr val="accent1"/>
                          </a:solidFill>
                          <a:effectLst/>
                          <a:latin typeface="Roboto" panose="02000000000000000000" pitchFamily="2" charset="0"/>
                          <a:ea typeface="Roboto" panose="02000000000000000000" pitchFamily="2" charset="0"/>
                        </a:rPr>
                        <a:t>attributed</a:t>
                      </a:r>
                      <a:r>
                        <a:rPr lang="fr-FR" sz="1800">
                          <a:solidFill>
                            <a:schemeClr val="accent1"/>
                          </a:solidFill>
                          <a:effectLst/>
                          <a:latin typeface="Roboto" panose="02000000000000000000" pitchFamily="2" charset="0"/>
                          <a:ea typeface="Roboto" panose="02000000000000000000" pitchFamily="2" charset="0"/>
                        </a:rPr>
                        <a:t> to </a:t>
                      </a:r>
                      <a:r>
                        <a:rPr lang="fr-FR" sz="1800" err="1">
                          <a:solidFill>
                            <a:schemeClr val="accent1"/>
                          </a:solidFill>
                          <a:effectLst/>
                          <a:latin typeface="Roboto" panose="02000000000000000000" pitchFamily="2" charset="0"/>
                          <a:ea typeface="Roboto" panose="02000000000000000000" pitchFamily="2" charset="0"/>
                        </a:rPr>
                        <a:t>disaster</a:t>
                      </a:r>
                      <a:r>
                        <a:rPr lang="fr-FR" sz="1800">
                          <a:solidFill>
                            <a:schemeClr val="accent1"/>
                          </a:solidFill>
                          <a:effectLst/>
                          <a:latin typeface="Roboto" panose="02000000000000000000" pitchFamily="2" charset="0"/>
                          <a:ea typeface="Roboto" panose="02000000000000000000" pitchFamily="2" charset="0"/>
                        </a:rPr>
                        <a:t> in relation to GDP</a:t>
                      </a:r>
                      <a:endParaRPr lang="en-FR" sz="1800">
                        <a:solidFill>
                          <a:schemeClr val="accent1"/>
                        </a:solidFill>
                        <a:effectLst/>
                        <a:latin typeface="Roboto" panose="02000000000000000000" pitchFamily="2" charset="0"/>
                        <a:ea typeface="Roboto" panose="02000000000000000000" pitchFamily="2" charset="0"/>
                        <a:cs typeface="Cordia New" panose="020B0304020202020204" pitchFamily="34" charset="-34"/>
                      </a:endParaRPr>
                    </a:p>
                  </a:txBody>
                  <a:tcPr marL="68580" marR="68580" marT="0" marB="0" anchor="ctr">
                    <a:noFill/>
                  </a:tcPr>
                </a:tc>
                <a:extLst>
                  <a:ext uri="{0D108BD9-81ED-4DB2-BD59-A6C34878D82A}">
                    <a16:rowId xmlns:a16="http://schemas.microsoft.com/office/drawing/2014/main" val="1186890942"/>
                  </a:ext>
                </a:extLst>
              </a:tr>
              <a:tr h="679195">
                <a:tc>
                  <a:txBody>
                    <a:bodyPr/>
                    <a:lstStyle/>
                    <a:p>
                      <a:pPr lvl="1" algn="l"/>
                      <a:r>
                        <a:rPr lang="fr-FR" sz="1800">
                          <a:solidFill>
                            <a:schemeClr val="accent1"/>
                          </a:solidFill>
                          <a:effectLst/>
                          <a:latin typeface="Roboto" panose="02000000000000000000" pitchFamily="2" charset="0"/>
                          <a:ea typeface="Roboto" panose="02000000000000000000" pitchFamily="2" charset="0"/>
                        </a:rPr>
                        <a:t>C-2</a:t>
                      </a:r>
                      <a:endParaRPr lang="en-FR" sz="1800">
                        <a:solidFill>
                          <a:schemeClr val="accent1"/>
                        </a:solidFill>
                        <a:effectLst/>
                        <a:latin typeface="Roboto" panose="02000000000000000000" pitchFamily="2" charset="0"/>
                        <a:ea typeface="Roboto" panose="02000000000000000000" pitchFamily="2" charset="0"/>
                        <a:cs typeface="Cordia New" panose="020B0304020202020204" pitchFamily="34" charset="-34"/>
                      </a:endParaRPr>
                    </a:p>
                  </a:txBody>
                  <a:tcPr marL="68580" marR="68580" marT="0" marB="0">
                    <a:noFill/>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fr-FR" sz="1800">
                          <a:solidFill>
                            <a:schemeClr val="bg1"/>
                          </a:solidFill>
                          <a:effectLst/>
                          <a:highlight>
                            <a:srgbClr val="004084"/>
                          </a:highlight>
                          <a:latin typeface="Roboto" panose="02000000000000000000" pitchFamily="2" charset="0"/>
                          <a:ea typeface="Roboto" panose="02000000000000000000" pitchFamily="2" charset="0"/>
                        </a:rPr>
                        <a:t>Direct agricultural </a:t>
                      </a:r>
                      <a:r>
                        <a:rPr lang="fr-FR" sz="1800" err="1">
                          <a:solidFill>
                            <a:schemeClr val="bg1"/>
                          </a:solidFill>
                          <a:effectLst/>
                          <a:highlight>
                            <a:srgbClr val="004084"/>
                          </a:highlight>
                          <a:latin typeface="Roboto" panose="02000000000000000000" pitchFamily="2" charset="0"/>
                          <a:ea typeface="Roboto" panose="02000000000000000000" pitchFamily="2" charset="0"/>
                        </a:rPr>
                        <a:t>loss</a:t>
                      </a:r>
                      <a:r>
                        <a:rPr lang="fr-FR" sz="1800">
                          <a:solidFill>
                            <a:schemeClr val="accent1"/>
                          </a:solidFill>
                          <a:effectLst/>
                          <a:latin typeface="Roboto" panose="02000000000000000000" pitchFamily="2" charset="0"/>
                          <a:ea typeface="Roboto" panose="02000000000000000000" pitchFamily="2" charset="0"/>
                        </a:rPr>
                        <a:t> </a:t>
                      </a:r>
                      <a:r>
                        <a:rPr lang="fr-FR" sz="1800" err="1">
                          <a:solidFill>
                            <a:schemeClr val="accent1"/>
                          </a:solidFill>
                          <a:effectLst/>
                          <a:latin typeface="Roboto" panose="02000000000000000000" pitchFamily="2" charset="0"/>
                          <a:ea typeface="Roboto" panose="02000000000000000000" pitchFamily="2" charset="0"/>
                        </a:rPr>
                        <a:t>attributed</a:t>
                      </a:r>
                      <a:r>
                        <a:rPr lang="fr-FR" sz="1800">
                          <a:solidFill>
                            <a:schemeClr val="accent1"/>
                          </a:solidFill>
                          <a:effectLst/>
                          <a:latin typeface="Roboto" panose="02000000000000000000" pitchFamily="2" charset="0"/>
                          <a:ea typeface="Roboto" panose="02000000000000000000" pitchFamily="2" charset="0"/>
                        </a:rPr>
                        <a:t> to </a:t>
                      </a:r>
                      <a:r>
                        <a:rPr lang="fr-FR" sz="1800" err="1">
                          <a:solidFill>
                            <a:schemeClr val="accent1"/>
                          </a:solidFill>
                          <a:effectLst/>
                          <a:latin typeface="Roboto" panose="02000000000000000000" pitchFamily="2" charset="0"/>
                          <a:ea typeface="Roboto" panose="02000000000000000000" pitchFamily="2" charset="0"/>
                        </a:rPr>
                        <a:t>disasters</a:t>
                      </a:r>
                      <a:r>
                        <a:rPr lang="fr-FR" sz="1800">
                          <a:solidFill>
                            <a:schemeClr val="accent1"/>
                          </a:solidFill>
                          <a:effectLst/>
                          <a:latin typeface="Roboto" panose="02000000000000000000" pitchFamily="2" charset="0"/>
                          <a:ea typeface="Roboto" panose="02000000000000000000" pitchFamily="2" charset="0"/>
                          <a:cs typeface="Cordia New" panose="020B0304020202020204" pitchFamily="34" charset="-34"/>
                        </a:rPr>
                        <a:t> </a:t>
                      </a:r>
                      <a:r>
                        <a:rPr lang="fr-FR" sz="1800" err="1">
                          <a:solidFill>
                            <a:schemeClr val="accent1"/>
                          </a:solidFill>
                          <a:effectLst/>
                          <a:latin typeface="Roboto" panose="02000000000000000000" pitchFamily="2" charset="0"/>
                          <a:ea typeface="Roboto" panose="02000000000000000000" pitchFamily="2" charset="0"/>
                          <a:cs typeface="Cordia New" panose="020B0304020202020204" pitchFamily="34" charset="-34"/>
                        </a:rPr>
                        <a:t>including</a:t>
                      </a:r>
                      <a:r>
                        <a:rPr lang="fr-FR" sz="1800">
                          <a:solidFill>
                            <a:schemeClr val="accent1"/>
                          </a:solidFill>
                          <a:effectLst/>
                          <a:latin typeface="Roboto" panose="02000000000000000000" pitchFamily="2" charset="0"/>
                          <a:ea typeface="Roboto" panose="02000000000000000000" pitchFamily="2" charset="0"/>
                          <a:cs typeface="Cordia New" panose="020B0304020202020204" pitchFamily="34" charset="-34"/>
                        </a:rPr>
                        <a:t> the </a:t>
                      </a:r>
                      <a:r>
                        <a:rPr lang="fr-FR" sz="1800" err="1">
                          <a:solidFill>
                            <a:schemeClr val="accent1"/>
                          </a:solidFill>
                          <a:effectLst/>
                          <a:latin typeface="Roboto" panose="02000000000000000000" pitchFamily="2" charset="0"/>
                          <a:ea typeface="Roboto" panose="02000000000000000000" pitchFamily="2" charset="0"/>
                          <a:cs typeface="Cordia New" panose="020B0304020202020204" pitchFamily="34" charset="-34"/>
                        </a:rPr>
                        <a:t>crops</a:t>
                      </a:r>
                      <a:r>
                        <a:rPr lang="fr-FR" sz="1800">
                          <a:solidFill>
                            <a:schemeClr val="accent1"/>
                          </a:solidFill>
                          <a:effectLst/>
                          <a:latin typeface="Roboto" panose="02000000000000000000" pitchFamily="2" charset="0"/>
                          <a:ea typeface="Roboto" panose="02000000000000000000" pitchFamily="2" charset="0"/>
                          <a:cs typeface="Cordia New" panose="020B0304020202020204" pitchFamily="34" charset="-34"/>
                        </a:rPr>
                        <a:t>, </a:t>
                      </a:r>
                      <a:r>
                        <a:rPr lang="fr-FR" sz="1800" err="1">
                          <a:solidFill>
                            <a:schemeClr val="accent1"/>
                          </a:solidFill>
                          <a:effectLst/>
                          <a:latin typeface="Roboto" panose="02000000000000000000" pitchFamily="2" charset="0"/>
                          <a:ea typeface="Roboto" panose="02000000000000000000" pitchFamily="2" charset="0"/>
                          <a:cs typeface="Cordia New" panose="020B0304020202020204" pitchFamily="34" charset="-34"/>
                        </a:rPr>
                        <a:t>livestock</a:t>
                      </a:r>
                      <a:r>
                        <a:rPr lang="fr-FR" sz="1800">
                          <a:solidFill>
                            <a:schemeClr val="accent1"/>
                          </a:solidFill>
                          <a:effectLst/>
                          <a:latin typeface="Roboto" panose="02000000000000000000" pitchFamily="2" charset="0"/>
                          <a:ea typeface="Roboto" panose="02000000000000000000" pitchFamily="2" charset="0"/>
                          <a:cs typeface="Cordia New" panose="020B0304020202020204" pitchFamily="34" charset="-34"/>
                        </a:rPr>
                        <a:t>, </a:t>
                      </a:r>
                      <a:r>
                        <a:rPr lang="fr-FR" sz="1800" err="1">
                          <a:solidFill>
                            <a:schemeClr val="accent1"/>
                          </a:solidFill>
                          <a:effectLst/>
                          <a:latin typeface="Roboto" panose="02000000000000000000" pitchFamily="2" charset="0"/>
                          <a:ea typeface="Roboto" panose="02000000000000000000" pitchFamily="2" charset="0"/>
                          <a:cs typeface="Cordia New" panose="020B0304020202020204" pitchFamily="34" charset="-34"/>
                        </a:rPr>
                        <a:t>fisheries</a:t>
                      </a:r>
                      <a:r>
                        <a:rPr lang="fr-FR" sz="1800">
                          <a:solidFill>
                            <a:schemeClr val="accent1"/>
                          </a:solidFill>
                          <a:effectLst/>
                          <a:latin typeface="Roboto" panose="02000000000000000000" pitchFamily="2" charset="0"/>
                          <a:ea typeface="Roboto" panose="02000000000000000000" pitchFamily="2" charset="0"/>
                          <a:cs typeface="Cordia New" panose="020B0304020202020204" pitchFamily="34" charset="-34"/>
                        </a:rPr>
                        <a:t>, apiculture, aquaculture and </a:t>
                      </a:r>
                      <a:r>
                        <a:rPr lang="fr-FR" sz="1800" err="1">
                          <a:solidFill>
                            <a:schemeClr val="accent1"/>
                          </a:solidFill>
                          <a:effectLst/>
                          <a:latin typeface="Roboto" panose="02000000000000000000" pitchFamily="2" charset="0"/>
                          <a:ea typeface="Roboto" panose="02000000000000000000" pitchFamily="2" charset="0"/>
                          <a:cs typeface="Cordia New" panose="020B0304020202020204" pitchFamily="34" charset="-34"/>
                        </a:rPr>
                        <a:t>forest</a:t>
                      </a:r>
                      <a:r>
                        <a:rPr lang="fr-FR" sz="1800">
                          <a:solidFill>
                            <a:schemeClr val="accent1"/>
                          </a:solidFill>
                          <a:effectLst/>
                          <a:latin typeface="Roboto" panose="02000000000000000000" pitchFamily="2" charset="0"/>
                          <a:ea typeface="Roboto" panose="02000000000000000000" pitchFamily="2" charset="0"/>
                          <a:cs typeface="Cordia New" panose="020B0304020202020204" pitchFamily="34" charset="-34"/>
                        </a:rPr>
                        <a:t> </a:t>
                      </a:r>
                      <a:r>
                        <a:rPr lang="fr-FR" sz="1800" err="1">
                          <a:solidFill>
                            <a:schemeClr val="accent1"/>
                          </a:solidFill>
                          <a:effectLst/>
                          <a:latin typeface="Roboto" panose="02000000000000000000" pitchFamily="2" charset="0"/>
                          <a:ea typeface="Roboto" panose="02000000000000000000" pitchFamily="2" charset="0"/>
                          <a:cs typeface="Cordia New" panose="020B0304020202020204" pitchFamily="34" charset="-34"/>
                        </a:rPr>
                        <a:t>sectors</a:t>
                      </a:r>
                      <a:r>
                        <a:rPr lang="fr-FR" sz="1800">
                          <a:solidFill>
                            <a:schemeClr val="accent1"/>
                          </a:solidFill>
                          <a:effectLst/>
                          <a:latin typeface="Roboto" panose="02000000000000000000" pitchFamily="2" charset="0"/>
                          <a:ea typeface="Roboto" panose="02000000000000000000" pitchFamily="2" charset="0"/>
                          <a:cs typeface="Cordia New" panose="020B0304020202020204" pitchFamily="34" charset="-34"/>
                        </a:rPr>
                        <a:t> as </a:t>
                      </a:r>
                      <a:r>
                        <a:rPr lang="fr-FR" sz="1800" err="1">
                          <a:solidFill>
                            <a:schemeClr val="accent1"/>
                          </a:solidFill>
                          <a:effectLst/>
                          <a:latin typeface="Roboto" panose="02000000000000000000" pitchFamily="2" charset="0"/>
                          <a:ea typeface="Roboto" panose="02000000000000000000" pitchFamily="2" charset="0"/>
                          <a:cs typeface="Cordia New" panose="020B0304020202020204" pitchFamily="34" charset="-34"/>
                        </a:rPr>
                        <a:t>well</a:t>
                      </a:r>
                      <a:r>
                        <a:rPr lang="fr-FR" sz="1800">
                          <a:solidFill>
                            <a:schemeClr val="accent1"/>
                          </a:solidFill>
                          <a:effectLst/>
                          <a:latin typeface="Roboto" panose="02000000000000000000" pitchFamily="2" charset="0"/>
                          <a:ea typeface="Roboto" panose="02000000000000000000" pitchFamily="2" charset="0"/>
                          <a:cs typeface="Cordia New" panose="020B0304020202020204" pitchFamily="34" charset="-34"/>
                        </a:rPr>
                        <a:t> as </a:t>
                      </a:r>
                      <a:r>
                        <a:rPr lang="fr-FR" sz="1800" err="1">
                          <a:solidFill>
                            <a:schemeClr val="accent1"/>
                          </a:solidFill>
                          <a:effectLst/>
                          <a:latin typeface="Roboto" panose="02000000000000000000" pitchFamily="2" charset="0"/>
                          <a:ea typeface="Roboto" panose="02000000000000000000" pitchFamily="2" charset="0"/>
                          <a:cs typeface="Cordia New" panose="020B0304020202020204" pitchFamily="34" charset="-34"/>
                        </a:rPr>
                        <a:t>associated</a:t>
                      </a:r>
                      <a:r>
                        <a:rPr lang="fr-FR" sz="1800">
                          <a:solidFill>
                            <a:schemeClr val="accent1"/>
                          </a:solidFill>
                          <a:effectLst/>
                          <a:latin typeface="Roboto" panose="02000000000000000000" pitchFamily="2" charset="0"/>
                          <a:ea typeface="Roboto" panose="02000000000000000000" pitchFamily="2" charset="0"/>
                          <a:cs typeface="Cordia New" panose="020B0304020202020204" pitchFamily="34" charset="-34"/>
                        </a:rPr>
                        <a:t> </a:t>
                      </a:r>
                      <a:r>
                        <a:rPr lang="fr-FR" sz="1800" err="1">
                          <a:solidFill>
                            <a:schemeClr val="accent1"/>
                          </a:solidFill>
                          <a:effectLst/>
                          <a:latin typeface="Roboto" panose="02000000000000000000" pitchFamily="2" charset="0"/>
                          <a:ea typeface="Roboto" panose="02000000000000000000" pitchFamily="2" charset="0"/>
                          <a:cs typeface="Cordia New" panose="020B0304020202020204" pitchFamily="34" charset="-34"/>
                        </a:rPr>
                        <a:t>facilities</a:t>
                      </a:r>
                      <a:r>
                        <a:rPr lang="fr-FR" sz="1800">
                          <a:solidFill>
                            <a:schemeClr val="accent1"/>
                          </a:solidFill>
                          <a:effectLst/>
                          <a:latin typeface="Roboto" panose="02000000000000000000" pitchFamily="2" charset="0"/>
                          <a:ea typeface="Roboto" panose="02000000000000000000" pitchFamily="2" charset="0"/>
                          <a:cs typeface="Cordia New" panose="020B0304020202020204" pitchFamily="34" charset="-34"/>
                        </a:rPr>
                        <a:t> and infrastructure.)</a:t>
                      </a:r>
                      <a:endParaRPr lang="fr-FR" sz="1800">
                        <a:solidFill>
                          <a:schemeClr val="accent1"/>
                        </a:solidFill>
                        <a:effectLst/>
                        <a:latin typeface="Roboto" panose="02000000000000000000" pitchFamily="2" charset="0"/>
                        <a:ea typeface="Roboto" panose="02000000000000000000" pitchFamily="2" charset="0"/>
                      </a:endParaRPr>
                    </a:p>
                  </a:txBody>
                  <a:tcPr marL="68580" marR="68580" marT="0" marB="0">
                    <a:noFill/>
                  </a:tcPr>
                </a:tc>
                <a:extLst>
                  <a:ext uri="{0D108BD9-81ED-4DB2-BD59-A6C34878D82A}">
                    <a16:rowId xmlns:a16="http://schemas.microsoft.com/office/drawing/2014/main" val="1505140890"/>
                  </a:ext>
                </a:extLst>
              </a:tr>
              <a:tr h="679195">
                <a:tc>
                  <a:txBody>
                    <a:bodyPr/>
                    <a:lstStyle/>
                    <a:p>
                      <a:pPr lvl="1" algn="l"/>
                      <a:r>
                        <a:rPr lang="fr-FR" sz="1800">
                          <a:solidFill>
                            <a:schemeClr val="accent1"/>
                          </a:solidFill>
                          <a:effectLst/>
                          <a:latin typeface="Roboto" panose="02000000000000000000" pitchFamily="2" charset="0"/>
                          <a:ea typeface="Roboto" panose="02000000000000000000" pitchFamily="2" charset="0"/>
                        </a:rPr>
                        <a:t>C-3</a:t>
                      </a:r>
                      <a:endParaRPr lang="en-FR" sz="1800">
                        <a:solidFill>
                          <a:schemeClr val="accent1"/>
                        </a:solidFill>
                        <a:effectLst/>
                        <a:latin typeface="Roboto" panose="02000000000000000000" pitchFamily="2" charset="0"/>
                        <a:ea typeface="Roboto" panose="02000000000000000000" pitchFamily="2" charset="0"/>
                        <a:cs typeface="Cordia New" panose="020B0304020202020204" pitchFamily="34" charset="-34"/>
                      </a:endParaRPr>
                    </a:p>
                  </a:txBody>
                  <a:tcPr marL="68580" marR="68580" marT="0" marB="0">
                    <a:noFill/>
                  </a:tcPr>
                </a:tc>
                <a:tc>
                  <a:txBody>
                    <a:bodyPr/>
                    <a:lstStyle/>
                    <a:p>
                      <a:pPr algn="l"/>
                      <a:endParaRPr lang="fr-FR" sz="1800">
                        <a:solidFill>
                          <a:schemeClr val="bg1"/>
                        </a:solidFill>
                        <a:effectLst/>
                        <a:highlight>
                          <a:srgbClr val="004084"/>
                        </a:highlight>
                        <a:latin typeface="Roboto" panose="02000000000000000000" pitchFamily="2" charset="0"/>
                        <a:ea typeface="Roboto" panose="02000000000000000000" pitchFamily="2" charset="0"/>
                        <a:cs typeface="Cordia New" panose="020B0304020202020204" pitchFamily="34" charset="-34"/>
                      </a:endParaRPr>
                    </a:p>
                    <a:p>
                      <a:pPr marL="0" marR="0" indent="0" algn="l" defTabSz="457200" rtl="0" eaLnBrk="1" fontAlgn="auto" latinLnBrk="0" hangingPunct="1">
                        <a:lnSpc>
                          <a:spcPct val="100000"/>
                        </a:lnSpc>
                        <a:spcBef>
                          <a:spcPts val="0"/>
                        </a:spcBef>
                        <a:spcAft>
                          <a:spcPts val="0"/>
                        </a:spcAft>
                        <a:buClrTx/>
                        <a:buSzTx/>
                        <a:buFontTx/>
                        <a:buNone/>
                        <a:tabLst/>
                        <a:defRPr/>
                      </a:pPr>
                      <a:r>
                        <a:rPr lang="fr-FR" sz="1800" kern="1200">
                          <a:solidFill>
                            <a:schemeClr val="accent1"/>
                          </a:solidFill>
                          <a:effectLst/>
                          <a:latin typeface="Roboto" panose="02000000000000000000" pitchFamily="2" charset="0"/>
                          <a:ea typeface="Roboto" panose="02000000000000000000" pitchFamily="2" charset="0"/>
                          <a:cs typeface="Cordia New" panose="020B0304020202020204" pitchFamily="34" charset="-34"/>
                        </a:rPr>
                        <a:t>Direct </a:t>
                      </a:r>
                      <a:r>
                        <a:rPr lang="fr-FR" sz="1800" kern="1200" err="1">
                          <a:solidFill>
                            <a:schemeClr val="accent1"/>
                          </a:solidFill>
                          <a:effectLst/>
                          <a:latin typeface="Roboto" panose="02000000000000000000" pitchFamily="2" charset="0"/>
                          <a:ea typeface="Roboto" panose="02000000000000000000" pitchFamily="2" charset="0"/>
                          <a:cs typeface="Cordia New" panose="020B0304020202020204" pitchFamily="34" charset="-34"/>
                        </a:rPr>
                        <a:t>economic</a:t>
                      </a:r>
                      <a:r>
                        <a:rPr lang="fr-FR" sz="1800" kern="1200">
                          <a:solidFill>
                            <a:schemeClr val="accent1"/>
                          </a:solidFill>
                          <a:effectLst/>
                          <a:latin typeface="Roboto" panose="02000000000000000000" pitchFamily="2" charset="0"/>
                          <a:ea typeface="Roboto" panose="02000000000000000000" pitchFamily="2" charset="0"/>
                          <a:cs typeface="Cordia New" panose="020B0304020202020204" pitchFamily="34" charset="-34"/>
                        </a:rPr>
                        <a:t> </a:t>
                      </a:r>
                      <a:r>
                        <a:rPr lang="fr-FR" sz="1800" kern="1200" err="1">
                          <a:solidFill>
                            <a:schemeClr val="accent1"/>
                          </a:solidFill>
                          <a:effectLst/>
                          <a:latin typeface="Roboto" panose="02000000000000000000" pitchFamily="2" charset="0"/>
                          <a:ea typeface="Roboto" panose="02000000000000000000" pitchFamily="2" charset="0"/>
                          <a:cs typeface="Cordia New" panose="020B0304020202020204" pitchFamily="34" charset="-34"/>
                        </a:rPr>
                        <a:t>loss</a:t>
                      </a:r>
                      <a:r>
                        <a:rPr lang="fr-FR" sz="1800" kern="1200">
                          <a:solidFill>
                            <a:schemeClr val="accent1"/>
                          </a:solidFill>
                          <a:effectLst/>
                          <a:latin typeface="Roboto" panose="02000000000000000000" pitchFamily="2" charset="0"/>
                          <a:ea typeface="Roboto" panose="02000000000000000000" pitchFamily="2" charset="0"/>
                          <a:cs typeface="Cordia New" panose="020B0304020202020204" pitchFamily="34" charset="-34"/>
                        </a:rPr>
                        <a:t> to all </a:t>
                      </a:r>
                      <a:r>
                        <a:rPr lang="fr-FR" sz="1800" kern="1200" err="1">
                          <a:solidFill>
                            <a:schemeClr val="bg1"/>
                          </a:solidFill>
                          <a:effectLst/>
                          <a:highlight>
                            <a:srgbClr val="004084"/>
                          </a:highlight>
                          <a:latin typeface="Roboto" panose="02000000000000000000" pitchFamily="2" charset="0"/>
                          <a:ea typeface="Roboto" panose="02000000000000000000" pitchFamily="2" charset="0"/>
                          <a:cs typeface="Cordia New" panose="020B0304020202020204" pitchFamily="34" charset="-34"/>
                        </a:rPr>
                        <a:t>other</a:t>
                      </a:r>
                      <a:r>
                        <a:rPr lang="fr-FR" sz="1800" kern="1200">
                          <a:solidFill>
                            <a:schemeClr val="bg1"/>
                          </a:solidFill>
                          <a:effectLst/>
                          <a:highlight>
                            <a:srgbClr val="004084"/>
                          </a:highlight>
                          <a:latin typeface="Roboto" panose="02000000000000000000" pitchFamily="2" charset="0"/>
                          <a:ea typeface="Roboto" panose="02000000000000000000" pitchFamily="2" charset="0"/>
                          <a:cs typeface="Cordia New" panose="020B0304020202020204" pitchFamily="34" charset="-34"/>
                        </a:rPr>
                        <a:t> productive assets </a:t>
                      </a:r>
                      <a:r>
                        <a:rPr lang="fr-FR" sz="1800" kern="1200" err="1">
                          <a:solidFill>
                            <a:schemeClr val="accent1"/>
                          </a:solidFill>
                          <a:effectLst/>
                          <a:latin typeface="Roboto" panose="02000000000000000000" pitchFamily="2" charset="0"/>
                          <a:ea typeface="Roboto" panose="02000000000000000000" pitchFamily="2" charset="0"/>
                          <a:cs typeface="Cordia New" panose="020B0304020202020204" pitchFamily="34" charset="-34"/>
                        </a:rPr>
                        <a:t>attributed</a:t>
                      </a:r>
                      <a:r>
                        <a:rPr lang="fr-FR" sz="1800" kern="1200">
                          <a:solidFill>
                            <a:schemeClr val="accent1"/>
                          </a:solidFill>
                          <a:effectLst/>
                          <a:latin typeface="Roboto" panose="02000000000000000000" pitchFamily="2" charset="0"/>
                          <a:ea typeface="Roboto" panose="02000000000000000000" pitchFamily="2" charset="0"/>
                          <a:cs typeface="Cordia New" panose="020B0304020202020204" pitchFamily="34" charset="-34"/>
                        </a:rPr>
                        <a:t> to </a:t>
                      </a:r>
                      <a:r>
                        <a:rPr lang="fr-FR" sz="1800" kern="1200" err="1">
                          <a:solidFill>
                            <a:schemeClr val="accent1"/>
                          </a:solidFill>
                          <a:effectLst/>
                          <a:latin typeface="Roboto" panose="02000000000000000000" pitchFamily="2" charset="0"/>
                          <a:ea typeface="Roboto" panose="02000000000000000000" pitchFamily="2" charset="0"/>
                          <a:cs typeface="Cordia New" panose="020B0304020202020204" pitchFamily="34" charset="-34"/>
                        </a:rPr>
                        <a:t>disasters</a:t>
                      </a:r>
                      <a:r>
                        <a:rPr lang="fr-FR" sz="1800" kern="1200">
                          <a:solidFill>
                            <a:schemeClr val="accent1"/>
                          </a:solidFill>
                          <a:effectLst/>
                          <a:latin typeface="Roboto" panose="02000000000000000000" pitchFamily="2" charset="0"/>
                          <a:ea typeface="Roboto" panose="02000000000000000000" pitchFamily="2" charset="0"/>
                          <a:cs typeface="Cordia New" panose="020B0304020202020204" pitchFamily="34" charset="-34"/>
                        </a:rPr>
                        <a:t> (</a:t>
                      </a:r>
                      <a:r>
                        <a:rPr lang="fr-FR" sz="1800" kern="1200" err="1">
                          <a:solidFill>
                            <a:schemeClr val="accent1"/>
                          </a:solidFill>
                          <a:effectLst/>
                          <a:latin typeface="Roboto" panose="02000000000000000000" pitchFamily="2" charset="0"/>
                          <a:ea typeface="Roboto" panose="02000000000000000000" pitchFamily="2" charset="0"/>
                          <a:cs typeface="Cordia New" panose="020B0304020202020204" pitchFamily="34" charset="-34"/>
                        </a:rPr>
                        <a:t>includes</a:t>
                      </a:r>
                      <a:r>
                        <a:rPr lang="fr-FR" sz="1800" kern="1200">
                          <a:solidFill>
                            <a:schemeClr val="accent1"/>
                          </a:solidFill>
                          <a:effectLst/>
                          <a:latin typeface="Roboto" panose="02000000000000000000" pitchFamily="2" charset="0"/>
                          <a:ea typeface="Roboto" panose="02000000000000000000" pitchFamily="2" charset="0"/>
                          <a:cs typeface="Cordia New" panose="020B0304020202020204" pitchFamily="34" charset="-34"/>
                        </a:rPr>
                        <a:t> </a:t>
                      </a:r>
                      <a:r>
                        <a:rPr lang="fr-FR" sz="1800" kern="1200" err="1">
                          <a:solidFill>
                            <a:schemeClr val="accent1"/>
                          </a:solidFill>
                          <a:effectLst/>
                          <a:latin typeface="Roboto" panose="02000000000000000000" pitchFamily="2" charset="0"/>
                          <a:ea typeface="Roboto" panose="02000000000000000000" pitchFamily="2" charset="0"/>
                          <a:cs typeface="Cordia New" panose="020B0304020202020204" pitchFamily="34" charset="-34"/>
                        </a:rPr>
                        <a:t>economic</a:t>
                      </a:r>
                      <a:r>
                        <a:rPr lang="fr-FR" sz="1800" kern="1200">
                          <a:solidFill>
                            <a:schemeClr val="accent1"/>
                          </a:solidFill>
                          <a:effectLst/>
                          <a:latin typeface="Roboto" panose="02000000000000000000" pitchFamily="2" charset="0"/>
                          <a:ea typeface="Roboto" panose="02000000000000000000" pitchFamily="2" charset="0"/>
                          <a:cs typeface="Cordia New" panose="020B0304020202020204" pitchFamily="34" charset="-34"/>
                        </a:rPr>
                        <a:t> </a:t>
                      </a:r>
                      <a:r>
                        <a:rPr lang="fr-FR" sz="1800" kern="1200" err="1">
                          <a:solidFill>
                            <a:schemeClr val="accent1"/>
                          </a:solidFill>
                          <a:effectLst/>
                          <a:latin typeface="Roboto" panose="02000000000000000000" pitchFamily="2" charset="0"/>
                          <a:ea typeface="Roboto" panose="02000000000000000000" pitchFamily="2" charset="0"/>
                          <a:cs typeface="Cordia New" panose="020B0304020202020204" pitchFamily="34" charset="-34"/>
                        </a:rPr>
                        <a:t>sectors</a:t>
                      </a:r>
                      <a:r>
                        <a:rPr lang="fr-FR" sz="1800" kern="1200">
                          <a:solidFill>
                            <a:schemeClr val="accent1"/>
                          </a:solidFill>
                          <a:effectLst/>
                          <a:latin typeface="Roboto" panose="02000000000000000000" pitchFamily="2" charset="0"/>
                          <a:ea typeface="Roboto" panose="02000000000000000000" pitchFamily="2" charset="0"/>
                          <a:cs typeface="Cordia New" panose="020B0304020202020204" pitchFamily="34" charset="-34"/>
                        </a:rPr>
                        <a:t>).</a:t>
                      </a:r>
                    </a:p>
                    <a:p>
                      <a:pPr marL="0" marR="0" indent="0" algn="l" defTabSz="457200" rtl="0" eaLnBrk="1" fontAlgn="auto" latinLnBrk="0" hangingPunct="1">
                        <a:lnSpc>
                          <a:spcPct val="100000"/>
                        </a:lnSpc>
                        <a:spcBef>
                          <a:spcPts val="0"/>
                        </a:spcBef>
                        <a:spcAft>
                          <a:spcPts val="0"/>
                        </a:spcAft>
                        <a:buClrTx/>
                        <a:buSzTx/>
                        <a:buFontTx/>
                        <a:buNone/>
                        <a:tabLst/>
                        <a:defRPr/>
                      </a:pPr>
                      <a:endParaRPr lang="en-FR" sz="1800" kern="1200">
                        <a:solidFill>
                          <a:schemeClr val="accent1"/>
                        </a:solidFill>
                        <a:effectLst/>
                        <a:latin typeface="Roboto" panose="02000000000000000000" pitchFamily="2" charset="0"/>
                        <a:ea typeface="Roboto" panose="02000000000000000000" pitchFamily="2" charset="0"/>
                        <a:cs typeface="Cordia New" panose="020B0304020202020204" pitchFamily="34" charset="-34"/>
                      </a:endParaRPr>
                    </a:p>
                  </a:txBody>
                  <a:tcPr marL="68580" marR="68580" marT="0" marB="0">
                    <a:noFill/>
                  </a:tcPr>
                </a:tc>
                <a:extLst>
                  <a:ext uri="{0D108BD9-81ED-4DB2-BD59-A6C34878D82A}">
                    <a16:rowId xmlns:a16="http://schemas.microsoft.com/office/drawing/2014/main" val="3829732024"/>
                  </a:ext>
                </a:extLst>
              </a:tr>
              <a:tr h="339598">
                <a:tc>
                  <a:txBody>
                    <a:bodyPr/>
                    <a:lstStyle/>
                    <a:p>
                      <a:pPr lvl="1" algn="l"/>
                      <a:r>
                        <a:rPr lang="fr-FR" sz="1800" kern="1200">
                          <a:solidFill>
                            <a:schemeClr val="accent1"/>
                          </a:solidFill>
                          <a:effectLst/>
                          <a:latin typeface="Roboto" panose="02000000000000000000" pitchFamily="2" charset="0"/>
                          <a:ea typeface="Roboto" panose="02000000000000000000" pitchFamily="2" charset="0"/>
                          <a:cs typeface="+mn-cs"/>
                        </a:rPr>
                        <a:t>C-4</a:t>
                      </a:r>
                      <a:endParaRPr lang="en-FR" sz="1800" kern="1200">
                        <a:solidFill>
                          <a:schemeClr val="accent1"/>
                        </a:solidFill>
                        <a:effectLst/>
                        <a:latin typeface="Roboto" panose="02000000000000000000" pitchFamily="2" charset="0"/>
                        <a:ea typeface="Roboto" panose="02000000000000000000" pitchFamily="2" charset="0"/>
                        <a:cs typeface="+mn-cs"/>
                      </a:endParaRPr>
                    </a:p>
                  </a:txBody>
                  <a:tcPr marL="68580" marR="68580" marT="0" marB="0">
                    <a:noFill/>
                  </a:tcPr>
                </a:tc>
                <a:tc>
                  <a:txBody>
                    <a:bodyPr/>
                    <a:lstStyle/>
                    <a:p>
                      <a:r>
                        <a:rPr lang="fr-FR" sz="1800" kern="1200">
                          <a:solidFill>
                            <a:schemeClr val="accent1"/>
                          </a:solidFill>
                          <a:effectLst/>
                          <a:latin typeface="Roboto" panose="02000000000000000000" pitchFamily="2" charset="0"/>
                          <a:ea typeface="Roboto" panose="02000000000000000000" pitchFamily="2" charset="0"/>
                          <a:cs typeface="+mn-cs"/>
                        </a:rPr>
                        <a:t>Direct </a:t>
                      </a:r>
                      <a:r>
                        <a:rPr lang="fr-FR" sz="1800" kern="1200" err="1">
                          <a:solidFill>
                            <a:schemeClr val="accent1"/>
                          </a:solidFill>
                          <a:effectLst/>
                          <a:latin typeface="Roboto" panose="02000000000000000000" pitchFamily="2" charset="0"/>
                          <a:ea typeface="Roboto" panose="02000000000000000000" pitchFamily="2" charset="0"/>
                          <a:cs typeface="+mn-cs"/>
                        </a:rPr>
                        <a:t>economic</a:t>
                      </a:r>
                      <a:r>
                        <a:rPr lang="fr-FR" sz="1800" kern="1200">
                          <a:solidFill>
                            <a:schemeClr val="accent1"/>
                          </a:solidFill>
                          <a:effectLst/>
                          <a:latin typeface="Roboto" panose="02000000000000000000" pitchFamily="2" charset="0"/>
                          <a:ea typeface="Roboto" panose="02000000000000000000" pitchFamily="2" charset="0"/>
                          <a:cs typeface="+mn-cs"/>
                        </a:rPr>
                        <a:t> </a:t>
                      </a:r>
                      <a:r>
                        <a:rPr lang="fr-FR" sz="1800" kern="1200" err="1">
                          <a:solidFill>
                            <a:schemeClr val="accent1"/>
                          </a:solidFill>
                          <a:effectLst/>
                          <a:latin typeface="Roboto" panose="02000000000000000000" pitchFamily="2" charset="0"/>
                          <a:ea typeface="Roboto" panose="02000000000000000000" pitchFamily="2" charset="0"/>
                          <a:cs typeface="+mn-cs"/>
                        </a:rPr>
                        <a:t>loss</a:t>
                      </a:r>
                      <a:r>
                        <a:rPr lang="fr-FR" sz="1800" kern="1200">
                          <a:solidFill>
                            <a:schemeClr val="accent1"/>
                          </a:solidFill>
                          <a:effectLst/>
                          <a:latin typeface="Roboto" panose="02000000000000000000" pitchFamily="2" charset="0"/>
                          <a:ea typeface="Roboto" panose="02000000000000000000" pitchFamily="2" charset="0"/>
                          <a:cs typeface="+mn-cs"/>
                        </a:rPr>
                        <a:t> in the </a:t>
                      </a:r>
                      <a:r>
                        <a:rPr lang="fr-FR" sz="1800" kern="1200" err="1">
                          <a:solidFill>
                            <a:schemeClr val="bg1"/>
                          </a:solidFill>
                          <a:effectLst/>
                          <a:highlight>
                            <a:srgbClr val="004084"/>
                          </a:highlight>
                          <a:latin typeface="Roboto" panose="02000000000000000000" pitchFamily="2" charset="0"/>
                          <a:ea typeface="Roboto" panose="02000000000000000000" pitchFamily="2" charset="0"/>
                          <a:cs typeface="+mn-cs"/>
                        </a:rPr>
                        <a:t>housing</a:t>
                      </a:r>
                      <a:r>
                        <a:rPr lang="fr-FR" sz="1800" kern="1200">
                          <a:solidFill>
                            <a:schemeClr val="bg1"/>
                          </a:solidFill>
                          <a:effectLst/>
                          <a:highlight>
                            <a:srgbClr val="004084"/>
                          </a:highlight>
                          <a:latin typeface="Roboto" panose="02000000000000000000" pitchFamily="2" charset="0"/>
                          <a:ea typeface="Roboto" panose="02000000000000000000" pitchFamily="2" charset="0"/>
                          <a:cs typeface="+mn-cs"/>
                        </a:rPr>
                        <a:t> </a:t>
                      </a:r>
                      <a:r>
                        <a:rPr lang="fr-FR" sz="1800" kern="1200" err="1">
                          <a:solidFill>
                            <a:schemeClr val="bg1"/>
                          </a:solidFill>
                          <a:effectLst/>
                          <a:highlight>
                            <a:srgbClr val="004084"/>
                          </a:highlight>
                          <a:latin typeface="Roboto" panose="02000000000000000000" pitchFamily="2" charset="0"/>
                          <a:ea typeface="Roboto" panose="02000000000000000000" pitchFamily="2" charset="0"/>
                          <a:cs typeface="+mn-cs"/>
                        </a:rPr>
                        <a:t>sector</a:t>
                      </a:r>
                      <a:r>
                        <a:rPr lang="fr-FR" sz="1800" kern="1200">
                          <a:solidFill>
                            <a:schemeClr val="bg1"/>
                          </a:solidFill>
                          <a:effectLst/>
                          <a:highlight>
                            <a:srgbClr val="004084"/>
                          </a:highlight>
                          <a:latin typeface="Roboto" panose="02000000000000000000" pitchFamily="2" charset="0"/>
                          <a:ea typeface="Roboto" panose="02000000000000000000" pitchFamily="2" charset="0"/>
                          <a:cs typeface="+mn-cs"/>
                        </a:rPr>
                        <a:t> </a:t>
                      </a:r>
                      <a:r>
                        <a:rPr lang="fr-FR" sz="1800" kern="1200" err="1">
                          <a:solidFill>
                            <a:schemeClr val="accent1"/>
                          </a:solidFill>
                          <a:effectLst/>
                          <a:latin typeface="Roboto" panose="02000000000000000000" pitchFamily="2" charset="0"/>
                          <a:ea typeface="Roboto" panose="02000000000000000000" pitchFamily="2" charset="0"/>
                          <a:cs typeface="+mn-cs"/>
                        </a:rPr>
                        <a:t>attributed</a:t>
                      </a:r>
                      <a:r>
                        <a:rPr lang="fr-FR" sz="1800" kern="1200">
                          <a:solidFill>
                            <a:schemeClr val="accent1"/>
                          </a:solidFill>
                          <a:effectLst/>
                          <a:latin typeface="Roboto" panose="02000000000000000000" pitchFamily="2" charset="0"/>
                          <a:ea typeface="Roboto" panose="02000000000000000000" pitchFamily="2" charset="0"/>
                          <a:cs typeface="+mn-cs"/>
                        </a:rPr>
                        <a:t> to </a:t>
                      </a:r>
                      <a:r>
                        <a:rPr lang="fr-FR" sz="1800" kern="1200" err="1">
                          <a:solidFill>
                            <a:schemeClr val="accent1"/>
                          </a:solidFill>
                          <a:effectLst/>
                          <a:latin typeface="Roboto" panose="02000000000000000000" pitchFamily="2" charset="0"/>
                          <a:ea typeface="Roboto" panose="02000000000000000000" pitchFamily="2" charset="0"/>
                          <a:cs typeface="+mn-cs"/>
                        </a:rPr>
                        <a:t>disasters</a:t>
                      </a:r>
                      <a:r>
                        <a:rPr lang="fr-FR" sz="1800" kern="1200">
                          <a:solidFill>
                            <a:schemeClr val="accent1"/>
                          </a:solidFill>
                          <a:effectLst/>
                          <a:latin typeface="Roboto" panose="02000000000000000000" pitchFamily="2" charset="0"/>
                          <a:ea typeface="Roboto" panose="02000000000000000000" pitchFamily="2" charset="0"/>
                          <a:cs typeface="+mn-cs"/>
                        </a:rPr>
                        <a:t>.</a:t>
                      </a:r>
                    </a:p>
                    <a:p>
                      <a:endParaRPr lang="fr-FR" sz="1800" kern="1200">
                        <a:solidFill>
                          <a:schemeClr val="accent1"/>
                        </a:solidFill>
                        <a:effectLst/>
                        <a:latin typeface="Roboto" panose="02000000000000000000" pitchFamily="2" charset="0"/>
                        <a:ea typeface="Roboto" panose="02000000000000000000" pitchFamily="2" charset="0"/>
                        <a:cs typeface="+mn-cs"/>
                      </a:endParaRPr>
                    </a:p>
                  </a:txBody>
                  <a:tcPr marL="28575" marR="28575" marT="28575" marB="28575">
                    <a:noFill/>
                  </a:tcPr>
                </a:tc>
                <a:extLst>
                  <a:ext uri="{0D108BD9-81ED-4DB2-BD59-A6C34878D82A}">
                    <a16:rowId xmlns:a16="http://schemas.microsoft.com/office/drawing/2014/main" val="2487142961"/>
                  </a:ext>
                </a:extLst>
              </a:tr>
              <a:tr h="679195">
                <a:tc>
                  <a:txBody>
                    <a:bodyPr/>
                    <a:lstStyle/>
                    <a:p>
                      <a:pPr lvl="1" algn="l"/>
                      <a:r>
                        <a:rPr lang="fr-FR" sz="1800">
                          <a:solidFill>
                            <a:schemeClr val="accent1"/>
                          </a:solidFill>
                          <a:effectLst/>
                          <a:latin typeface="Roboto" panose="02000000000000000000" pitchFamily="2" charset="0"/>
                          <a:ea typeface="Roboto" panose="02000000000000000000" pitchFamily="2" charset="0"/>
                        </a:rPr>
                        <a:t>C-5</a:t>
                      </a:r>
                      <a:endParaRPr lang="en-FR" sz="1800">
                        <a:solidFill>
                          <a:schemeClr val="accent1"/>
                        </a:solidFill>
                        <a:effectLst/>
                        <a:latin typeface="Roboto" panose="02000000000000000000" pitchFamily="2" charset="0"/>
                        <a:ea typeface="Roboto" panose="02000000000000000000" pitchFamily="2" charset="0"/>
                        <a:cs typeface="Cordia New" panose="020B0304020202020204" pitchFamily="34" charset="-34"/>
                      </a:endParaRPr>
                    </a:p>
                  </a:txBody>
                  <a:tcPr marL="68580" marR="68580" marT="0" marB="0">
                    <a:noFill/>
                  </a:tcPr>
                </a:tc>
                <a:tc>
                  <a:txBody>
                    <a:bodyPr/>
                    <a:lstStyle/>
                    <a:p>
                      <a:pPr algn="l"/>
                      <a:r>
                        <a:rPr lang="fr-FR" sz="1800">
                          <a:solidFill>
                            <a:schemeClr val="accent1"/>
                          </a:solidFill>
                          <a:effectLst/>
                          <a:latin typeface="Roboto" panose="02000000000000000000" pitchFamily="2" charset="0"/>
                          <a:ea typeface="Roboto" panose="02000000000000000000" pitchFamily="2" charset="0"/>
                        </a:rPr>
                        <a:t>Direct </a:t>
                      </a:r>
                      <a:r>
                        <a:rPr lang="fr-FR" sz="1800" err="1">
                          <a:solidFill>
                            <a:schemeClr val="accent1"/>
                          </a:solidFill>
                          <a:effectLst/>
                          <a:latin typeface="Roboto" panose="02000000000000000000" pitchFamily="2" charset="0"/>
                          <a:ea typeface="Roboto" panose="02000000000000000000" pitchFamily="2" charset="0"/>
                        </a:rPr>
                        <a:t>economic</a:t>
                      </a:r>
                      <a:r>
                        <a:rPr lang="fr-FR" sz="1800">
                          <a:solidFill>
                            <a:schemeClr val="accent1"/>
                          </a:solidFill>
                          <a:effectLst/>
                          <a:latin typeface="Roboto" panose="02000000000000000000" pitchFamily="2" charset="0"/>
                          <a:ea typeface="Roboto" panose="02000000000000000000" pitchFamily="2" charset="0"/>
                        </a:rPr>
                        <a:t> </a:t>
                      </a:r>
                      <a:r>
                        <a:rPr lang="fr-FR" sz="1800" err="1">
                          <a:solidFill>
                            <a:schemeClr val="accent1"/>
                          </a:solidFill>
                          <a:effectLst/>
                          <a:latin typeface="Roboto" panose="02000000000000000000" pitchFamily="2" charset="0"/>
                          <a:ea typeface="Roboto" panose="02000000000000000000" pitchFamily="2" charset="0"/>
                        </a:rPr>
                        <a:t>loss</a:t>
                      </a:r>
                      <a:r>
                        <a:rPr lang="fr-FR" sz="1800">
                          <a:solidFill>
                            <a:schemeClr val="accent1"/>
                          </a:solidFill>
                          <a:effectLst/>
                          <a:latin typeface="Roboto" panose="02000000000000000000" pitchFamily="2" charset="0"/>
                          <a:ea typeface="Roboto" panose="02000000000000000000" pitchFamily="2" charset="0"/>
                        </a:rPr>
                        <a:t> </a:t>
                      </a:r>
                      <a:r>
                        <a:rPr lang="fr-FR" sz="1800" err="1">
                          <a:solidFill>
                            <a:schemeClr val="accent1"/>
                          </a:solidFill>
                          <a:effectLst/>
                          <a:latin typeface="Roboto" panose="02000000000000000000" pitchFamily="2" charset="0"/>
                          <a:ea typeface="Roboto" panose="02000000000000000000" pitchFamily="2" charset="0"/>
                        </a:rPr>
                        <a:t>resulting</a:t>
                      </a:r>
                      <a:r>
                        <a:rPr lang="fr-FR" sz="1800">
                          <a:solidFill>
                            <a:schemeClr val="accent1"/>
                          </a:solidFill>
                          <a:effectLst/>
                          <a:latin typeface="Roboto" panose="02000000000000000000" pitchFamily="2" charset="0"/>
                          <a:ea typeface="Roboto" panose="02000000000000000000" pitchFamily="2" charset="0"/>
                        </a:rPr>
                        <a:t> </a:t>
                      </a:r>
                      <a:r>
                        <a:rPr lang="fr-FR" sz="1800" err="1">
                          <a:solidFill>
                            <a:schemeClr val="accent1"/>
                          </a:solidFill>
                          <a:effectLst/>
                          <a:latin typeface="Roboto" panose="02000000000000000000" pitchFamily="2" charset="0"/>
                          <a:ea typeface="Roboto" panose="02000000000000000000" pitchFamily="2" charset="0"/>
                        </a:rPr>
                        <a:t>from</a:t>
                      </a:r>
                      <a:r>
                        <a:rPr lang="fr-FR" sz="1800">
                          <a:solidFill>
                            <a:schemeClr val="accent1"/>
                          </a:solidFill>
                          <a:effectLst/>
                          <a:latin typeface="Roboto" panose="02000000000000000000" pitchFamily="2" charset="0"/>
                          <a:ea typeface="Roboto" panose="02000000000000000000" pitchFamily="2" charset="0"/>
                        </a:rPr>
                        <a:t> </a:t>
                      </a:r>
                      <a:r>
                        <a:rPr lang="fr-FR" sz="1800" err="1">
                          <a:solidFill>
                            <a:schemeClr val="accent1"/>
                          </a:solidFill>
                          <a:effectLst/>
                          <a:latin typeface="Roboto" panose="02000000000000000000" pitchFamily="2" charset="0"/>
                          <a:ea typeface="Roboto" panose="02000000000000000000" pitchFamily="2" charset="0"/>
                        </a:rPr>
                        <a:t>damaged</a:t>
                      </a:r>
                      <a:r>
                        <a:rPr lang="fr-FR" sz="1800">
                          <a:solidFill>
                            <a:schemeClr val="accent1"/>
                          </a:solidFill>
                          <a:effectLst/>
                          <a:latin typeface="Roboto" panose="02000000000000000000" pitchFamily="2" charset="0"/>
                          <a:ea typeface="Roboto" panose="02000000000000000000" pitchFamily="2" charset="0"/>
                        </a:rPr>
                        <a:t> or </a:t>
                      </a:r>
                      <a:r>
                        <a:rPr lang="fr-FR" sz="1800" err="1">
                          <a:solidFill>
                            <a:schemeClr val="accent1"/>
                          </a:solidFill>
                          <a:effectLst/>
                          <a:latin typeface="Roboto" panose="02000000000000000000" pitchFamily="2" charset="0"/>
                          <a:ea typeface="Roboto" panose="02000000000000000000" pitchFamily="2" charset="0"/>
                        </a:rPr>
                        <a:t>destroyed</a:t>
                      </a:r>
                      <a:r>
                        <a:rPr lang="fr-FR" sz="1800">
                          <a:solidFill>
                            <a:schemeClr val="accent1"/>
                          </a:solidFill>
                          <a:effectLst/>
                          <a:latin typeface="Roboto" panose="02000000000000000000" pitchFamily="2" charset="0"/>
                          <a:ea typeface="Roboto" panose="02000000000000000000" pitchFamily="2" charset="0"/>
                        </a:rPr>
                        <a:t> </a:t>
                      </a:r>
                      <a:r>
                        <a:rPr lang="fr-FR" sz="1800" kern="1200" err="1">
                          <a:solidFill>
                            <a:schemeClr val="bg1"/>
                          </a:solidFill>
                          <a:effectLst/>
                          <a:highlight>
                            <a:srgbClr val="004084"/>
                          </a:highlight>
                          <a:latin typeface="Roboto" panose="02000000000000000000" pitchFamily="2" charset="0"/>
                          <a:ea typeface="Roboto" panose="02000000000000000000" pitchFamily="2" charset="0"/>
                          <a:cs typeface="+mn-cs"/>
                        </a:rPr>
                        <a:t>critical</a:t>
                      </a:r>
                      <a:r>
                        <a:rPr lang="fr-FR" sz="1800" kern="1200">
                          <a:solidFill>
                            <a:schemeClr val="bg1"/>
                          </a:solidFill>
                          <a:effectLst/>
                          <a:highlight>
                            <a:srgbClr val="004084"/>
                          </a:highlight>
                          <a:latin typeface="Roboto" panose="02000000000000000000" pitchFamily="2" charset="0"/>
                          <a:ea typeface="Roboto" panose="02000000000000000000" pitchFamily="2" charset="0"/>
                          <a:cs typeface="+mn-cs"/>
                        </a:rPr>
                        <a:t> infrastructure </a:t>
                      </a:r>
                      <a:r>
                        <a:rPr lang="fr-FR" sz="1800" err="1">
                          <a:solidFill>
                            <a:schemeClr val="accent1"/>
                          </a:solidFill>
                          <a:effectLst/>
                          <a:latin typeface="Roboto" panose="02000000000000000000" pitchFamily="2" charset="0"/>
                          <a:ea typeface="Roboto" panose="02000000000000000000" pitchFamily="2" charset="0"/>
                        </a:rPr>
                        <a:t>attributed</a:t>
                      </a:r>
                      <a:r>
                        <a:rPr lang="fr-FR" sz="1800">
                          <a:solidFill>
                            <a:schemeClr val="accent1"/>
                          </a:solidFill>
                          <a:effectLst/>
                          <a:latin typeface="Roboto" panose="02000000000000000000" pitchFamily="2" charset="0"/>
                          <a:ea typeface="Roboto" panose="02000000000000000000" pitchFamily="2" charset="0"/>
                        </a:rPr>
                        <a:t> to </a:t>
                      </a:r>
                      <a:r>
                        <a:rPr lang="fr-FR" sz="1800" err="1">
                          <a:solidFill>
                            <a:schemeClr val="accent1"/>
                          </a:solidFill>
                          <a:effectLst/>
                          <a:latin typeface="Roboto" panose="02000000000000000000" pitchFamily="2" charset="0"/>
                          <a:ea typeface="Roboto" panose="02000000000000000000" pitchFamily="2" charset="0"/>
                        </a:rPr>
                        <a:t>disasters</a:t>
                      </a:r>
                      <a:r>
                        <a:rPr lang="fr-FR" sz="1800">
                          <a:solidFill>
                            <a:schemeClr val="accent1"/>
                          </a:solidFill>
                          <a:effectLst/>
                          <a:latin typeface="Roboto" panose="02000000000000000000" pitchFamily="2" charset="0"/>
                          <a:ea typeface="Roboto" panose="02000000000000000000" pitchFamily="2" charset="0"/>
                        </a:rPr>
                        <a:t> (</a:t>
                      </a:r>
                      <a:r>
                        <a:rPr lang="fr-FR" sz="1800" err="1">
                          <a:solidFill>
                            <a:schemeClr val="accent1"/>
                          </a:solidFill>
                          <a:effectLst/>
                          <a:latin typeface="Roboto" panose="02000000000000000000" pitchFamily="2" charset="0"/>
                          <a:ea typeface="Roboto" panose="02000000000000000000" pitchFamily="2" charset="0"/>
                        </a:rPr>
                        <a:t>education</a:t>
                      </a:r>
                      <a:r>
                        <a:rPr lang="fr-FR" sz="1800">
                          <a:solidFill>
                            <a:schemeClr val="accent1"/>
                          </a:solidFill>
                          <a:effectLst/>
                          <a:latin typeface="Roboto" panose="02000000000000000000" pitchFamily="2" charset="0"/>
                          <a:ea typeface="Roboto" panose="02000000000000000000" pitchFamily="2" charset="0"/>
                        </a:rPr>
                        <a:t>, </a:t>
                      </a:r>
                      <a:r>
                        <a:rPr lang="fr-FR" sz="1800" err="1">
                          <a:solidFill>
                            <a:schemeClr val="accent1"/>
                          </a:solidFill>
                          <a:effectLst/>
                          <a:latin typeface="Roboto" panose="02000000000000000000" pitchFamily="2" charset="0"/>
                          <a:ea typeface="Roboto" panose="02000000000000000000" pitchFamily="2" charset="0"/>
                        </a:rPr>
                        <a:t>health</a:t>
                      </a:r>
                      <a:r>
                        <a:rPr lang="fr-FR" sz="1800">
                          <a:solidFill>
                            <a:schemeClr val="accent1"/>
                          </a:solidFill>
                          <a:effectLst/>
                          <a:latin typeface="Roboto" panose="02000000000000000000" pitchFamily="2" charset="0"/>
                          <a:ea typeface="Roboto" panose="02000000000000000000" pitchFamily="2" charset="0"/>
                        </a:rPr>
                        <a:t>, </a:t>
                      </a:r>
                      <a:r>
                        <a:rPr lang="fr-FR" sz="1800" err="1">
                          <a:solidFill>
                            <a:schemeClr val="accent1"/>
                          </a:solidFill>
                          <a:effectLst/>
                          <a:latin typeface="Roboto" panose="02000000000000000000" pitchFamily="2" charset="0"/>
                          <a:ea typeface="Roboto" panose="02000000000000000000" pitchFamily="2" charset="0"/>
                        </a:rPr>
                        <a:t>other</a:t>
                      </a:r>
                      <a:r>
                        <a:rPr lang="fr-FR" sz="1800">
                          <a:solidFill>
                            <a:schemeClr val="accent1"/>
                          </a:solidFill>
                          <a:effectLst/>
                          <a:latin typeface="Roboto" panose="02000000000000000000" pitchFamily="2" charset="0"/>
                          <a:ea typeface="Roboto" panose="02000000000000000000" pitchFamily="2" charset="0"/>
                        </a:rPr>
                        <a:t>)</a:t>
                      </a:r>
                    </a:p>
                    <a:p>
                      <a:pPr algn="l"/>
                      <a:endParaRPr lang="en-FR" sz="1800">
                        <a:solidFill>
                          <a:schemeClr val="accent1"/>
                        </a:solidFill>
                        <a:effectLst/>
                        <a:latin typeface="Roboto" panose="02000000000000000000" pitchFamily="2" charset="0"/>
                        <a:ea typeface="Roboto" panose="02000000000000000000" pitchFamily="2" charset="0"/>
                        <a:cs typeface="Cordia New" panose="020B0304020202020204" pitchFamily="34" charset="-34"/>
                      </a:endParaRPr>
                    </a:p>
                  </a:txBody>
                  <a:tcPr marL="68580" marR="68580" marT="0" marB="0">
                    <a:noFill/>
                  </a:tcPr>
                </a:tc>
                <a:extLst>
                  <a:ext uri="{0D108BD9-81ED-4DB2-BD59-A6C34878D82A}">
                    <a16:rowId xmlns:a16="http://schemas.microsoft.com/office/drawing/2014/main" val="3626979892"/>
                  </a:ext>
                </a:extLst>
              </a:tr>
              <a:tr h="186771">
                <a:tc>
                  <a:txBody>
                    <a:bodyPr/>
                    <a:lstStyle/>
                    <a:p>
                      <a:pPr marL="481013" lvl="3" indent="-39688" algn="l">
                        <a:tabLst/>
                      </a:pPr>
                      <a:r>
                        <a:rPr lang="fr-FR" sz="1800" kern="1200">
                          <a:solidFill>
                            <a:schemeClr val="accent1"/>
                          </a:solidFill>
                          <a:effectLst/>
                          <a:latin typeface="Roboto" panose="02000000000000000000" pitchFamily="2" charset="0"/>
                          <a:ea typeface="Roboto" panose="02000000000000000000" pitchFamily="2" charset="0"/>
                          <a:cs typeface="+mn-cs"/>
                        </a:rPr>
                        <a:t>C-6</a:t>
                      </a:r>
                      <a:endParaRPr lang="en-FR" sz="1800" kern="1200">
                        <a:solidFill>
                          <a:schemeClr val="accent1"/>
                        </a:solidFill>
                        <a:effectLst/>
                        <a:latin typeface="Roboto" panose="02000000000000000000" pitchFamily="2" charset="0"/>
                        <a:ea typeface="Roboto" panose="02000000000000000000" pitchFamily="2" charset="0"/>
                        <a:cs typeface="+mn-cs"/>
                      </a:endParaRPr>
                    </a:p>
                  </a:txBody>
                  <a:tcPr marL="68580" marR="68580" marT="0" marB="0">
                    <a:noFill/>
                  </a:tcPr>
                </a:tc>
                <a:tc>
                  <a:txBody>
                    <a:bodyPr/>
                    <a:lstStyle/>
                    <a:p>
                      <a:r>
                        <a:rPr lang="fr-FR" sz="1800" kern="1200">
                          <a:solidFill>
                            <a:schemeClr val="accent1"/>
                          </a:solidFill>
                          <a:effectLst/>
                          <a:latin typeface="Roboto" panose="02000000000000000000" pitchFamily="2" charset="0"/>
                          <a:ea typeface="Roboto" panose="02000000000000000000" pitchFamily="2" charset="0"/>
                          <a:cs typeface="+mn-cs"/>
                        </a:rPr>
                        <a:t>Direct </a:t>
                      </a:r>
                      <a:r>
                        <a:rPr lang="fr-FR" sz="1800" kern="1200" err="1">
                          <a:solidFill>
                            <a:schemeClr val="accent1"/>
                          </a:solidFill>
                          <a:effectLst/>
                          <a:latin typeface="Roboto" panose="02000000000000000000" pitchFamily="2" charset="0"/>
                          <a:ea typeface="Roboto" panose="02000000000000000000" pitchFamily="2" charset="0"/>
                          <a:cs typeface="+mn-cs"/>
                        </a:rPr>
                        <a:t>economic</a:t>
                      </a:r>
                      <a:r>
                        <a:rPr lang="fr-FR" sz="1800" kern="1200">
                          <a:solidFill>
                            <a:schemeClr val="accent1"/>
                          </a:solidFill>
                          <a:effectLst/>
                          <a:latin typeface="Roboto" panose="02000000000000000000" pitchFamily="2" charset="0"/>
                          <a:ea typeface="Roboto" panose="02000000000000000000" pitchFamily="2" charset="0"/>
                          <a:cs typeface="+mn-cs"/>
                        </a:rPr>
                        <a:t> </a:t>
                      </a:r>
                      <a:r>
                        <a:rPr lang="fr-FR" sz="1800" kern="1200" err="1">
                          <a:solidFill>
                            <a:schemeClr val="accent1"/>
                          </a:solidFill>
                          <a:effectLst/>
                          <a:latin typeface="Roboto" panose="02000000000000000000" pitchFamily="2" charset="0"/>
                          <a:ea typeface="Roboto" panose="02000000000000000000" pitchFamily="2" charset="0"/>
                          <a:cs typeface="+mn-cs"/>
                        </a:rPr>
                        <a:t>loss</a:t>
                      </a:r>
                      <a:r>
                        <a:rPr lang="fr-FR" sz="1800" kern="1200">
                          <a:solidFill>
                            <a:schemeClr val="accent1"/>
                          </a:solidFill>
                          <a:effectLst/>
                          <a:latin typeface="Roboto" panose="02000000000000000000" pitchFamily="2" charset="0"/>
                          <a:ea typeface="Roboto" panose="02000000000000000000" pitchFamily="2" charset="0"/>
                          <a:cs typeface="+mn-cs"/>
                        </a:rPr>
                        <a:t> to </a:t>
                      </a:r>
                      <a:r>
                        <a:rPr lang="fr-FR" sz="1800" kern="1200">
                          <a:solidFill>
                            <a:schemeClr val="bg1"/>
                          </a:solidFill>
                          <a:effectLst/>
                          <a:highlight>
                            <a:srgbClr val="004084"/>
                          </a:highlight>
                          <a:latin typeface="Roboto" panose="02000000000000000000" pitchFamily="2" charset="0"/>
                          <a:ea typeface="Roboto" panose="02000000000000000000" pitchFamily="2" charset="0"/>
                          <a:cs typeface="+mn-cs"/>
                        </a:rPr>
                        <a:t>cultural </a:t>
                      </a:r>
                      <a:r>
                        <a:rPr lang="fr-FR" sz="1800" kern="1200" err="1">
                          <a:solidFill>
                            <a:schemeClr val="bg1"/>
                          </a:solidFill>
                          <a:effectLst/>
                          <a:highlight>
                            <a:srgbClr val="004084"/>
                          </a:highlight>
                          <a:latin typeface="Roboto" panose="02000000000000000000" pitchFamily="2" charset="0"/>
                          <a:ea typeface="Roboto" panose="02000000000000000000" pitchFamily="2" charset="0"/>
                          <a:cs typeface="+mn-cs"/>
                        </a:rPr>
                        <a:t>heritage</a:t>
                      </a:r>
                      <a:r>
                        <a:rPr lang="fr-FR" sz="1800" kern="1200">
                          <a:solidFill>
                            <a:schemeClr val="bg1"/>
                          </a:solidFill>
                          <a:effectLst/>
                          <a:highlight>
                            <a:srgbClr val="004084"/>
                          </a:highlight>
                          <a:latin typeface="Roboto" panose="02000000000000000000" pitchFamily="2" charset="0"/>
                          <a:ea typeface="Roboto" panose="02000000000000000000" pitchFamily="2" charset="0"/>
                          <a:cs typeface="+mn-cs"/>
                        </a:rPr>
                        <a:t> </a:t>
                      </a:r>
                      <a:r>
                        <a:rPr lang="fr-FR" sz="1800" kern="1200" err="1">
                          <a:solidFill>
                            <a:schemeClr val="accent1"/>
                          </a:solidFill>
                          <a:effectLst/>
                          <a:latin typeface="Roboto" panose="02000000000000000000" pitchFamily="2" charset="0"/>
                          <a:ea typeface="Roboto" panose="02000000000000000000" pitchFamily="2" charset="0"/>
                          <a:cs typeface="+mn-cs"/>
                        </a:rPr>
                        <a:t>attributed</a:t>
                      </a:r>
                      <a:r>
                        <a:rPr lang="fr-FR" sz="1800" kern="1200">
                          <a:solidFill>
                            <a:schemeClr val="accent1"/>
                          </a:solidFill>
                          <a:effectLst/>
                          <a:latin typeface="Roboto" panose="02000000000000000000" pitchFamily="2" charset="0"/>
                          <a:ea typeface="Roboto" panose="02000000000000000000" pitchFamily="2" charset="0"/>
                          <a:cs typeface="+mn-cs"/>
                        </a:rPr>
                        <a:t> to </a:t>
                      </a:r>
                      <a:r>
                        <a:rPr lang="fr-FR" sz="1800" kern="1200" err="1">
                          <a:solidFill>
                            <a:schemeClr val="accent1"/>
                          </a:solidFill>
                          <a:effectLst/>
                          <a:latin typeface="Roboto" panose="02000000000000000000" pitchFamily="2" charset="0"/>
                          <a:ea typeface="Roboto" panose="02000000000000000000" pitchFamily="2" charset="0"/>
                          <a:cs typeface="+mn-cs"/>
                        </a:rPr>
                        <a:t>disasters</a:t>
                      </a:r>
                      <a:r>
                        <a:rPr lang="fr-FR" sz="1800" kern="1200">
                          <a:solidFill>
                            <a:schemeClr val="accent1"/>
                          </a:solidFill>
                          <a:effectLst/>
                          <a:latin typeface="Roboto" panose="02000000000000000000" pitchFamily="2" charset="0"/>
                          <a:ea typeface="Roboto" panose="02000000000000000000" pitchFamily="2" charset="0"/>
                          <a:cs typeface="+mn-cs"/>
                        </a:rPr>
                        <a:t>.</a:t>
                      </a:r>
                    </a:p>
                  </a:txBody>
                  <a:tcPr marL="28575" marR="28575" marT="28575" marB="28575">
                    <a:noFill/>
                  </a:tcPr>
                </a:tc>
                <a:extLst>
                  <a:ext uri="{0D108BD9-81ED-4DB2-BD59-A6C34878D82A}">
                    <a16:rowId xmlns:a16="http://schemas.microsoft.com/office/drawing/2014/main" val="741308254"/>
                  </a:ext>
                </a:extLst>
              </a:tr>
            </a:tbl>
          </a:graphicData>
        </a:graphic>
      </p:graphicFrame>
      <p:sp>
        <p:nvSpPr>
          <p:cNvPr id="13" name="Rectangle 12">
            <a:extLst>
              <a:ext uri="{FF2B5EF4-FFF2-40B4-BE49-F238E27FC236}">
                <a16:creationId xmlns:a16="http://schemas.microsoft.com/office/drawing/2014/main" id="{8BEB9838-8EAB-535D-77DC-BF684650FE8B}"/>
              </a:ext>
            </a:extLst>
          </p:cNvPr>
          <p:cNvSpPr/>
          <p:nvPr/>
        </p:nvSpPr>
        <p:spPr>
          <a:xfrm>
            <a:off x="8742219" y="5846618"/>
            <a:ext cx="1951182" cy="1714644"/>
          </a:xfrm>
          <a:prstGeom prst="rect">
            <a:avLst/>
          </a:prstGeom>
          <a:solidFill>
            <a:schemeClr val="accent6"/>
          </a:solidFill>
          <a:ln>
            <a:noFill/>
          </a:ln>
        </p:spPr>
        <p:style>
          <a:lnRef idx="1">
            <a:schemeClr val="accent1"/>
          </a:lnRef>
          <a:fillRef idx="3">
            <a:schemeClr val="accent1"/>
          </a:fillRef>
          <a:effectRef idx="2">
            <a:schemeClr val="accent1"/>
          </a:effectRef>
          <a:fontRef idx="minor">
            <a:schemeClr val="lt1"/>
          </a:fontRef>
        </p:style>
        <p:txBody>
          <a:bodyPr rtlCol="0" anchor="ctr"/>
          <a:lstStyle/>
          <a:p>
            <a:r>
              <a:rPr lang="en-US" sz="1600" b="1"/>
              <a:t>Options for data disaggregation: </a:t>
            </a:r>
          </a:p>
          <a:p>
            <a:pPr marL="285750" indent="-285750">
              <a:buFont typeface="Wingdings" pitchFamily="2" charset="2"/>
              <a:buChar char="§"/>
            </a:pPr>
            <a:r>
              <a:rPr lang="en-US" sz="1600"/>
              <a:t>Type of crops</a:t>
            </a:r>
          </a:p>
          <a:p>
            <a:pPr marL="285750" indent="-285750">
              <a:buFont typeface="Wingdings" pitchFamily="2" charset="2"/>
              <a:buChar char="§"/>
            </a:pPr>
            <a:r>
              <a:rPr lang="en-US" sz="1600"/>
              <a:t>Type of infrastructures</a:t>
            </a:r>
          </a:p>
          <a:p>
            <a:pPr marL="285750" indent="-285750">
              <a:buFont typeface="Wingdings" pitchFamily="2" charset="2"/>
              <a:buChar char="§"/>
            </a:pPr>
            <a:r>
              <a:rPr lang="en-US" sz="1600"/>
              <a:t>Type of asset </a:t>
            </a:r>
          </a:p>
          <a:p>
            <a:pPr marL="285750" indent="-285750">
              <a:buFont typeface="Wingdings" pitchFamily="2" charset="2"/>
              <a:buChar char="§"/>
            </a:pPr>
            <a:r>
              <a:rPr lang="en-US" sz="1600"/>
              <a:t>…. </a:t>
            </a:r>
          </a:p>
        </p:txBody>
      </p:sp>
    </p:spTree>
    <p:extLst>
      <p:ext uri="{BB962C8B-B14F-4D97-AF65-F5344CB8AC3E}">
        <p14:creationId xmlns:p14="http://schemas.microsoft.com/office/powerpoint/2010/main" val="2344826781"/>
      </p:ext>
    </p:extLst>
  </p:cSld>
  <p:clrMapOvr>
    <a:masterClrMapping/>
  </p:clrMapOvr>
  <p:transition spd="slow">
    <p:push/>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711B17B3-B004-D312-B4E4-A4ADBDAAA787}"/>
              </a:ext>
            </a:extLst>
          </p:cNvPr>
          <p:cNvSpPr>
            <a:spLocks noGrp="1"/>
          </p:cNvSpPr>
          <p:nvPr>
            <p:ph type="title"/>
          </p:nvPr>
        </p:nvSpPr>
        <p:spPr/>
        <p:txBody>
          <a:bodyPr/>
          <a:lstStyle/>
          <a:p>
            <a:r>
              <a:rPr lang="fr-FR"/>
              <a:t>Method to </a:t>
            </a:r>
            <a:r>
              <a:rPr lang="fr-FR" err="1"/>
              <a:t>measure</a:t>
            </a:r>
            <a:r>
              <a:rPr lang="fr-FR"/>
              <a:t> </a:t>
            </a:r>
            <a:r>
              <a:rPr lang="fr-FR" err="1"/>
              <a:t>losses</a:t>
            </a:r>
            <a:endParaRPr lang="fr-FR"/>
          </a:p>
        </p:txBody>
      </p:sp>
      <p:sp>
        <p:nvSpPr>
          <p:cNvPr id="3" name="Espace réservé du contenu 2">
            <a:extLst>
              <a:ext uri="{FF2B5EF4-FFF2-40B4-BE49-F238E27FC236}">
                <a16:creationId xmlns:a16="http://schemas.microsoft.com/office/drawing/2014/main" id="{8010FCCB-6C1D-58D4-77EC-CCBD9B78D41F}"/>
              </a:ext>
            </a:extLst>
          </p:cNvPr>
          <p:cNvSpPr>
            <a:spLocks noGrp="1"/>
          </p:cNvSpPr>
          <p:nvPr>
            <p:ph idx="1"/>
          </p:nvPr>
        </p:nvSpPr>
        <p:spPr/>
        <p:txBody>
          <a:bodyPr/>
          <a:lstStyle/>
          <a:p>
            <a:pPr marL="0" indent="0">
              <a:buNone/>
            </a:pPr>
            <a:r>
              <a:rPr lang="fr-FR" b="1" err="1"/>
              <a:t>Two</a:t>
            </a:r>
            <a:r>
              <a:rPr lang="fr-FR" b="1"/>
              <a:t> options:</a:t>
            </a:r>
          </a:p>
          <a:p>
            <a:pPr marL="0" indent="0">
              <a:buNone/>
            </a:pPr>
            <a:endParaRPr lang="fr-FR"/>
          </a:p>
          <a:p>
            <a:pPr marL="457200" indent="-457200">
              <a:buFont typeface="+mj-lt"/>
              <a:buAutoNum type="arabicPeriod"/>
            </a:pPr>
            <a:r>
              <a:rPr lang="fr-FR"/>
              <a:t>Countries use </a:t>
            </a:r>
            <a:r>
              <a:rPr lang="fr-FR" b="1" err="1"/>
              <a:t>their</a:t>
            </a:r>
            <a:r>
              <a:rPr lang="fr-FR" b="1"/>
              <a:t> </a:t>
            </a:r>
            <a:r>
              <a:rPr lang="fr-FR" b="1" err="1"/>
              <a:t>own</a:t>
            </a:r>
            <a:r>
              <a:rPr lang="fr-FR" b="1"/>
              <a:t> </a:t>
            </a:r>
            <a:r>
              <a:rPr lang="fr-FR" b="1" err="1"/>
              <a:t>methodology</a:t>
            </a:r>
            <a:r>
              <a:rPr lang="fr-FR"/>
              <a:t> (consistent over time)</a:t>
            </a:r>
          </a:p>
          <a:p>
            <a:pPr marL="0" indent="0">
              <a:buNone/>
            </a:pPr>
            <a:endParaRPr lang="fr-FR"/>
          </a:p>
          <a:p>
            <a:pPr marL="457200" indent="-457200">
              <a:buFont typeface="+mj-lt"/>
              <a:buAutoNum type="arabicPeriod" startAt="2"/>
            </a:pPr>
            <a:r>
              <a:rPr lang="fr-FR"/>
              <a:t>Countries use the </a:t>
            </a:r>
            <a:r>
              <a:rPr lang="fr-FR" b="1" err="1"/>
              <a:t>proposed</a:t>
            </a:r>
            <a:r>
              <a:rPr lang="fr-FR" b="1"/>
              <a:t> </a:t>
            </a:r>
            <a:r>
              <a:rPr lang="fr-FR" b="1" err="1"/>
              <a:t>methology</a:t>
            </a:r>
            <a:r>
              <a:rPr lang="fr-FR" b="1"/>
              <a:t> in SFM </a:t>
            </a:r>
            <a:r>
              <a:rPr lang="fr-FR" err="1"/>
              <a:t>based</a:t>
            </a:r>
            <a:r>
              <a:rPr lang="fr-FR"/>
              <a:t> on </a:t>
            </a:r>
            <a:r>
              <a:rPr lang="fr-FR" err="1"/>
              <a:t>methodologies</a:t>
            </a:r>
            <a:r>
              <a:rPr lang="fr-FR"/>
              <a:t> </a:t>
            </a:r>
            <a:r>
              <a:rPr lang="fr-FR" err="1"/>
              <a:t>from</a:t>
            </a:r>
            <a:r>
              <a:rPr lang="fr-FR"/>
              <a:t> the FAO (agriculture) and UN ECLAC (</a:t>
            </a:r>
            <a:r>
              <a:rPr lang="fr-FR" err="1"/>
              <a:t>other</a:t>
            </a:r>
            <a:r>
              <a:rPr lang="fr-FR"/>
              <a:t> </a:t>
            </a:r>
            <a:r>
              <a:rPr lang="fr-FR" err="1"/>
              <a:t>economic</a:t>
            </a:r>
            <a:r>
              <a:rPr lang="fr-FR"/>
              <a:t> </a:t>
            </a:r>
            <a:r>
              <a:rPr lang="fr-FR" err="1"/>
              <a:t>losses</a:t>
            </a:r>
            <a:r>
              <a:rPr lang="fr-FR"/>
              <a:t>)</a:t>
            </a:r>
          </a:p>
          <a:p>
            <a:pPr marL="0" indent="0">
              <a:buNone/>
            </a:pPr>
            <a:endParaRPr lang="fr-FR"/>
          </a:p>
          <a:p>
            <a:pPr marL="0" indent="0">
              <a:buNone/>
            </a:pPr>
            <a:r>
              <a:rPr lang="fr-FR" b="1" err="1"/>
              <a:t>Three</a:t>
            </a:r>
            <a:r>
              <a:rPr lang="fr-FR" b="1"/>
              <a:t> </a:t>
            </a:r>
            <a:r>
              <a:rPr lang="fr-FR" b="1" err="1"/>
              <a:t>steps</a:t>
            </a:r>
            <a:r>
              <a:rPr lang="fr-FR" b="1"/>
              <a:t> </a:t>
            </a:r>
          </a:p>
          <a:p>
            <a:pPr marL="457200" indent="-457200">
              <a:buFont typeface="+mj-lt"/>
              <a:buAutoNum type="arabicPeriod"/>
            </a:pPr>
            <a:r>
              <a:rPr lang="fr-FR" err="1"/>
              <a:t>Collect</a:t>
            </a:r>
            <a:r>
              <a:rPr lang="fr-FR"/>
              <a:t> data</a:t>
            </a:r>
          </a:p>
          <a:p>
            <a:pPr marL="457200" indent="-457200">
              <a:buFont typeface="+mj-lt"/>
              <a:buAutoNum type="arabicPeriod"/>
            </a:pPr>
            <a:r>
              <a:rPr lang="fr-FR" err="1"/>
              <a:t>Convert</a:t>
            </a:r>
            <a:r>
              <a:rPr lang="fr-FR"/>
              <a:t> </a:t>
            </a:r>
            <a:r>
              <a:rPr lang="fr-FR" err="1"/>
              <a:t>physical</a:t>
            </a:r>
            <a:r>
              <a:rPr lang="fr-FR"/>
              <a:t> </a:t>
            </a:r>
            <a:r>
              <a:rPr lang="fr-FR" err="1"/>
              <a:t>losses</a:t>
            </a:r>
            <a:r>
              <a:rPr lang="fr-FR"/>
              <a:t> </a:t>
            </a:r>
            <a:r>
              <a:rPr lang="fr-FR" err="1"/>
              <a:t>into</a:t>
            </a:r>
            <a:r>
              <a:rPr lang="fr-FR"/>
              <a:t> </a:t>
            </a:r>
            <a:r>
              <a:rPr lang="fr-FR" err="1"/>
              <a:t>economic</a:t>
            </a:r>
            <a:r>
              <a:rPr lang="fr-FR"/>
              <a:t> value</a:t>
            </a:r>
          </a:p>
          <a:p>
            <a:pPr marL="457200" indent="-457200">
              <a:buFont typeface="+mj-lt"/>
              <a:buAutoNum type="arabicPeriod"/>
            </a:pPr>
            <a:r>
              <a:rPr lang="fr-FR"/>
              <a:t>Conversion </a:t>
            </a:r>
            <a:r>
              <a:rPr lang="fr-FR" err="1"/>
              <a:t>from</a:t>
            </a:r>
            <a:r>
              <a:rPr lang="fr-FR"/>
              <a:t> LCU to USD</a:t>
            </a:r>
          </a:p>
          <a:p>
            <a:pPr marL="0" indent="0">
              <a:buNone/>
            </a:pPr>
            <a:endParaRPr lang="fr-FR"/>
          </a:p>
        </p:txBody>
      </p:sp>
    </p:spTree>
    <p:extLst>
      <p:ext uri="{BB962C8B-B14F-4D97-AF65-F5344CB8AC3E}">
        <p14:creationId xmlns:p14="http://schemas.microsoft.com/office/powerpoint/2010/main" val="166814576"/>
      </p:ext>
    </p:extLst>
  </p:cSld>
  <p:clrMapOvr>
    <a:masterClrMapping/>
  </p:clrMapOvr>
  <p:transition spd="slow">
    <p:push/>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35B27948-D94A-34E8-C59F-BB95A3610E6F}"/>
              </a:ext>
            </a:extLst>
          </p:cNvPr>
          <p:cNvSpPr>
            <a:spLocks noGrp="1"/>
          </p:cNvSpPr>
          <p:nvPr>
            <p:ph type="title"/>
          </p:nvPr>
        </p:nvSpPr>
        <p:spPr/>
        <p:txBody>
          <a:bodyPr/>
          <a:lstStyle/>
          <a:p>
            <a:r>
              <a:rPr lang="fr-FR" err="1"/>
              <a:t>Indicators</a:t>
            </a:r>
            <a:r>
              <a:rPr lang="fr-FR"/>
              <a:t> – Target D</a:t>
            </a:r>
          </a:p>
        </p:txBody>
      </p:sp>
      <p:sp>
        <p:nvSpPr>
          <p:cNvPr id="5" name="Espace réservé du contenu 4"/>
          <p:cNvSpPr>
            <a:spLocks noGrp="1"/>
          </p:cNvSpPr>
          <p:nvPr>
            <p:ph idx="4294967295"/>
          </p:nvPr>
        </p:nvSpPr>
        <p:spPr>
          <a:xfrm>
            <a:off x="491331" y="1318068"/>
            <a:ext cx="9710738" cy="1110944"/>
          </a:xfrm>
        </p:spPr>
        <p:txBody>
          <a:bodyPr rtlCol="0">
            <a:noAutofit/>
          </a:bodyPr>
          <a:lstStyle/>
          <a:p>
            <a:pPr marL="0" indent="0">
              <a:lnSpc>
                <a:spcPct val="100000"/>
              </a:lnSpc>
              <a:spcBef>
                <a:spcPts val="662"/>
              </a:spcBef>
              <a:spcAft>
                <a:spcPts val="662"/>
              </a:spcAft>
              <a:buNone/>
            </a:pPr>
            <a:r>
              <a:rPr lang="en-US" b="1">
                <a:solidFill>
                  <a:schemeClr val="bg1"/>
                </a:solidFill>
                <a:highlight>
                  <a:srgbClr val="D87A3D"/>
                </a:highlight>
                <a:cs typeface="Arial"/>
                <a:sym typeface="Arial"/>
              </a:rPr>
              <a:t>Target D: Substantially reduce disaster damage to critical infrastructure and disruption of basic services</a:t>
            </a:r>
            <a:r>
              <a:rPr lang="en-US">
                <a:solidFill>
                  <a:schemeClr val="accent1"/>
                </a:solidFill>
                <a:cs typeface="Arial"/>
                <a:sym typeface="Arial"/>
              </a:rPr>
              <a:t>, among them health and educational facilities, including through developing their resilience by 2030</a:t>
            </a:r>
          </a:p>
        </p:txBody>
      </p:sp>
      <p:sp>
        <p:nvSpPr>
          <p:cNvPr id="6" name="Shape 170"/>
          <p:cNvSpPr txBox="1">
            <a:spLocks/>
          </p:cNvSpPr>
          <p:nvPr/>
        </p:nvSpPr>
        <p:spPr>
          <a:xfrm>
            <a:off x="295038" y="297677"/>
            <a:ext cx="10103341" cy="1304765"/>
          </a:xfrm>
          <a:prstGeom prst="rect">
            <a:avLst/>
          </a:prstGeom>
        </p:spPr>
        <p:txBody>
          <a:bodyPr lIns="98294" tIns="49146" rIns="98294" bIns="49146">
            <a:normAutofit fontScale="97500"/>
          </a:bodyPr>
          <a:lstStyle>
            <a:lvl1pPr marL="0" marR="0" indent="0" algn="l" defTabSz="914491" rtl="0" latinLnBrk="0">
              <a:lnSpc>
                <a:spcPct val="100000"/>
              </a:lnSpc>
              <a:spcBef>
                <a:spcPts val="0"/>
              </a:spcBef>
              <a:spcAft>
                <a:spcPts val="0"/>
              </a:spcAft>
              <a:buClrTx/>
              <a:buSzTx/>
              <a:buFontTx/>
              <a:buNone/>
              <a:tabLst/>
              <a:defRPr sz="3900" b="1" i="0" u="none" strike="noStrike" cap="none" spc="0" baseline="0">
                <a:ln>
                  <a:noFill/>
                </a:ln>
                <a:solidFill>
                  <a:srgbClr val="25A2E3"/>
                </a:solidFill>
                <a:uFillTx/>
                <a:latin typeface="Verdana"/>
                <a:ea typeface="Verdana"/>
                <a:cs typeface="Verdana"/>
                <a:sym typeface="Verdana"/>
              </a:defRPr>
            </a:lvl1pPr>
            <a:lvl2pPr marL="0" marR="0" indent="0" algn="l" defTabSz="914491" rtl="0" latinLnBrk="0">
              <a:lnSpc>
                <a:spcPct val="100000"/>
              </a:lnSpc>
              <a:spcBef>
                <a:spcPts val="0"/>
              </a:spcBef>
              <a:spcAft>
                <a:spcPts val="0"/>
              </a:spcAft>
              <a:buClrTx/>
              <a:buSzTx/>
              <a:buFontTx/>
              <a:buNone/>
              <a:tabLst/>
              <a:defRPr sz="3900" b="1" i="0" u="none" strike="noStrike" cap="none" spc="0" baseline="0">
                <a:ln>
                  <a:noFill/>
                </a:ln>
                <a:solidFill>
                  <a:srgbClr val="25A2E3"/>
                </a:solidFill>
                <a:uFillTx/>
                <a:latin typeface="Verdana"/>
                <a:ea typeface="Verdana"/>
                <a:cs typeface="Verdana"/>
                <a:sym typeface="Verdana"/>
              </a:defRPr>
            </a:lvl2pPr>
            <a:lvl3pPr marL="0" marR="0" indent="0" algn="l" defTabSz="914491" rtl="0" latinLnBrk="0">
              <a:lnSpc>
                <a:spcPct val="100000"/>
              </a:lnSpc>
              <a:spcBef>
                <a:spcPts val="0"/>
              </a:spcBef>
              <a:spcAft>
                <a:spcPts val="0"/>
              </a:spcAft>
              <a:buClrTx/>
              <a:buSzTx/>
              <a:buFontTx/>
              <a:buNone/>
              <a:tabLst/>
              <a:defRPr sz="3900" b="1" i="0" u="none" strike="noStrike" cap="none" spc="0" baseline="0">
                <a:ln>
                  <a:noFill/>
                </a:ln>
                <a:solidFill>
                  <a:srgbClr val="25A2E3"/>
                </a:solidFill>
                <a:uFillTx/>
                <a:latin typeface="Verdana"/>
                <a:ea typeface="Verdana"/>
                <a:cs typeface="Verdana"/>
                <a:sym typeface="Verdana"/>
              </a:defRPr>
            </a:lvl3pPr>
            <a:lvl4pPr marL="0" marR="0" indent="0" algn="l" defTabSz="914491" rtl="0" latinLnBrk="0">
              <a:lnSpc>
                <a:spcPct val="100000"/>
              </a:lnSpc>
              <a:spcBef>
                <a:spcPts val="0"/>
              </a:spcBef>
              <a:spcAft>
                <a:spcPts val="0"/>
              </a:spcAft>
              <a:buClrTx/>
              <a:buSzTx/>
              <a:buFontTx/>
              <a:buNone/>
              <a:tabLst/>
              <a:defRPr sz="3900" b="1" i="0" u="none" strike="noStrike" cap="none" spc="0" baseline="0">
                <a:ln>
                  <a:noFill/>
                </a:ln>
                <a:solidFill>
                  <a:srgbClr val="25A2E3"/>
                </a:solidFill>
                <a:uFillTx/>
                <a:latin typeface="Verdana"/>
                <a:ea typeface="Verdana"/>
                <a:cs typeface="Verdana"/>
                <a:sym typeface="Verdana"/>
              </a:defRPr>
            </a:lvl4pPr>
            <a:lvl5pPr marL="0" marR="0" indent="0" algn="l" defTabSz="914491" rtl="0" latinLnBrk="0">
              <a:lnSpc>
                <a:spcPct val="100000"/>
              </a:lnSpc>
              <a:spcBef>
                <a:spcPts val="0"/>
              </a:spcBef>
              <a:spcAft>
                <a:spcPts val="0"/>
              </a:spcAft>
              <a:buClrTx/>
              <a:buSzTx/>
              <a:buFontTx/>
              <a:buNone/>
              <a:tabLst/>
              <a:defRPr sz="3900" b="1" i="0" u="none" strike="noStrike" cap="none" spc="0" baseline="0">
                <a:ln>
                  <a:noFill/>
                </a:ln>
                <a:solidFill>
                  <a:srgbClr val="25A2E3"/>
                </a:solidFill>
                <a:uFillTx/>
                <a:latin typeface="Verdana"/>
                <a:ea typeface="Verdana"/>
                <a:cs typeface="Verdana"/>
                <a:sym typeface="Verdana"/>
              </a:defRPr>
            </a:lvl5pPr>
            <a:lvl6pPr marL="0" marR="0" indent="400873" algn="l" defTabSz="914491" rtl="0" latinLnBrk="0">
              <a:lnSpc>
                <a:spcPct val="100000"/>
              </a:lnSpc>
              <a:spcBef>
                <a:spcPts val="0"/>
              </a:spcBef>
              <a:spcAft>
                <a:spcPts val="0"/>
              </a:spcAft>
              <a:buClrTx/>
              <a:buSzTx/>
              <a:buFontTx/>
              <a:buNone/>
              <a:tabLst/>
              <a:defRPr sz="3900" b="1" i="0" u="none" strike="noStrike" cap="none" spc="0" baseline="0">
                <a:ln>
                  <a:noFill/>
                </a:ln>
                <a:solidFill>
                  <a:srgbClr val="25A2E3"/>
                </a:solidFill>
                <a:uFillTx/>
                <a:latin typeface="Verdana"/>
                <a:ea typeface="Verdana"/>
                <a:cs typeface="Verdana"/>
                <a:sym typeface="Verdana"/>
              </a:defRPr>
            </a:lvl6pPr>
            <a:lvl7pPr marL="0" marR="0" indent="801746" algn="l" defTabSz="914491" rtl="0" latinLnBrk="0">
              <a:lnSpc>
                <a:spcPct val="100000"/>
              </a:lnSpc>
              <a:spcBef>
                <a:spcPts val="0"/>
              </a:spcBef>
              <a:spcAft>
                <a:spcPts val="0"/>
              </a:spcAft>
              <a:buClrTx/>
              <a:buSzTx/>
              <a:buFontTx/>
              <a:buNone/>
              <a:tabLst/>
              <a:defRPr sz="3900" b="1" i="0" u="none" strike="noStrike" cap="none" spc="0" baseline="0">
                <a:ln>
                  <a:noFill/>
                </a:ln>
                <a:solidFill>
                  <a:srgbClr val="25A2E3"/>
                </a:solidFill>
                <a:uFillTx/>
                <a:latin typeface="Verdana"/>
                <a:ea typeface="Verdana"/>
                <a:cs typeface="Verdana"/>
                <a:sym typeface="Verdana"/>
              </a:defRPr>
            </a:lvl7pPr>
            <a:lvl8pPr marL="0" marR="0" indent="1202619" algn="l" defTabSz="914491" rtl="0" latinLnBrk="0">
              <a:lnSpc>
                <a:spcPct val="100000"/>
              </a:lnSpc>
              <a:spcBef>
                <a:spcPts val="0"/>
              </a:spcBef>
              <a:spcAft>
                <a:spcPts val="0"/>
              </a:spcAft>
              <a:buClrTx/>
              <a:buSzTx/>
              <a:buFontTx/>
              <a:buNone/>
              <a:tabLst/>
              <a:defRPr sz="3900" b="1" i="0" u="none" strike="noStrike" cap="none" spc="0" baseline="0">
                <a:ln>
                  <a:noFill/>
                </a:ln>
                <a:solidFill>
                  <a:srgbClr val="25A2E3"/>
                </a:solidFill>
                <a:uFillTx/>
                <a:latin typeface="Verdana"/>
                <a:ea typeface="Verdana"/>
                <a:cs typeface="Verdana"/>
                <a:sym typeface="Verdana"/>
              </a:defRPr>
            </a:lvl8pPr>
            <a:lvl9pPr marL="0" marR="0" indent="1603492" algn="l" defTabSz="914491" rtl="0" latinLnBrk="0">
              <a:lnSpc>
                <a:spcPct val="100000"/>
              </a:lnSpc>
              <a:spcBef>
                <a:spcPts val="0"/>
              </a:spcBef>
              <a:spcAft>
                <a:spcPts val="0"/>
              </a:spcAft>
              <a:buClrTx/>
              <a:buSzTx/>
              <a:buFontTx/>
              <a:buNone/>
              <a:tabLst/>
              <a:defRPr sz="3900" b="1" i="0" u="none" strike="noStrike" cap="none" spc="0" baseline="0">
                <a:ln>
                  <a:noFill/>
                </a:ln>
                <a:solidFill>
                  <a:srgbClr val="25A2E3"/>
                </a:solidFill>
                <a:uFillTx/>
                <a:latin typeface="Verdana"/>
                <a:ea typeface="Verdana"/>
                <a:cs typeface="Verdana"/>
                <a:sym typeface="Verdana"/>
              </a:defRPr>
            </a:lvl9pPr>
          </a:lstStyle>
          <a:p>
            <a:pPr algn="ctr" hangingPunct="1"/>
            <a:endParaRPr lang="en-US" sz="3308"/>
          </a:p>
        </p:txBody>
      </p:sp>
      <p:sp>
        <p:nvSpPr>
          <p:cNvPr id="7" name="Shape 170">
            <a:extLst>
              <a:ext uri="{FF2B5EF4-FFF2-40B4-BE49-F238E27FC236}">
                <a16:creationId xmlns:a16="http://schemas.microsoft.com/office/drawing/2014/main" id="{9477756A-2A2B-468C-9C2B-F0AE15E11A07}"/>
              </a:ext>
            </a:extLst>
          </p:cNvPr>
          <p:cNvSpPr txBox="1">
            <a:spLocks/>
          </p:cNvSpPr>
          <p:nvPr/>
        </p:nvSpPr>
        <p:spPr>
          <a:xfrm>
            <a:off x="284201" y="226014"/>
            <a:ext cx="10103341" cy="1304765"/>
          </a:xfrm>
          <a:prstGeom prst="rect">
            <a:avLst/>
          </a:prstGeom>
        </p:spPr>
        <p:txBody>
          <a:bodyPr lIns="98294" tIns="49146" rIns="98294" bIns="49146">
            <a:normAutofit fontScale="97500"/>
          </a:bodyPr>
          <a:lstStyle>
            <a:lvl1pPr marL="0" marR="0" indent="0" algn="l" defTabSz="914491" rtl="0" latinLnBrk="0">
              <a:lnSpc>
                <a:spcPct val="100000"/>
              </a:lnSpc>
              <a:spcBef>
                <a:spcPts val="0"/>
              </a:spcBef>
              <a:spcAft>
                <a:spcPts val="0"/>
              </a:spcAft>
              <a:buClrTx/>
              <a:buSzTx/>
              <a:buFontTx/>
              <a:buNone/>
              <a:tabLst/>
              <a:defRPr sz="3900" b="1" i="0" u="none" strike="noStrike" cap="none" spc="0" baseline="0">
                <a:ln>
                  <a:noFill/>
                </a:ln>
                <a:solidFill>
                  <a:srgbClr val="25A2E3"/>
                </a:solidFill>
                <a:uFillTx/>
                <a:latin typeface="Verdana"/>
                <a:ea typeface="Verdana"/>
                <a:cs typeface="Verdana"/>
                <a:sym typeface="Verdana"/>
              </a:defRPr>
            </a:lvl1pPr>
            <a:lvl2pPr marL="0" marR="0" indent="0" algn="l" defTabSz="914491" rtl="0" latinLnBrk="0">
              <a:lnSpc>
                <a:spcPct val="100000"/>
              </a:lnSpc>
              <a:spcBef>
                <a:spcPts val="0"/>
              </a:spcBef>
              <a:spcAft>
                <a:spcPts val="0"/>
              </a:spcAft>
              <a:buClrTx/>
              <a:buSzTx/>
              <a:buFontTx/>
              <a:buNone/>
              <a:tabLst/>
              <a:defRPr sz="3900" b="1" i="0" u="none" strike="noStrike" cap="none" spc="0" baseline="0">
                <a:ln>
                  <a:noFill/>
                </a:ln>
                <a:solidFill>
                  <a:srgbClr val="25A2E3"/>
                </a:solidFill>
                <a:uFillTx/>
                <a:latin typeface="Verdana"/>
                <a:ea typeface="Verdana"/>
                <a:cs typeface="Verdana"/>
                <a:sym typeface="Verdana"/>
              </a:defRPr>
            </a:lvl2pPr>
            <a:lvl3pPr marL="0" marR="0" indent="0" algn="l" defTabSz="914491" rtl="0" latinLnBrk="0">
              <a:lnSpc>
                <a:spcPct val="100000"/>
              </a:lnSpc>
              <a:spcBef>
                <a:spcPts val="0"/>
              </a:spcBef>
              <a:spcAft>
                <a:spcPts val="0"/>
              </a:spcAft>
              <a:buClrTx/>
              <a:buSzTx/>
              <a:buFontTx/>
              <a:buNone/>
              <a:tabLst/>
              <a:defRPr sz="3900" b="1" i="0" u="none" strike="noStrike" cap="none" spc="0" baseline="0">
                <a:ln>
                  <a:noFill/>
                </a:ln>
                <a:solidFill>
                  <a:srgbClr val="25A2E3"/>
                </a:solidFill>
                <a:uFillTx/>
                <a:latin typeface="Verdana"/>
                <a:ea typeface="Verdana"/>
                <a:cs typeface="Verdana"/>
                <a:sym typeface="Verdana"/>
              </a:defRPr>
            </a:lvl3pPr>
            <a:lvl4pPr marL="0" marR="0" indent="0" algn="l" defTabSz="914491" rtl="0" latinLnBrk="0">
              <a:lnSpc>
                <a:spcPct val="100000"/>
              </a:lnSpc>
              <a:spcBef>
                <a:spcPts val="0"/>
              </a:spcBef>
              <a:spcAft>
                <a:spcPts val="0"/>
              </a:spcAft>
              <a:buClrTx/>
              <a:buSzTx/>
              <a:buFontTx/>
              <a:buNone/>
              <a:tabLst/>
              <a:defRPr sz="3900" b="1" i="0" u="none" strike="noStrike" cap="none" spc="0" baseline="0">
                <a:ln>
                  <a:noFill/>
                </a:ln>
                <a:solidFill>
                  <a:srgbClr val="25A2E3"/>
                </a:solidFill>
                <a:uFillTx/>
                <a:latin typeface="Verdana"/>
                <a:ea typeface="Verdana"/>
                <a:cs typeface="Verdana"/>
                <a:sym typeface="Verdana"/>
              </a:defRPr>
            </a:lvl4pPr>
            <a:lvl5pPr marL="0" marR="0" indent="0" algn="l" defTabSz="914491" rtl="0" latinLnBrk="0">
              <a:lnSpc>
                <a:spcPct val="100000"/>
              </a:lnSpc>
              <a:spcBef>
                <a:spcPts val="0"/>
              </a:spcBef>
              <a:spcAft>
                <a:spcPts val="0"/>
              </a:spcAft>
              <a:buClrTx/>
              <a:buSzTx/>
              <a:buFontTx/>
              <a:buNone/>
              <a:tabLst/>
              <a:defRPr sz="3900" b="1" i="0" u="none" strike="noStrike" cap="none" spc="0" baseline="0">
                <a:ln>
                  <a:noFill/>
                </a:ln>
                <a:solidFill>
                  <a:srgbClr val="25A2E3"/>
                </a:solidFill>
                <a:uFillTx/>
                <a:latin typeface="Verdana"/>
                <a:ea typeface="Verdana"/>
                <a:cs typeface="Verdana"/>
                <a:sym typeface="Verdana"/>
              </a:defRPr>
            </a:lvl5pPr>
            <a:lvl6pPr marL="0" marR="0" indent="400873" algn="l" defTabSz="914491" rtl="0" latinLnBrk="0">
              <a:lnSpc>
                <a:spcPct val="100000"/>
              </a:lnSpc>
              <a:spcBef>
                <a:spcPts val="0"/>
              </a:spcBef>
              <a:spcAft>
                <a:spcPts val="0"/>
              </a:spcAft>
              <a:buClrTx/>
              <a:buSzTx/>
              <a:buFontTx/>
              <a:buNone/>
              <a:tabLst/>
              <a:defRPr sz="3900" b="1" i="0" u="none" strike="noStrike" cap="none" spc="0" baseline="0">
                <a:ln>
                  <a:noFill/>
                </a:ln>
                <a:solidFill>
                  <a:srgbClr val="25A2E3"/>
                </a:solidFill>
                <a:uFillTx/>
                <a:latin typeface="Verdana"/>
                <a:ea typeface="Verdana"/>
                <a:cs typeface="Verdana"/>
                <a:sym typeface="Verdana"/>
              </a:defRPr>
            </a:lvl6pPr>
            <a:lvl7pPr marL="0" marR="0" indent="801746" algn="l" defTabSz="914491" rtl="0" latinLnBrk="0">
              <a:lnSpc>
                <a:spcPct val="100000"/>
              </a:lnSpc>
              <a:spcBef>
                <a:spcPts val="0"/>
              </a:spcBef>
              <a:spcAft>
                <a:spcPts val="0"/>
              </a:spcAft>
              <a:buClrTx/>
              <a:buSzTx/>
              <a:buFontTx/>
              <a:buNone/>
              <a:tabLst/>
              <a:defRPr sz="3900" b="1" i="0" u="none" strike="noStrike" cap="none" spc="0" baseline="0">
                <a:ln>
                  <a:noFill/>
                </a:ln>
                <a:solidFill>
                  <a:srgbClr val="25A2E3"/>
                </a:solidFill>
                <a:uFillTx/>
                <a:latin typeface="Verdana"/>
                <a:ea typeface="Verdana"/>
                <a:cs typeface="Verdana"/>
                <a:sym typeface="Verdana"/>
              </a:defRPr>
            </a:lvl7pPr>
            <a:lvl8pPr marL="0" marR="0" indent="1202619" algn="l" defTabSz="914491" rtl="0" latinLnBrk="0">
              <a:lnSpc>
                <a:spcPct val="100000"/>
              </a:lnSpc>
              <a:spcBef>
                <a:spcPts val="0"/>
              </a:spcBef>
              <a:spcAft>
                <a:spcPts val="0"/>
              </a:spcAft>
              <a:buClrTx/>
              <a:buSzTx/>
              <a:buFontTx/>
              <a:buNone/>
              <a:tabLst/>
              <a:defRPr sz="3900" b="1" i="0" u="none" strike="noStrike" cap="none" spc="0" baseline="0">
                <a:ln>
                  <a:noFill/>
                </a:ln>
                <a:solidFill>
                  <a:srgbClr val="25A2E3"/>
                </a:solidFill>
                <a:uFillTx/>
                <a:latin typeface="Verdana"/>
                <a:ea typeface="Verdana"/>
                <a:cs typeface="Verdana"/>
                <a:sym typeface="Verdana"/>
              </a:defRPr>
            </a:lvl8pPr>
            <a:lvl9pPr marL="0" marR="0" indent="1603492" algn="l" defTabSz="914491" rtl="0" latinLnBrk="0">
              <a:lnSpc>
                <a:spcPct val="100000"/>
              </a:lnSpc>
              <a:spcBef>
                <a:spcPts val="0"/>
              </a:spcBef>
              <a:spcAft>
                <a:spcPts val="0"/>
              </a:spcAft>
              <a:buClrTx/>
              <a:buSzTx/>
              <a:buFontTx/>
              <a:buNone/>
              <a:tabLst/>
              <a:defRPr sz="3900" b="1" i="0" u="none" strike="noStrike" cap="none" spc="0" baseline="0">
                <a:ln>
                  <a:noFill/>
                </a:ln>
                <a:solidFill>
                  <a:srgbClr val="25A2E3"/>
                </a:solidFill>
                <a:uFillTx/>
                <a:latin typeface="Verdana"/>
                <a:ea typeface="Verdana"/>
                <a:cs typeface="Verdana"/>
                <a:sym typeface="Verdana"/>
              </a:defRPr>
            </a:lvl9pPr>
          </a:lstStyle>
          <a:p>
            <a:pPr algn="ctr" hangingPunct="1"/>
            <a:endParaRPr lang="en-US" sz="4800">
              <a:solidFill>
                <a:srgbClr val="004084"/>
              </a:solidFill>
              <a:latin typeface="+mj-lt"/>
              <a:cs typeface="+mj-cs"/>
            </a:endParaRPr>
          </a:p>
        </p:txBody>
      </p:sp>
      <p:graphicFrame>
        <p:nvGraphicFramePr>
          <p:cNvPr id="12" name="Tableau 11">
            <a:extLst>
              <a:ext uri="{FF2B5EF4-FFF2-40B4-BE49-F238E27FC236}">
                <a16:creationId xmlns:a16="http://schemas.microsoft.com/office/drawing/2014/main" id="{21DFFFEA-C5D5-95E4-6380-894054244971}"/>
              </a:ext>
            </a:extLst>
          </p:cNvPr>
          <p:cNvGraphicFramePr>
            <a:graphicFrameLocks noGrp="1"/>
          </p:cNvGraphicFramePr>
          <p:nvPr>
            <p:extLst>
              <p:ext uri="{D42A27DB-BD31-4B8C-83A1-F6EECF244321}">
                <p14:modId xmlns:p14="http://schemas.microsoft.com/office/powerpoint/2010/main" val="4165465200"/>
              </p:ext>
            </p:extLst>
          </p:nvPr>
        </p:nvGraphicFramePr>
        <p:xfrm>
          <a:off x="512859" y="3034748"/>
          <a:ext cx="8472115" cy="3908818"/>
        </p:xfrm>
        <a:graphic>
          <a:graphicData uri="http://schemas.openxmlformats.org/drawingml/2006/table">
            <a:tbl>
              <a:tblPr firstRow="1" firstCol="1" bandRow="1">
                <a:tableStyleId>{5C22544A-7EE6-4342-B048-85BDC9FD1C3A}</a:tableStyleId>
              </a:tblPr>
              <a:tblGrid>
                <a:gridCol w="1465694">
                  <a:extLst>
                    <a:ext uri="{9D8B030D-6E8A-4147-A177-3AD203B41FA5}">
                      <a16:colId xmlns:a16="http://schemas.microsoft.com/office/drawing/2014/main" val="1203179920"/>
                    </a:ext>
                  </a:extLst>
                </a:gridCol>
                <a:gridCol w="7006421">
                  <a:extLst>
                    <a:ext uri="{9D8B030D-6E8A-4147-A177-3AD203B41FA5}">
                      <a16:colId xmlns:a16="http://schemas.microsoft.com/office/drawing/2014/main" val="372507866"/>
                    </a:ext>
                  </a:extLst>
                </a:gridCol>
              </a:tblGrid>
              <a:tr h="710321">
                <a:tc>
                  <a:txBody>
                    <a:bodyPr/>
                    <a:lstStyle/>
                    <a:p>
                      <a:r>
                        <a:rPr lang="en-US" sz="1600" noProof="0">
                          <a:solidFill>
                            <a:schemeClr val="accent1"/>
                          </a:solidFill>
                          <a:effectLst/>
                          <a:latin typeface="Roboto" panose="02000000000000000000" pitchFamily="2" charset="0"/>
                          <a:ea typeface="Roboto" panose="02000000000000000000" pitchFamily="2" charset="0"/>
                        </a:rPr>
                        <a:t>D-1 </a:t>
                      </a:r>
                    </a:p>
                    <a:p>
                      <a:r>
                        <a:rPr lang="en-US" sz="1200" b="0" noProof="0">
                          <a:solidFill>
                            <a:schemeClr val="accent1"/>
                          </a:solidFill>
                          <a:effectLst/>
                          <a:latin typeface="Roboto" panose="02000000000000000000" pitchFamily="2" charset="0"/>
                          <a:ea typeface="Roboto" panose="02000000000000000000" pitchFamily="2" charset="0"/>
                        </a:rPr>
                        <a:t>(Compound D2-D4)</a:t>
                      </a:r>
                      <a:endParaRPr lang="en-US" sz="1200" b="0" noProof="0">
                        <a:solidFill>
                          <a:schemeClr val="accent1"/>
                        </a:solidFill>
                        <a:effectLst/>
                        <a:latin typeface="Roboto" panose="02000000000000000000" pitchFamily="2" charset="0"/>
                        <a:ea typeface="Roboto" panose="02000000000000000000" pitchFamily="2" charset="0"/>
                        <a:cs typeface="Cordia New" panose="020B0304020202020204" pitchFamily="34" charset="-34"/>
                      </a:endParaRPr>
                    </a:p>
                  </a:txBody>
                  <a:tcPr marL="68580" marR="68580" marT="0" marB="0" anchor="ctr">
                    <a:noFill/>
                  </a:tcPr>
                </a:tc>
                <a:tc>
                  <a:txBody>
                    <a:bodyPr/>
                    <a:lstStyle/>
                    <a:p>
                      <a:pPr algn="l"/>
                      <a:r>
                        <a:rPr lang="en-US" sz="1600" noProof="0">
                          <a:solidFill>
                            <a:schemeClr val="accent1"/>
                          </a:solidFill>
                          <a:effectLst/>
                          <a:latin typeface="Roboto" panose="02000000000000000000" pitchFamily="2" charset="0"/>
                          <a:ea typeface="Roboto" panose="02000000000000000000" pitchFamily="2" charset="0"/>
                        </a:rPr>
                        <a:t>Damage to critical infrastructure attributed to disasters.</a:t>
                      </a:r>
                      <a:endParaRPr lang="en-US" sz="1600" noProof="0">
                        <a:solidFill>
                          <a:schemeClr val="accent1"/>
                        </a:solidFill>
                        <a:effectLst/>
                        <a:latin typeface="Roboto" panose="02000000000000000000" pitchFamily="2" charset="0"/>
                        <a:ea typeface="Roboto" panose="02000000000000000000" pitchFamily="2" charset="0"/>
                        <a:cs typeface="Cordia New" panose="020B0304020202020204" pitchFamily="34" charset="-34"/>
                      </a:endParaRPr>
                    </a:p>
                  </a:txBody>
                  <a:tcPr marL="68580" marR="68580" marT="0" marB="0" anchor="ctr">
                    <a:noFill/>
                  </a:tcPr>
                </a:tc>
                <a:extLst>
                  <a:ext uri="{0D108BD9-81ED-4DB2-BD59-A6C34878D82A}">
                    <a16:rowId xmlns:a16="http://schemas.microsoft.com/office/drawing/2014/main" val="1186890942"/>
                  </a:ext>
                </a:extLst>
              </a:tr>
              <a:tr h="217331">
                <a:tc>
                  <a:txBody>
                    <a:bodyPr/>
                    <a:lstStyle/>
                    <a:p>
                      <a:pPr lvl="2" algn="l"/>
                      <a:r>
                        <a:rPr lang="en-US" sz="1600" noProof="0">
                          <a:solidFill>
                            <a:schemeClr val="accent1"/>
                          </a:solidFill>
                          <a:effectLst/>
                          <a:latin typeface="Roboto" panose="02000000000000000000" pitchFamily="2" charset="0"/>
                          <a:ea typeface="Roboto" panose="02000000000000000000" pitchFamily="2" charset="0"/>
                        </a:rPr>
                        <a:t>D-2</a:t>
                      </a:r>
                      <a:endParaRPr lang="en-US" sz="1600" noProof="0">
                        <a:solidFill>
                          <a:schemeClr val="accent1"/>
                        </a:solidFill>
                        <a:effectLst/>
                        <a:latin typeface="Roboto" panose="02000000000000000000" pitchFamily="2" charset="0"/>
                        <a:ea typeface="Roboto" panose="02000000000000000000" pitchFamily="2" charset="0"/>
                        <a:cs typeface="Cordia New" panose="020B0304020202020204" pitchFamily="34" charset="-34"/>
                      </a:endParaRPr>
                    </a:p>
                  </a:txBody>
                  <a:tcPr marL="68580" marR="68580" marT="0" marB="0" anchor="ctr">
                    <a:noFill/>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600" noProof="0">
                          <a:solidFill>
                            <a:schemeClr val="accent1"/>
                          </a:solidFill>
                          <a:effectLst/>
                          <a:latin typeface="Roboto" panose="02000000000000000000" pitchFamily="2" charset="0"/>
                          <a:ea typeface="Roboto" panose="02000000000000000000" pitchFamily="2" charset="0"/>
                        </a:rPr>
                        <a:t>Number of destroyed or damaged </a:t>
                      </a:r>
                      <a:r>
                        <a:rPr lang="en-US" sz="1600" kern="1200" noProof="0">
                          <a:solidFill>
                            <a:schemeClr val="bg1"/>
                          </a:solidFill>
                          <a:effectLst/>
                          <a:highlight>
                            <a:srgbClr val="D87A3D"/>
                          </a:highlight>
                          <a:latin typeface="Roboto" panose="02000000000000000000" pitchFamily="2" charset="0"/>
                          <a:ea typeface="Roboto" panose="02000000000000000000" pitchFamily="2" charset="0"/>
                          <a:cs typeface="+mn-cs"/>
                        </a:rPr>
                        <a:t>health facilities </a:t>
                      </a:r>
                      <a:r>
                        <a:rPr lang="en-US" sz="1600" noProof="0">
                          <a:solidFill>
                            <a:schemeClr val="accent1"/>
                          </a:solidFill>
                          <a:effectLst/>
                          <a:latin typeface="Roboto" panose="02000000000000000000" pitchFamily="2" charset="0"/>
                          <a:ea typeface="Roboto" panose="02000000000000000000" pitchFamily="2" charset="0"/>
                        </a:rPr>
                        <a:t>attributed to disasters</a:t>
                      </a:r>
                    </a:p>
                  </a:txBody>
                  <a:tcPr marL="68580" marR="68580" marT="0" marB="0" anchor="ctr">
                    <a:noFill/>
                  </a:tcPr>
                </a:tc>
                <a:extLst>
                  <a:ext uri="{0D108BD9-81ED-4DB2-BD59-A6C34878D82A}">
                    <a16:rowId xmlns:a16="http://schemas.microsoft.com/office/drawing/2014/main" val="1505140890"/>
                  </a:ext>
                </a:extLst>
              </a:tr>
              <a:tr h="718778">
                <a:tc>
                  <a:txBody>
                    <a:bodyPr/>
                    <a:lstStyle/>
                    <a:p>
                      <a:pPr lvl="2" algn="l"/>
                      <a:r>
                        <a:rPr lang="en-US" sz="1600" noProof="0">
                          <a:solidFill>
                            <a:schemeClr val="accent1"/>
                          </a:solidFill>
                          <a:effectLst/>
                          <a:latin typeface="Roboto" panose="02000000000000000000" pitchFamily="2" charset="0"/>
                          <a:ea typeface="Roboto" panose="02000000000000000000" pitchFamily="2" charset="0"/>
                        </a:rPr>
                        <a:t>D-3</a:t>
                      </a:r>
                      <a:endParaRPr lang="en-US" sz="1600" noProof="0">
                        <a:solidFill>
                          <a:schemeClr val="accent1"/>
                        </a:solidFill>
                        <a:effectLst/>
                        <a:latin typeface="Roboto" panose="02000000000000000000" pitchFamily="2" charset="0"/>
                        <a:ea typeface="Roboto" panose="02000000000000000000" pitchFamily="2" charset="0"/>
                        <a:cs typeface="Cordia New" panose="020B0304020202020204" pitchFamily="34" charset="-34"/>
                      </a:endParaRPr>
                    </a:p>
                  </a:txBody>
                  <a:tcPr marL="68580" marR="68580" marT="0" marB="0" anchor="ctr">
                    <a:noFill/>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600" noProof="0">
                          <a:solidFill>
                            <a:schemeClr val="accent1"/>
                          </a:solidFill>
                          <a:effectLst/>
                          <a:latin typeface="Roboto" panose="02000000000000000000" pitchFamily="2" charset="0"/>
                          <a:ea typeface="Roboto" panose="02000000000000000000" pitchFamily="2" charset="0"/>
                        </a:rPr>
                        <a:t>Number of destroyed or damaged </a:t>
                      </a:r>
                      <a:r>
                        <a:rPr lang="en-US" sz="1600" kern="1200" noProof="0">
                          <a:solidFill>
                            <a:schemeClr val="bg1"/>
                          </a:solidFill>
                          <a:effectLst/>
                          <a:highlight>
                            <a:srgbClr val="D87A3D"/>
                          </a:highlight>
                          <a:latin typeface="Roboto" panose="02000000000000000000" pitchFamily="2" charset="0"/>
                          <a:ea typeface="Roboto" panose="02000000000000000000" pitchFamily="2" charset="0"/>
                          <a:cs typeface="+mn-cs"/>
                        </a:rPr>
                        <a:t>educational facilities </a:t>
                      </a:r>
                      <a:r>
                        <a:rPr lang="en-US" sz="1600" noProof="0">
                          <a:solidFill>
                            <a:schemeClr val="accent1"/>
                          </a:solidFill>
                          <a:effectLst/>
                          <a:latin typeface="Roboto" panose="02000000000000000000" pitchFamily="2" charset="0"/>
                          <a:ea typeface="Roboto" panose="02000000000000000000" pitchFamily="2" charset="0"/>
                        </a:rPr>
                        <a:t>attributed to disasters</a:t>
                      </a:r>
                    </a:p>
                  </a:txBody>
                  <a:tcPr marL="68580" marR="68580" marT="0" marB="0" anchor="ctr">
                    <a:noFill/>
                  </a:tcPr>
                </a:tc>
                <a:extLst>
                  <a:ext uri="{0D108BD9-81ED-4DB2-BD59-A6C34878D82A}">
                    <a16:rowId xmlns:a16="http://schemas.microsoft.com/office/drawing/2014/main" val="3829732024"/>
                  </a:ext>
                </a:extLst>
              </a:tr>
              <a:tr h="319996">
                <a:tc>
                  <a:txBody>
                    <a:bodyPr/>
                    <a:lstStyle/>
                    <a:p>
                      <a:pPr lvl="2" algn="l"/>
                      <a:r>
                        <a:rPr lang="en-US" sz="1600" noProof="0">
                          <a:solidFill>
                            <a:schemeClr val="accent1"/>
                          </a:solidFill>
                          <a:effectLst/>
                          <a:latin typeface="Roboto" panose="02000000000000000000" pitchFamily="2" charset="0"/>
                          <a:ea typeface="Roboto" panose="02000000000000000000" pitchFamily="2" charset="0"/>
                        </a:rPr>
                        <a:t>D-4</a:t>
                      </a:r>
                      <a:endParaRPr lang="en-US" sz="1600" noProof="0">
                        <a:solidFill>
                          <a:schemeClr val="accent1"/>
                        </a:solidFill>
                        <a:effectLst/>
                        <a:latin typeface="Roboto" panose="02000000000000000000" pitchFamily="2" charset="0"/>
                        <a:ea typeface="Roboto" panose="02000000000000000000" pitchFamily="2" charset="0"/>
                        <a:cs typeface="Cordia New" panose="020B0304020202020204" pitchFamily="34" charset="-34"/>
                      </a:endParaRPr>
                    </a:p>
                  </a:txBody>
                  <a:tcPr marL="68580" marR="68580" marT="0" marB="0" anchor="ctr">
                    <a:noFill/>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600" kern="1200" noProof="0">
                          <a:solidFill>
                            <a:schemeClr val="bg1"/>
                          </a:solidFill>
                          <a:effectLst/>
                          <a:highlight>
                            <a:srgbClr val="D87A3D"/>
                          </a:highlight>
                          <a:latin typeface="Roboto" panose="02000000000000000000" pitchFamily="2" charset="0"/>
                          <a:ea typeface="Roboto" panose="02000000000000000000" pitchFamily="2" charset="0"/>
                          <a:cs typeface="+mn-cs"/>
                        </a:rPr>
                        <a:t>Number of other destroyed or damaged critical infrastructure </a:t>
                      </a:r>
                      <a:r>
                        <a:rPr lang="en-US" sz="1600" noProof="0">
                          <a:solidFill>
                            <a:schemeClr val="accent1"/>
                          </a:solidFill>
                          <a:effectLst/>
                          <a:latin typeface="Roboto" panose="02000000000000000000" pitchFamily="2" charset="0"/>
                          <a:ea typeface="Roboto" panose="02000000000000000000" pitchFamily="2" charset="0"/>
                        </a:rPr>
                        <a:t>units and facilities attributed to disasters. </a:t>
                      </a:r>
                    </a:p>
                  </a:txBody>
                  <a:tcPr marL="68580" marR="68580" marT="0" marB="0" anchor="ctr">
                    <a:noFill/>
                  </a:tcPr>
                </a:tc>
                <a:extLst>
                  <a:ext uri="{0D108BD9-81ED-4DB2-BD59-A6C34878D82A}">
                    <a16:rowId xmlns:a16="http://schemas.microsoft.com/office/drawing/2014/main" val="2487142961"/>
                  </a:ext>
                </a:extLst>
              </a:tr>
              <a:tr h="660576">
                <a:tc>
                  <a:txBody>
                    <a:bodyPr/>
                    <a:lstStyle/>
                    <a:p>
                      <a:pPr lvl="0" algn="l"/>
                      <a:r>
                        <a:rPr lang="en-US" sz="1600" noProof="0">
                          <a:solidFill>
                            <a:schemeClr val="accent1"/>
                          </a:solidFill>
                          <a:effectLst/>
                          <a:latin typeface="Roboto" panose="02000000000000000000" pitchFamily="2" charset="0"/>
                          <a:ea typeface="Roboto" panose="02000000000000000000" pitchFamily="2" charset="0"/>
                        </a:rPr>
                        <a:t>D-5 </a:t>
                      </a:r>
                    </a:p>
                    <a:p>
                      <a:pPr lvl="0" algn="l"/>
                      <a:r>
                        <a:rPr lang="en-US" sz="1200" b="0" noProof="0">
                          <a:solidFill>
                            <a:schemeClr val="accent1"/>
                          </a:solidFill>
                          <a:effectLst/>
                          <a:latin typeface="Roboto" panose="02000000000000000000" pitchFamily="2" charset="0"/>
                          <a:ea typeface="Roboto" panose="02000000000000000000" pitchFamily="2" charset="0"/>
                        </a:rPr>
                        <a:t>(Compound D6-D8)</a:t>
                      </a:r>
                      <a:endParaRPr lang="en-US" sz="1200" b="0" noProof="0">
                        <a:solidFill>
                          <a:schemeClr val="accent1"/>
                        </a:solidFill>
                        <a:effectLst/>
                        <a:latin typeface="Roboto" panose="02000000000000000000" pitchFamily="2" charset="0"/>
                        <a:ea typeface="Roboto" panose="02000000000000000000" pitchFamily="2" charset="0"/>
                        <a:cs typeface="Cordia New" panose="020B0304020202020204" pitchFamily="34" charset="-34"/>
                      </a:endParaRPr>
                    </a:p>
                  </a:txBody>
                  <a:tcPr marL="68580" marR="68580" marT="0" marB="0" anchor="ctr">
                    <a:noFill/>
                  </a:tcPr>
                </a:tc>
                <a:tc>
                  <a:txBody>
                    <a:bodyPr/>
                    <a:lstStyle/>
                    <a:p>
                      <a:pPr algn="l"/>
                      <a:r>
                        <a:rPr lang="en-US" sz="1600" b="1" noProof="0">
                          <a:solidFill>
                            <a:schemeClr val="accent1"/>
                          </a:solidFill>
                          <a:effectLst/>
                          <a:latin typeface="Roboto" panose="02000000000000000000" pitchFamily="2" charset="0"/>
                          <a:ea typeface="Roboto" panose="02000000000000000000" pitchFamily="2" charset="0"/>
                        </a:rPr>
                        <a:t>Number of disruptions to basic services attributed to disasters.</a:t>
                      </a:r>
                      <a:endParaRPr lang="en-US" sz="1600" b="1" noProof="0">
                        <a:solidFill>
                          <a:schemeClr val="accent1"/>
                        </a:solidFill>
                        <a:effectLst/>
                        <a:latin typeface="Roboto" panose="02000000000000000000" pitchFamily="2" charset="0"/>
                        <a:ea typeface="Roboto" panose="02000000000000000000" pitchFamily="2" charset="0"/>
                        <a:cs typeface="Cordia New" panose="020B0304020202020204" pitchFamily="34" charset="-34"/>
                      </a:endParaRPr>
                    </a:p>
                  </a:txBody>
                  <a:tcPr marL="68580" marR="68580" marT="0" marB="0" anchor="ctr">
                    <a:noFill/>
                  </a:tcPr>
                </a:tc>
                <a:extLst>
                  <a:ext uri="{0D108BD9-81ED-4DB2-BD59-A6C34878D82A}">
                    <a16:rowId xmlns:a16="http://schemas.microsoft.com/office/drawing/2014/main" val="3626979892"/>
                  </a:ext>
                </a:extLst>
              </a:tr>
              <a:tr h="447631">
                <a:tc>
                  <a:txBody>
                    <a:bodyPr/>
                    <a:lstStyle/>
                    <a:p>
                      <a:pPr marL="938213" lvl="4" indent="-39688" algn="l">
                        <a:tabLst/>
                      </a:pPr>
                      <a:r>
                        <a:rPr lang="en-US" sz="1600" noProof="0">
                          <a:solidFill>
                            <a:schemeClr val="accent1"/>
                          </a:solidFill>
                          <a:effectLst/>
                          <a:latin typeface="Roboto" panose="02000000000000000000" pitchFamily="2" charset="0"/>
                          <a:ea typeface="Roboto" panose="02000000000000000000" pitchFamily="2" charset="0"/>
                        </a:rPr>
                        <a:t>D-6</a:t>
                      </a:r>
                      <a:endParaRPr lang="en-US" sz="1600" noProof="0">
                        <a:solidFill>
                          <a:schemeClr val="accent1"/>
                        </a:solidFill>
                        <a:effectLst/>
                        <a:latin typeface="Roboto" panose="02000000000000000000" pitchFamily="2" charset="0"/>
                        <a:ea typeface="Roboto" panose="02000000000000000000" pitchFamily="2" charset="0"/>
                        <a:cs typeface="Cordia New" panose="020B0304020202020204" pitchFamily="34" charset="-34"/>
                      </a:endParaRPr>
                    </a:p>
                  </a:txBody>
                  <a:tcPr marL="68580" marR="68580" marT="0" marB="0" anchor="ctr">
                    <a:noFill/>
                  </a:tcPr>
                </a:tc>
                <a:tc>
                  <a:txBody>
                    <a:bodyPr/>
                    <a:lstStyle/>
                    <a:p>
                      <a:pPr algn="l"/>
                      <a:r>
                        <a:rPr lang="fr-FR" sz="1600" kern="1200" err="1">
                          <a:solidFill>
                            <a:schemeClr val="accent1"/>
                          </a:solidFill>
                          <a:effectLst/>
                          <a:latin typeface="Roboto" panose="02000000000000000000" pitchFamily="2" charset="0"/>
                          <a:ea typeface="Roboto" panose="02000000000000000000" pitchFamily="2" charset="0"/>
                          <a:cs typeface="+mn-cs"/>
                        </a:rPr>
                        <a:t>Number</a:t>
                      </a:r>
                      <a:r>
                        <a:rPr lang="fr-FR" sz="1600" kern="1200">
                          <a:solidFill>
                            <a:schemeClr val="accent1"/>
                          </a:solidFill>
                          <a:effectLst/>
                          <a:latin typeface="Roboto" panose="02000000000000000000" pitchFamily="2" charset="0"/>
                          <a:ea typeface="Roboto" panose="02000000000000000000" pitchFamily="2" charset="0"/>
                          <a:cs typeface="+mn-cs"/>
                        </a:rPr>
                        <a:t> of disruptions to </a:t>
                      </a:r>
                      <a:r>
                        <a:rPr lang="fr-FR" sz="1600" kern="1200" err="1">
                          <a:solidFill>
                            <a:schemeClr val="bg1"/>
                          </a:solidFill>
                          <a:effectLst/>
                          <a:highlight>
                            <a:srgbClr val="D87A3D"/>
                          </a:highlight>
                          <a:latin typeface="Roboto" panose="02000000000000000000" pitchFamily="2" charset="0"/>
                          <a:ea typeface="Roboto" panose="02000000000000000000" pitchFamily="2" charset="0"/>
                          <a:cs typeface="+mn-cs"/>
                        </a:rPr>
                        <a:t>educational</a:t>
                      </a:r>
                      <a:r>
                        <a:rPr lang="fr-FR" sz="1600" kern="1200">
                          <a:solidFill>
                            <a:schemeClr val="bg1"/>
                          </a:solidFill>
                          <a:effectLst/>
                          <a:highlight>
                            <a:srgbClr val="D87A3D"/>
                          </a:highlight>
                          <a:latin typeface="Roboto" panose="02000000000000000000" pitchFamily="2" charset="0"/>
                          <a:ea typeface="Roboto" panose="02000000000000000000" pitchFamily="2" charset="0"/>
                          <a:cs typeface="+mn-cs"/>
                        </a:rPr>
                        <a:t> services </a:t>
                      </a:r>
                      <a:r>
                        <a:rPr lang="fr-FR" sz="1600" kern="1200" err="1">
                          <a:solidFill>
                            <a:schemeClr val="accent1"/>
                          </a:solidFill>
                          <a:effectLst/>
                          <a:latin typeface="Roboto" panose="02000000000000000000" pitchFamily="2" charset="0"/>
                          <a:ea typeface="Roboto" panose="02000000000000000000" pitchFamily="2" charset="0"/>
                          <a:cs typeface="+mn-cs"/>
                        </a:rPr>
                        <a:t>attributed</a:t>
                      </a:r>
                      <a:r>
                        <a:rPr lang="fr-FR" sz="1600" kern="1200">
                          <a:solidFill>
                            <a:schemeClr val="accent1"/>
                          </a:solidFill>
                          <a:effectLst/>
                          <a:latin typeface="Roboto" panose="02000000000000000000" pitchFamily="2" charset="0"/>
                          <a:ea typeface="Roboto" panose="02000000000000000000" pitchFamily="2" charset="0"/>
                          <a:cs typeface="+mn-cs"/>
                        </a:rPr>
                        <a:t> to </a:t>
                      </a:r>
                      <a:r>
                        <a:rPr lang="fr-FR" sz="1600" kern="1200" err="1">
                          <a:solidFill>
                            <a:schemeClr val="accent1"/>
                          </a:solidFill>
                          <a:effectLst/>
                          <a:latin typeface="Roboto" panose="02000000000000000000" pitchFamily="2" charset="0"/>
                          <a:ea typeface="Roboto" panose="02000000000000000000" pitchFamily="2" charset="0"/>
                          <a:cs typeface="+mn-cs"/>
                        </a:rPr>
                        <a:t>disasters</a:t>
                      </a:r>
                      <a:endParaRPr lang="en-US" sz="1600" kern="1200" noProof="0">
                        <a:solidFill>
                          <a:schemeClr val="accent1"/>
                        </a:solidFill>
                        <a:effectLst/>
                        <a:latin typeface="Roboto" panose="02000000000000000000" pitchFamily="2" charset="0"/>
                        <a:ea typeface="Roboto" panose="02000000000000000000" pitchFamily="2" charset="0"/>
                        <a:cs typeface="+mn-cs"/>
                      </a:endParaRPr>
                    </a:p>
                  </a:txBody>
                  <a:tcPr marL="68580" marR="68580" marT="0" marB="0" anchor="ctr">
                    <a:noFill/>
                  </a:tcPr>
                </a:tc>
                <a:extLst>
                  <a:ext uri="{0D108BD9-81ED-4DB2-BD59-A6C34878D82A}">
                    <a16:rowId xmlns:a16="http://schemas.microsoft.com/office/drawing/2014/main" val="741308254"/>
                  </a:ext>
                </a:extLst>
              </a:tr>
              <a:tr h="319996">
                <a:tc>
                  <a:txBody>
                    <a:bodyPr/>
                    <a:lstStyle/>
                    <a:p>
                      <a:pPr marL="938213" lvl="4" indent="-39688" algn="l">
                        <a:tabLst/>
                      </a:pPr>
                      <a:r>
                        <a:rPr lang="en-US" sz="1600" noProof="0">
                          <a:solidFill>
                            <a:schemeClr val="accent1"/>
                          </a:solidFill>
                          <a:effectLst/>
                          <a:latin typeface="Roboto" panose="02000000000000000000" pitchFamily="2" charset="0"/>
                          <a:ea typeface="Roboto" panose="02000000000000000000" pitchFamily="2" charset="0"/>
                          <a:cs typeface="Cordia New" panose="020B0304020202020204" pitchFamily="34" charset="-34"/>
                        </a:rPr>
                        <a:t>D-7</a:t>
                      </a:r>
                    </a:p>
                  </a:txBody>
                  <a:tcPr marL="68580" marR="68580" marT="0" marB="0" anchor="ctr">
                    <a:noFill/>
                  </a:tcPr>
                </a:tc>
                <a:tc>
                  <a:txBody>
                    <a:bodyPr/>
                    <a:lstStyle/>
                    <a:p>
                      <a:r>
                        <a:rPr lang="fr-FR" sz="1600" kern="1200">
                          <a:solidFill>
                            <a:schemeClr val="accent1"/>
                          </a:solidFill>
                          <a:effectLst/>
                          <a:latin typeface="Roboto" panose="02000000000000000000" pitchFamily="2" charset="0"/>
                          <a:ea typeface="Roboto" panose="02000000000000000000" pitchFamily="2" charset="0"/>
                          <a:cs typeface="+mn-cs"/>
                        </a:rPr>
                        <a:t> </a:t>
                      </a:r>
                      <a:r>
                        <a:rPr lang="fr-FR" sz="1600" kern="1200" err="1">
                          <a:solidFill>
                            <a:schemeClr val="accent1"/>
                          </a:solidFill>
                          <a:effectLst/>
                          <a:latin typeface="Roboto" panose="02000000000000000000" pitchFamily="2" charset="0"/>
                          <a:ea typeface="Roboto" panose="02000000000000000000" pitchFamily="2" charset="0"/>
                          <a:cs typeface="+mn-cs"/>
                        </a:rPr>
                        <a:t>Number</a:t>
                      </a:r>
                      <a:r>
                        <a:rPr lang="fr-FR" sz="1600" kern="1200">
                          <a:solidFill>
                            <a:schemeClr val="accent1"/>
                          </a:solidFill>
                          <a:effectLst/>
                          <a:latin typeface="Roboto" panose="02000000000000000000" pitchFamily="2" charset="0"/>
                          <a:ea typeface="Roboto" panose="02000000000000000000" pitchFamily="2" charset="0"/>
                          <a:cs typeface="+mn-cs"/>
                        </a:rPr>
                        <a:t> of disruptions to </a:t>
                      </a:r>
                      <a:r>
                        <a:rPr lang="fr-FR" sz="1600" kern="1200" err="1">
                          <a:solidFill>
                            <a:schemeClr val="bg1"/>
                          </a:solidFill>
                          <a:effectLst/>
                          <a:highlight>
                            <a:srgbClr val="D87A3D"/>
                          </a:highlight>
                          <a:latin typeface="Roboto" panose="02000000000000000000" pitchFamily="2" charset="0"/>
                          <a:ea typeface="Roboto" panose="02000000000000000000" pitchFamily="2" charset="0"/>
                          <a:cs typeface="+mn-cs"/>
                        </a:rPr>
                        <a:t>health</a:t>
                      </a:r>
                      <a:r>
                        <a:rPr lang="fr-FR" sz="1600" kern="1200">
                          <a:solidFill>
                            <a:schemeClr val="bg1"/>
                          </a:solidFill>
                          <a:effectLst/>
                          <a:highlight>
                            <a:srgbClr val="D87A3D"/>
                          </a:highlight>
                          <a:latin typeface="Roboto" panose="02000000000000000000" pitchFamily="2" charset="0"/>
                          <a:ea typeface="Roboto" panose="02000000000000000000" pitchFamily="2" charset="0"/>
                          <a:cs typeface="+mn-cs"/>
                        </a:rPr>
                        <a:t> services </a:t>
                      </a:r>
                      <a:r>
                        <a:rPr lang="fr-FR" sz="1600" kern="1200" err="1">
                          <a:solidFill>
                            <a:schemeClr val="accent1"/>
                          </a:solidFill>
                          <a:effectLst/>
                          <a:latin typeface="Roboto" panose="02000000000000000000" pitchFamily="2" charset="0"/>
                          <a:ea typeface="Roboto" panose="02000000000000000000" pitchFamily="2" charset="0"/>
                          <a:cs typeface="+mn-cs"/>
                        </a:rPr>
                        <a:t>attributed</a:t>
                      </a:r>
                      <a:r>
                        <a:rPr lang="fr-FR" sz="1600" kern="1200">
                          <a:solidFill>
                            <a:schemeClr val="accent1"/>
                          </a:solidFill>
                          <a:effectLst/>
                          <a:latin typeface="Roboto" panose="02000000000000000000" pitchFamily="2" charset="0"/>
                          <a:ea typeface="Roboto" panose="02000000000000000000" pitchFamily="2" charset="0"/>
                          <a:cs typeface="+mn-cs"/>
                        </a:rPr>
                        <a:t> to </a:t>
                      </a:r>
                      <a:r>
                        <a:rPr lang="fr-FR" sz="1600" kern="1200" err="1">
                          <a:solidFill>
                            <a:schemeClr val="accent1"/>
                          </a:solidFill>
                          <a:effectLst/>
                          <a:latin typeface="Roboto" panose="02000000000000000000" pitchFamily="2" charset="0"/>
                          <a:ea typeface="Roboto" panose="02000000000000000000" pitchFamily="2" charset="0"/>
                          <a:cs typeface="+mn-cs"/>
                        </a:rPr>
                        <a:t>disasters</a:t>
                      </a:r>
                      <a:endParaRPr lang="fr-FR" sz="1600" kern="1200">
                        <a:solidFill>
                          <a:schemeClr val="accent1"/>
                        </a:solidFill>
                        <a:effectLst/>
                        <a:latin typeface="Roboto" panose="02000000000000000000" pitchFamily="2" charset="0"/>
                        <a:ea typeface="Roboto" panose="02000000000000000000" pitchFamily="2" charset="0"/>
                        <a:cs typeface="+mn-cs"/>
                      </a:endParaRPr>
                    </a:p>
                  </a:txBody>
                  <a:tcPr marL="28575" marR="28575" marT="28575" marB="28575">
                    <a:noFill/>
                  </a:tcPr>
                </a:tc>
                <a:extLst>
                  <a:ext uri="{0D108BD9-81ED-4DB2-BD59-A6C34878D82A}">
                    <a16:rowId xmlns:a16="http://schemas.microsoft.com/office/drawing/2014/main" val="2347612145"/>
                  </a:ext>
                </a:extLst>
              </a:tr>
              <a:tr h="319996">
                <a:tc>
                  <a:txBody>
                    <a:bodyPr/>
                    <a:lstStyle/>
                    <a:p>
                      <a:pPr marL="938213" lvl="4" indent="-39688" algn="l">
                        <a:tabLst/>
                      </a:pPr>
                      <a:r>
                        <a:rPr lang="en-US" sz="1600" noProof="0">
                          <a:solidFill>
                            <a:schemeClr val="accent1"/>
                          </a:solidFill>
                          <a:effectLst/>
                          <a:latin typeface="Roboto" panose="02000000000000000000" pitchFamily="2" charset="0"/>
                          <a:ea typeface="Roboto" panose="02000000000000000000" pitchFamily="2" charset="0"/>
                          <a:cs typeface="Cordia New" panose="020B0304020202020204" pitchFamily="34" charset="-34"/>
                        </a:rPr>
                        <a:t>D-8</a:t>
                      </a:r>
                    </a:p>
                  </a:txBody>
                  <a:tcPr marL="68580" marR="68580" marT="0" marB="0" anchor="ctr">
                    <a:noFill/>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fr-FR" sz="1600" kern="1200" err="1">
                          <a:solidFill>
                            <a:schemeClr val="accent1"/>
                          </a:solidFill>
                          <a:effectLst/>
                          <a:latin typeface="Roboto" panose="02000000000000000000" pitchFamily="2" charset="0"/>
                          <a:ea typeface="Roboto" panose="02000000000000000000" pitchFamily="2" charset="0"/>
                          <a:cs typeface="+mn-cs"/>
                        </a:rPr>
                        <a:t>Number</a:t>
                      </a:r>
                      <a:r>
                        <a:rPr lang="fr-FR" sz="1600" kern="1200">
                          <a:solidFill>
                            <a:schemeClr val="accent1"/>
                          </a:solidFill>
                          <a:effectLst/>
                          <a:latin typeface="Roboto" panose="02000000000000000000" pitchFamily="2" charset="0"/>
                          <a:ea typeface="Roboto" panose="02000000000000000000" pitchFamily="2" charset="0"/>
                          <a:cs typeface="+mn-cs"/>
                        </a:rPr>
                        <a:t> of disruptions to </a:t>
                      </a:r>
                      <a:r>
                        <a:rPr lang="fr-FR" sz="1600" kern="1200" err="1">
                          <a:solidFill>
                            <a:schemeClr val="bg1"/>
                          </a:solidFill>
                          <a:effectLst/>
                          <a:highlight>
                            <a:srgbClr val="D87A3D"/>
                          </a:highlight>
                          <a:latin typeface="Roboto" panose="02000000000000000000" pitchFamily="2" charset="0"/>
                          <a:ea typeface="Roboto" panose="02000000000000000000" pitchFamily="2" charset="0"/>
                          <a:cs typeface="+mn-cs"/>
                        </a:rPr>
                        <a:t>other</a:t>
                      </a:r>
                      <a:r>
                        <a:rPr lang="fr-FR" sz="1600" kern="1200">
                          <a:solidFill>
                            <a:schemeClr val="bg1"/>
                          </a:solidFill>
                          <a:effectLst/>
                          <a:highlight>
                            <a:srgbClr val="D87A3D"/>
                          </a:highlight>
                          <a:latin typeface="Roboto" panose="02000000000000000000" pitchFamily="2" charset="0"/>
                          <a:ea typeface="Roboto" panose="02000000000000000000" pitchFamily="2" charset="0"/>
                          <a:cs typeface="+mn-cs"/>
                        </a:rPr>
                        <a:t> basic services </a:t>
                      </a:r>
                      <a:r>
                        <a:rPr lang="fr-FR" sz="1600" kern="1200" err="1">
                          <a:solidFill>
                            <a:schemeClr val="accent1"/>
                          </a:solidFill>
                          <a:effectLst/>
                          <a:latin typeface="Roboto" panose="02000000000000000000" pitchFamily="2" charset="0"/>
                          <a:ea typeface="Roboto" panose="02000000000000000000" pitchFamily="2" charset="0"/>
                          <a:cs typeface="+mn-cs"/>
                        </a:rPr>
                        <a:t>attributed</a:t>
                      </a:r>
                      <a:r>
                        <a:rPr lang="fr-FR" sz="1600" kern="1200">
                          <a:solidFill>
                            <a:schemeClr val="accent1"/>
                          </a:solidFill>
                          <a:effectLst/>
                          <a:latin typeface="Roboto" panose="02000000000000000000" pitchFamily="2" charset="0"/>
                          <a:ea typeface="Roboto" panose="02000000000000000000" pitchFamily="2" charset="0"/>
                          <a:cs typeface="+mn-cs"/>
                        </a:rPr>
                        <a:t> to </a:t>
                      </a:r>
                      <a:r>
                        <a:rPr lang="fr-FR" sz="1600" kern="1200" err="1">
                          <a:solidFill>
                            <a:schemeClr val="accent1"/>
                          </a:solidFill>
                          <a:effectLst/>
                          <a:latin typeface="Roboto" panose="02000000000000000000" pitchFamily="2" charset="0"/>
                          <a:ea typeface="Roboto" panose="02000000000000000000" pitchFamily="2" charset="0"/>
                          <a:cs typeface="+mn-cs"/>
                        </a:rPr>
                        <a:t>disasters</a:t>
                      </a:r>
                      <a:endParaRPr lang="en-US" sz="1600" kern="1200" noProof="0">
                        <a:solidFill>
                          <a:schemeClr val="accent1"/>
                        </a:solidFill>
                        <a:effectLst/>
                        <a:latin typeface="Roboto" panose="02000000000000000000" pitchFamily="2" charset="0"/>
                        <a:ea typeface="Roboto" panose="02000000000000000000" pitchFamily="2" charset="0"/>
                        <a:cs typeface="+mn-cs"/>
                      </a:endParaRPr>
                    </a:p>
                  </a:txBody>
                  <a:tcPr marL="68580" marR="68580" marT="0" marB="0" anchor="ctr">
                    <a:noFill/>
                  </a:tcPr>
                </a:tc>
                <a:extLst>
                  <a:ext uri="{0D108BD9-81ED-4DB2-BD59-A6C34878D82A}">
                    <a16:rowId xmlns:a16="http://schemas.microsoft.com/office/drawing/2014/main" val="2766294218"/>
                  </a:ext>
                </a:extLst>
              </a:tr>
            </a:tbl>
          </a:graphicData>
        </a:graphic>
      </p:graphicFrame>
      <p:sp>
        <p:nvSpPr>
          <p:cNvPr id="3" name="Parenthèse fermante 2">
            <a:extLst>
              <a:ext uri="{FF2B5EF4-FFF2-40B4-BE49-F238E27FC236}">
                <a16:creationId xmlns:a16="http://schemas.microsoft.com/office/drawing/2014/main" id="{16B4774E-1C17-DA2F-C92D-F5421D52316A}"/>
              </a:ext>
            </a:extLst>
          </p:cNvPr>
          <p:cNvSpPr/>
          <p:nvPr/>
        </p:nvSpPr>
        <p:spPr>
          <a:xfrm>
            <a:off x="8772939" y="3167269"/>
            <a:ext cx="212035" cy="2054087"/>
          </a:xfrm>
          <a:prstGeom prst="rightBracket">
            <a:avLst/>
          </a:prstGeom>
          <a:ln w="38100">
            <a:solidFill>
              <a:schemeClr val="accent2"/>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fr-FR"/>
          </a:p>
        </p:txBody>
      </p:sp>
      <p:sp>
        <p:nvSpPr>
          <p:cNvPr id="10" name="Parenthèse fermante 9">
            <a:extLst>
              <a:ext uri="{FF2B5EF4-FFF2-40B4-BE49-F238E27FC236}">
                <a16:creationId xmlns:a16="http://schemas.microsoft.com/office/drawing/2014/main" id="{39184FC9-A9B1-9F13-0173-AA445BB33CB4}"/>
              </a:ext>
            </a:extLst>
          </p:cNvPr>
          <p:cNvSpPr/>
          <p:nvPr/>
        </p:nvSpPr>
        <p:spPr>
          <a:xfrm>
            <a:off x="8772939" y="5378398"/>
            <a:ext cx="212035" cy="1451220"/>
          </a:xfrm>
          <a:prstGeom prst="rightBracket">
            <a:avLst/>
          </a:prstGeom>
          <a:ln w="38100">
            <a:solidFill>
              <a:schemeClr val="accent2"/>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fr-FR"/>
          </a:p>
        </p:txBody>
      </p:sp>
      <p:sp>
        <p:nvSpPr>
          <p:cNvPr id="4" name="Rectangle : coins arrondis 3">
            <a:extLst>
              <a:ext uri="{FF2B5EF4-FFF2-40B4-BE49-F238E27FC236}">
                <a16:creationId xmlns:a16="http://schemas.microsoft.com/office/drawing/2014/main" id="{1BA11EAF-E4C5-3923-62E0-AC52A0A272BA}"/>
              </a:ext>
            </a:extLst>
          </p:cNvPr>
          <p:cNvSpPr/>
          <p:nvPr/>
        </p:nvSpPr>
        <p:spPr>
          <a:xfrm>
            <a:off x="9117496" y="3379304"/>
            <a:ext cx="1444487" cy="1402124"/>
          </a:xfrm>
          <a:prstGeom prst="roundRect">
            <a:avLst/>
          </a:prstGeom>
          <a:noFill/>
          <a:ln>
            <a:solidFill>
              <a:schemeClr val="accent2"/>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fr-FR" sz="1600" b="1">
                <a:solidFill>
                  <a:schemeClr val="accent1"/>
                </a:solidFill>
              </a:rPr>
              <a:t>Damages </a:t>
            </a:r>
          </a:p>
          <a:p>
            <a:pPr algn="ctr"/>
            <a:r>
              <a:rPr lang="fr-FR" sz="1600" b="1">
                <a:solidFill>
                  <a:schemeClr val="accent1"/>
                </a:solidFill>
              </a:rPr>
              <a:t>– </a:t>
            </a:r>
          </a:p>
          <a:p>
            <a:pPr algn="ctr"/>
            <a:r>
              <a:rPr lang="fr-FR" sz="1600" b="1" err="1">
                <a:solidFill>
                  <a:schemeClr val="accent1"/>
                </a:solidFill>
              </a:rPr>
              <a:t>Reported</a:t>
            </a:r>
            <a:r>
              <a:rPr lang="fr-FR" sz="1600" b="1">
                <a:solidFill>
                  <a:schemeClr val="accent1"/>
                </a:solidFill>
              </a:rPr>
              <a:t> </a:t>
            </a:r>
            <a:r>
              <a:rPr lang="fr-FR" sz="1600" b="1" err="1">
                <a:solidFill>
                  <a:schemeClr val="accent1"/>
                </a:solidFill>
              </a:rPr>
              <a:t>under</a:t>
            </a:r>
            <a:r>
              <a:rPr lang="fr-FR" sz="1600" b="1">
                <a:solidFill>
                  <a:schemeClr val="accent1"/>
                </a:solidFill>
              </a:rPr>
              <a:t> C-5</a:t>
            </a:r>
          </a:p>
        </p:txBody>
      </p:sp>
      <p:sp>
        <p:nvSpPr>
          <p:cNvPr id="14" name="Rectangle : coins arrondis 13">
            <a:extLst>
              <a:ext uri="{FF2B5EF4-FFF2-40B4-BE49-F238E27FC236}">
                <a16:creationId xmlns:a16="http://schemas.microsoft.com/office/drawing/2014/main" id="{0328FE1E-4D8F-F6DA-BCB8-F06228493D59}"/>
              </a:ext>
            </a:extLst>
          </p:cNvPr>
          <p:cNvSpPr/>
          <p:nvPr/>
        </p:nvSpPr>
        <p:spPr>
          <a:xfrm>
            <a:off x="9104244" y="5378398"/>
            <a:ext cx="1575904" cy="1402124"/>
          </a:xfrm>
          <a:prstGeom prst="roundRect">
            <a:avLst/>
          </a:prstGeom>
          <a:noFill/>
          <a:ln>
            <a:solidFill>
              <a:schemeClr val="accent2"/>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fr-FR" sz="1600" b="1">
                <a:solidFill>
                  <a:schemeClr val="accent1"/>
                </a:solidFill>
              </a:rPr>
              <a:t>Disruption of services</a:t>
            </a:r>
          </a:p>
        </p:txBody>
      </p:sp>
    </p:spTree>
    <p:extLst>
      <p:ext uri="{BB962C8B-B14F-4D97-AF65-F5344CB8AC3E}">
        <p14:creationId xmlns:p14="http://schemas.microsoft.com/office/powerpoint/2010/main" val="2831147909"/>
      </p:ext>
    </p:extLst>
  </p:cSld>
  <p:clrMapOvr>
    <a:masterClrMapping/>
  </p:clrMapOvr>
  <p:transition spd="slow">
    <p:push/>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5B522E92-7422-C7B3-0135-D39F5E82BC17}"/>
              </a:ext>
            </a:extLst>
          </p:cNvPr>
          <p:cNvSpPr>
            <a:spLocks noGrp="1"/>
          </p:cNvSpPr>
          <p:nvPr>
            <p:ph type="title"/>
          </p:nvPr>
        </p:nvSpPr>
        <p:spPr>
          <a:xfrm>
            <a:off x="69669" y="256762"/>
            <a:ext cx="10579608" cy="704090"/>
          </a:xfrm>
        </p:spPr>
        <p:txBody>
          <a:bodyPr/>
          <a:lstStyle/>
          <a:p>
            <a:pPr algn="ctr"/>
            <a:r>
              <a:rPr lang="en-US" sz="2864" dirty="0">
                <a:latin typeface="+mj-lt"/>
                <a:ea typeface="Roboto" panose="02000000000000000000" pitchFamily="2" charset="0"/>
                <a:cs typeface="Roboto" panose="02000000000000000000" pitchFamily="2" charset="0"/>
              </a:rPr>
              <a:t>Strengthen standardization - methodologies (selection)</a:t>
            </a:r>
            <a:endParaRPr lang="en-GB" sz="2864" dirty="0">
              <a:latin typeface="+mj-lt"/>
              <a:ea typeface="Roboto" panose="02000000000000000000" pitchFamily="2" charset="0"/>
              <a:cs typeface="Roboto" panose="02000000000000000000" pitchFamily="2" charset="0"/>
            </a:endParaRPr>
          </a:p>
        </p:txBody>
      </p:sp>
      <p:sp>
        <p:nvSpPr>
          <p:cNvPr id="7" name="TextBox 6">
            <a:extLst>
              <a:ext uri="{FF2B5EF4-FFF2-40B4-BE49-F238E27FC236}">
                <a16:creationId xmlns:a16="http://schemas.microsoft.com/office/drawing/2014/main" id="{1CC2422F-2F92-D8A7-E7B6-091CF9C82512}"/>
              </a:ext>
            </a:extLst>
          </p:cNvPr>
          <p:cNvSpPr txBox="1"/>
          <p:nvPr/>
        </p:nvSpPr>
        <p:spPr>
          <a:xfrm>
            <a:off x="5766070" y="1239849"/>
            <a:ext cx="4857798" cy="6001643"/>
          </a:xfrm>
          <a:prstGeom prst="rect">
            <a:avLst/>
          </a:prstGeom>
          <a:noFill/>
        </p:spPr>
        <p:txBody>
          <a:bodyPr wrap="square">
            <a:spAutoFit/>
          </a:bodyPr>
          <a:lstStyle/>
          <a:p>
            <a:r>
              <a:rPr lang="en-AU" sz="1600" dirty="0">
                <a:solidFill>
                  <a:srgbClr val="154F86"/>
                </a:solidFill>
              </a:rPr>
              <a:t>Since 1972 </a:t>
            </a:r>
          </a:p>
          <a:p>
            <a:pPr marL="227314" indent="-227314">
              <a:buFont typeface="Arial" panose="020B0604020202020204" pitchFamily="34" charset="0"/>
              <a:buChar char="•"/>
            </a:pPr>
            <a:r>
              <a:rPr lang="en-US" sz="1600" dirty="0">
                <a:solidFill>
                  <a:srgbClr val="154F86"/>
                </a:solidFill>
              </a:rPr>
              <a:t>Damage and loss assessment (</a:t>
            </a:r>
            <a:r>
              <a:rPr lang="en-US" sz="1600" b="1" dirty="0" err="1">
                <a:solidFill>
                  <a:srgbClr val="154F86"/>
                </a:solidFill>
              </a:rPr>
              <a:t>DaLA</a:t>
            </a:r>
            <a:r>
              <a:rPr lang="en-US" sz="1600" dirty="0">
                <a:solidFill>
                  <a:srgbClr val="154F86"/>
                </a:solidFill>
              </a:rPr>
              <a:t>) </a:t>
            </a:r>
          </a:p>
          <a:p>
            <a:r>
              <a:rPr lang="en-US" sz="1600" dirty="0">
                <a:solidFill>
                  <a:srgbClr val="154F86"/>
                </a:solidFill>
              </a:rPr>
              <a:t>Since 2007 </a:t>
            </a:r>
          </a:p>
          <a:p>
            <a:pPr marL="227314" indent="-227314">
              <a:buFont typeface="Arial" panose="020B0604020202020204" pitchFamily="34" charset="0"/>
              <a:buChar char="•"/>
            </a:pPr>
            <a:r>
              <a:rPr lang="en-US" sz="1600" dirty="0">
                <a:solidFill>
                  <a:srgbClr val="154F86"/>
                </a:solidFill>
              </a:rPr>
              <a:t>Post disaster needs assessment (</a:t>
            </a:r>
            <a:r>
              <a:rPr lang="en-US" sz="1600" b="1" dirty="0">
                <a:solidFill>
                  <a:srgbClr val="154F86"/>
                </a:solidFill>
              </a:rPr>
              <a:t>PDNA</a:t>
            </a:r>
            <a:r>
              <a:rPr lang="en-US" sz="1600" dirty="0">
                <a:solidFill>
                  <a:srgbClr val="154F86"/>
                </a:solidFill>
              </a:rPr>
              <a:t>)</a:t>
            </a:r>
            <a:endParaRPr lang="en-AU" sz="1600" dirty="0">
              <a:solidFill>
                <a:srgbClr val="154F86"/>
              </a:solidFill>
            </a:endParaRPr>
          </a:p>
          <a:p>
            <a:r>
              <a:rPr lang="en-AU" sz="1600" dirty="0">
                <a:solidFill>
                  <a:srgbClr val="154F86"/>
                </a:solidFill>
              </a:rPr>
              <a:t>2015 </a:t>
            </a:r>
          </a:p>
          <a:p>
            <a:pPr marL="227314" indent="-227314">
              <a:buFont typeface="Arial" panose="020B0604020202020204" pitchFamily="34" charset="0"/>
              <a:buChar char="•"/>
            </a:pPr>
            <a:r>
              <a:rPr lang="en-AU" sz="1600" b="1" dirty="0">
                <a:solidFill>
                  <a:srgbClr val="154F86"/>
                </a:solidFill>
              </a:rPr>
              <a:t>Sendai Framework</a:t>
            </a:r>
          </a:p>
          <a:p>
            <a:r>
              <a:rPr lang="en-AU" sz="1600" dirty="0">
                <a:solidFill>
                  <a:srgbClr val="154F86"/>
                </a:solidFill>
              </a:rPr>
              <a:t>Since 2016 </a:t>
            </a:r>
          </a:p>
          <a:p>
            <a:pPr marL="227314" indent="-227314">
              <a:buFont typeface="Arial" panose="020B0604020202020204" pitchFamily="34" charset="0"/>
              <a:buChar char="•"/>
            </a:pPr>
            <a:r>
              <a:rPr lang="en-AU" sz="1600" dirty="0">
                <a:solidFill>
                  <a:srgbClr val="154F86"/>
                </a:solidFill>
              </a:rPr>
              <a:t>Cataloguing of hazardous events (</a:t>
            </a:r>
            <a:r>
              <a:rPr lang="en-AU" sz="1600" b="1" dirty="0">
                <a:solidFill>
                  <a:srgbClr val="154F86"/>
                </a:solidFill>
              </a:rPr>
              <a:t>CHE</a:t>
            </a:r>
            <a:r>
              <a:rPr lang="en-AU" sz="1600" dirty="0">
                <a:solidFill>
                  <a:srgbClr val="154F86"/>
                </a:solidFill>
              </a:rPr>
              <a:t>)</a:t>
            </a:r>
          </a:p>
          <a:p>
            <a:r>
              <a:rPr lang="en-AU" sz="1600" dirty="0">
                <a:solidFill>
                  <a:srgbClr val="154F86"/>
                </a:solidFill>
              </a:rPr>
              <a:t>2017 </a:t>
            </a:r>
          </a:p>
          <a:p>
            <a:pPr marL="227314" indent="-227314">
              <a:buFont typeface="Arial" panose="020B0604020202020204" pitchFamily="34" charset="0"/>
              <a:buChar char="•"/>
            </a:pPr>
            <a:r>
              <a:rPr lang="en-AU" sz="1600" dirty="0">
                <a:solidFill>
                  <a:srgbClr val="154F86"/>
                </a:solidFill>
              </a:rPr>
              <a:t>Report of the </a:t>
            </a:r>
            <a:r>
              <a:rPr lang="en-AU" sz="1600" b="1" dirty="0">
                <a:solidFill>
                  <a:srgbClr val="154F86"/>
                </a:solidFill>
              </a:rPr>
              <a:t>OIEWG</a:t>
            </a:r>
            <a:r>
              <a:rPr lang="en-AU" sz="1600" dirty="0">
                <a:solidFill>
                  <a:srgbClr val="154F86"/>
                </a:solidFill>
              </a:rPr>
              <a:t> on indicators and terminology…</a:t>
            </a:r>
          </a:p>
          <a:p>
            <a:pPr marL="227314" indent="-227314">
              <a:buFont typeface="Arial" panose="020B0604020202020204" pitchFamily="34" charset="0"/>
              <a:buChar char="•"/>
            </a:pPr>
            <a:r>
              <a:rPr lang="en-AU" sz="1600" b="1" dirty="0">
                <a:solidFill>
                  <a:srgbClr val="154F86"/>
                </a:solidFill>
              </a:rPr>
              <a:t>SDG metrics alignment </a:t>
            </a:r>
            <a:r>
              <a:rPr lang="en-AU" sz="1600" dirty="0">
                <a:solidFill>
                  <a:srgbClr val="154F86"/>
                </a:solidFill>
              </a:rPr>
              <a:t>for Sendai </a:t>
            </a:r>
          </a:p>
          <a:p>
            <a:pPr marL="227314" indent="-227314">
              <a:buFont typeface="Arial" panose="020B0604020202020204" pitchFamily="34" charset="0"/>
              <a:buChar char="•"/>
            </a:pPr>
            <a:r>
              <a:rPr lang="en-AU" sz="1600" dirty="0">
                <a:solidFill>
                  <a:srgbClr val="154F86"/>
                </a:solidFill>
              </a:rPr>
              <a:t>Data </a:t>
            </a:r>
            <a:r>
              <a:rPr lang="en-AU" sz="1600" b="1" dirty="0">
                <a:solidFill>
                  <a:srgbClr val="154F86"/>
                </a:solidFill>
              </a:rPr>
              <a:t>readiness</a:t>
            </a:r>
            <a:r>
              <a:rPr lang="en-AU" sz="1600" dirty="0">
                <a:solidFill>
                  <a:srgbClr val="154F86"/>
                </a:solidFill>
              </a:rPr>
              <a:t> review </a:t>
            </a:r>
          </a:p>
          <a:p>
            <a:r>
              <a:rPr lang="en-AU" sz="1600" dirty="0">
                <a:solidFill>
                  <a:srgbClr val="154F86"/>
                </a:solidFill>
              </a:rPr>
              <a:t>2018 </a:t>
            </a:r>
          </a:p>
          <a:p>
            <a:pPr marL="227314" indent="-227314">
              <a:buFont typeface="Arial" panose="020B0604020202020204" pitchFamily="34" charset="0"/>
              <a:buChar char="•"/>
            </a:pPr>
            <a:r>
              <a:rPr lang="en-AU" sz="1600" b="1" dirty="0">
                <a:solidFill>
                  <a:srgbClr val="154F86"/>
                </a:solidFill>
              </a:rPr>
              <a:t>Technical guidance </a:t>
            </a:r>
            <a:r>
              <a:rPr lang="en-AU" sz="1600" dirty="0">
                <a:solidFill>
                  <a:srgbClr val="154F86"/>
                </a:solidFill>
              </a:rPr>
              <a:t>for monitoring and reporting ... Sendai </a:t>
            </a:r>
          </a:p>
          <a:p>
            <a:pPr marL="227314" indent="-227314">
              <a:buFont typeface="Arial" panose="020B0604020202020204" pitchFamily="34" charset="0"/>
              <a:buChar char="•"/>
            </a:pPr>
            <a:r>
              <a:rPr lang="en-AU" sz="1600" dirty="0">
                <a:solidFill>
                  <a:srgbClr val="154F86"/>
                </a:solidFill>
              </a:rPr>
              <a:t>Sendai Framework Monitor </a:t>
            </a:r>
            <a:r>
              <a:rPr lang="en-AU" sz="1600" b="1" dirty="0">
                <a:solidFill>
                  <a:srgbClr val="154F86"/>
                </a:solidFill>
              </a:rPr>
              <a:t>online portal </a:t>
            </a:r>
          </a:p>
          <a:p>
            <a:pPr marL="227314" indent="-227314">
              <a:buFont typeface="Arial" panose="020B0604020202020204" pitchFamily="34" charset="0"/>
              <a:buChar char="•"/>
            </a:pPr>
            <a:r>
              <a:rPr lang="en-AU" sz="1600" b="1" dirty="0">
                <a:solidFill>
                  <a:srgbClr val="154F86"/>
                </a:solidFill>
              </a:rPr>
              <a:t>Disaster-related statistics</a:t>
            </a:r>
          </a:p>
          <a:p>
            <a:r>
              <a:rPr lang="en-AU" sz="1600" dirty="0">
                <a:solidFill>
                  <a:srgbClr val="154F86"/>
                </a:solidFill>
              </a:rPr>
              <a:t>2020  </a:t>
            </a:r>
            <a:endParaRPr lang="en-AU" sz="1600" b="1" dirty="0">
              <a:solidFill>
                <a:srgbClr val="154F86"/>
              </a:solidFill>
            </a:endParaRPr>
          </a:p>
          <a:p>
            <a:pPr marL="227314" indent="-227314">
              <a:buFont typeface="Arial" panose="020B0604020202020204" pitchFamily="34" charset="0"/>
              <a:buChar char="•"/>
            </a:pPr>
            <a:r>
              <a:rPr lang="en-AU" sz="1600" b="1" dirty="0">
                <a:solidFill>
                  <a:srgbClr val="154F86"/>
                </a:solidFill>
              </a:rPr>
              <a:t>Hazard definition </a:t>
            </a:r>
            <a:r>
              <a:rPr lang="en-AU" sz="1600" dirty="0">
                <a:solidFill>
                  <a:srgbClr val="154F86"/>
                </a:solidFill>
              </a:rPr>
              <a:t>and classification review </a:t>
            </a:r>
          </a:p>
          <a:p>
            <a:r>
              <a:rPr lang="en-AU" sz="1600" dirty="0">
                <a:solidFill>
                  <a:srgbClr val="154F86"/>
                </a:solidFill>
              </a:rPr>
              <a:t>2021 </a:t>
            </a:r>
          </a:p>
          <a:p>
            <a:pPr marL="227314" indent="-227314">
              <a:buFont typeface="Arial" panose="020B0604020202020204" pitchFamily="34" charset="0"/>
              <a:buChar char="•"/>
            </a:pPr>
            <a:r>
              <a:rPr lang="en-AU" sz="1600" dirty="0">
                <a:solidFill>
                  <a:srgbClr val="154F86"/>
                </a:solidFill>
              </a:rPr>
              <a:t>Hazard information profiles (</a:t>
            </a:r>
            <a:r>
              <a:rPr lang="en-AU" sz="1600" b="1" dirty="0">
                <a:solidFill>
                  <a:srgbClr val="154F86"/>
                </a:solidFill>
              </a:rPr>
              <a:t>HIPs</a:t>
            </a:r>
            <a:r>
              <a:rPr lang="en-AU" sz="1600" dirty="0">
                <a:solidFill>
                  <a:srgbClr val="154F86"/>
                </a:solidFill>
              </a:rPr>
              <a:t>) </a:t>
            </a:r>
          </a:p>
          <a:p>
            <a:r>
              <a:rPr lang="en-AU" sz="1600" dirty="0">
                <a:solidFill>
                  <a:srgbClr val="154F86"/>
                </a:solidFill>
              </a:rPr>
              <a:t>2022</a:t>
            </a:r>
          </a:p>
          <a:p>
            <a:pPr marL="227314" indent="-227314">
              <a:buFont typeface="Arial" panose="020B0604020202020204" pitchFamily="34" charset="0"/>
              <a:buChar char="•"/>
            </a:pPr>
            <a:r>
              <a:rPr lang="en-AU" sz="1600" dirty="0">
                <a:solidFill>
                  <a:srgbClr val="154F86"/>
                </a:solidFill>
              </a:rPr>
              <a:t>Data and digital </a:t>
            </a:r>
            <a:r>
              <a:rPr lang="en-AU" sz="1600" b="1" dirty="0">
                <a:solidFill>
                  <a:srgbClr val="154F86"/>
                </a:solidFill>
              </a:rPr>
              <a:t>maturity</a:t>
            </a:r>
            <a:r>
              <a:rPr lang="en-AU" sz="1600" dirty="0">
                <a:solidFill>
                  <a:srgbClr val="154F86"/>
                </a:solidFill>
              </a:rPr>
              <a:t> for DRR (</a:t>
            </a:r>
            <a:r>
              <a:rPr lang="en-AU" sz="1600" b="1" dirty="0">
                <a:solidFill>
                  <a:srgbClr val="154F86"/>
                </a:solidFill>
              </a:rPr>
              <a:t>DDRRMM</a:t>
            </a:r>
            <a:r>
              <a:rPr lang="en-AU" sz="1600" dirty="0">
                <a:solidFill>
                  <a:srgbClr val="154F86"/>
                </a:solidFill>
              </a:rPr>
              <a:t>)</a:t>
            </a:r>
          </a:p>
        </p:txBody>
      </p:sp>
      <p:pic>
        <p:nvPicPr>
          <p:cNvPr id="28" name="Picture 27" descr="A close-up of a book&#10;&#10;Description automatically generated with low confidence">
            <a:extLst>
              <a:ext uri="{FF2B5EF4-FFF2-40B4-BE49-F238E27FC236}">
                <a16:creationId xmlns:a16="http://schemas.microsoft.com/office/drawing/2014/main" id="{48E19763-4267-B43E-B4F2-0DD046A4F7F4}"/>
              </a:ext>
            </a:extLst>
          </p:cNvPr>
          <p:cNvPicPr>
            <a:picLocks noChangeAspect="1"/>
          </p:cNvPicPr>
          <p:nvPr/>
        </p:nvPicPr>
        <p:blipFill>
          <a:blip r:embed="rId2" cstate="screen">
            <a:extLst>
              <a:ext uri="{28A0092B-C50C-407E-A947-70E740481C1C}">
                <a14:useLocalDpi xmlns:a14="http://schemas.microsoft.com/office/drawing/2010/main" val="0"/>
              </a:ext>
            </a:extLst>
          </a:blip>
          <a:stretch>
            <a:fillRect/>
          </a:stretch>
        </p:blipFill>
        <p:spPr>
          <a:xfrm>
            <a:off x="578749" y="1426871"/>
            <a:ext cx="1414993" cy="1718205"/>
          </a:xfrm>
          <a:prstGeom prst="rect">
            <a:avLst/>
          </a:prstGeom>
        </p:spPr>
      </p:pic>
      <p:pic>
        <p:nvPicPr>
          <p:cNvPr id="30" name="Picture 29">
            <a:extLst>
              <a:ext uri="{FF2B5EF4-FFF2-40B4-BE49-F238E27FC236}">
                <a16:creationId xmlns:a16="http://schemas.microsoft.com/office/drawing/2014/main" id="{87837955-4F0B-86BF-6F52-7719AD516109}"/>
              </a:ext>
            </a:extLst>
          </p:cNvPr>
          <p:cNvPicPr>
            <a:picLocks noChangeAspect="1"/>
          </p:cNvPicPr>
          <p:nvPr/>
        </p:nvPicPr>
        <p:blipFill>
          <a:blip r:embed="rId3"/>
          <a:stretch>
            <a:fillRect/>
          </a:stretch>
        </p:blipFill>
        <p:spPr>
          <a:xfrm>
            <a:off x="1502745" y="1426871"/>
            <a:ext cx="1302570" cy="1718205"/>
          </a:xfrm>
          <a:prstGeom prst="rect">
            <a:avLst/>
          </a:prstGeom>
        </p:spPr>
      </p:pic>
      <p:pic>
        <p:nvPicPr>
          <p:cNvPr id="5" name="Picture 4">
            <a:extLst>
              <a:ext uri="{FF2B5EF4-FFF2-40B4-BE49-F238E27FC236}">
                <a16:creationId xmlns:a16="http://schemas.microsoft.com/office/drawing/2014/main" id="{10751A17-2916-E093-9C00-5F66FDD57695}"/>
              </a:ext>
            </a:extLst>
          </p:cNvPr>
          <p:cNvPicPr>
            <a:picLocks noChangeAspect="1"/>
          </p:cNvPicPr>
          <p:nvPr/>
        </p:nvPicPr>
        <p:blipFill>
          <a:blip r:embed="rId4"/>
          <a:stretch>
            <a:fillRect/>
          </a:stretch>
        </p:blipFill>
        <p:spPr>
          <a:xfrm>
            <a:off x="2459652" y="1426871"/>
            <a:ext cx="1335030" cy="1769660"/>
          </a:xfrm>
          <a:prstGeom prst="rect">
            <a:avLst/>
          </a:prstGeom>
          <a:effectLst>
            <a:outerShdw blurRad="50800" dist="50800" dir="5400000" algn="ctr" rotWithShape="0">
              <a:schemeClr val="bg1"/>
            </a:outerShdw>
          </a:effectLst>
        </p:spPr>
      </p:pic>
      <p:pic>
        <p:nvPicPr>
          <p:cNvPr id="8" name="Picture 7">
            <a:extLst>
              <a:ext uri="{FF2B5EF4-FFF2-40B4-BE49-F238E27FC236}">
                <a16:creationId xmlns:a16="http://schemas.microsoft.com/office/drawing/2014/main" id="{4E8C3A87-3564-624D-8536-EE6923E51E75}"/>
              </a:ext>
            </a:extLst>
          </p:cNvPr>
          <p:cNvPicPr>
            <a:picLocks noChangeAspect="1"/>
          </p:cNvPicPr>
          <p:nvPr/>
        </p:nvPicPr>
        <p:blipFill>
          <a:blip r:embed="rId5"/>
          <a:stretch>
            <a:fillRect/>
          </a:stretch>
        </p:blipFill>
        <p:spPr>
          <a:xfrm>
            <a:off x="705489" y="5134726"/>
            <a:ext cx="1294650" cy="1718205"/>
          </a:xfrm>
          <a:prstGeom prst="rect">
            <a:avLst/>
          </a:prstGeom>
          <a:ln>
            <a:solidFill>
              <a:schemeClr val="tx2">
                <a:lumMod val="40000"/>
                <a:lumOff val="60000"/>
              </a:schemeClr>
            </a:solidFill>
          </a:ln>
          <a:effectLst>
            <a:outerShdw blurRad="50800" dist="50800" dir="5400000" algn="ctr" rotWithShape="0">
              <a:schemeClr val="bg1"/>
            </a:outerShdw>
          </a:effectLst>
        </p:spPr>
      </p:pic>
      <p:pic>
        <p:nvPicPr>
          <p:cNvPr id="23" name="Picture 22" descr="A picture containing text, screenshot, graphic design, graphics&#10;&#10;Description automatically generated">
            <a:extLst>
              <a:ext uri="{FF2B5EF4-FFF2-40B4-BE49-F238E27FC236}">
                <a16:creationId xmlns:a16="http://schemas.microsoft.com/office/drawing/2014/main" id="{DECE4539-F081-0950-EB5C-20EE0EDB99BB}"/>
              </a:ext>
            </a:extLst>
          </p:cNvPr>
          <p:cNvPicPr>
            <a:picLocks noChangeAspect="1"/>
          </p:cNvPicPr>
          <p:nvPr/>
        </p:nvPicPr>
        <p:blipFill>
          <a:blip r:embed="rId6" cstate="screen">
            <a:extLst>
              <a:ext uri="{28A0092B-C50C-407E-A947-70E740481C1C}">
                <a14:useLocalDpi xmlns:a14="http://schemas.microsoft.com/office/drawing/2010/main" val="0"/>
              </a:ext>
            </a:extLst>
          </a:blip>
          <a:stretch>
            <a:fillRect/>
          </a:stretch>
        </p:blipFill>
        <p:spPr>
          <a:xfrm>
            <a:off x="1799855" y="5127987"/>
            <a:ext cx="1288654" cy="1718205"/>
          </a:xfrm>
          <a:prstGeom prst="rect">
            <a:avLst/>
          </a:prstGeom>
          <a:effectLst>
            <a:outerShdw blurRad="50800" dist="50800" dir="5400000" algn="ctr" rotWithShape="0">
              <a:schemeClr val="bg1"/>
            </a:outerShdw>
          </a:effectLst>
        </p:spPr>
      </p:pic>
      <p:pic>
        <p:nvPicPr>
          <p:cNvPr id="20" name="Picture 19" descr="A picture containing text, screenshot, graphic design, aqua&#10;&#10;Description automatically generated">
            <a:extLst>
              <a:ext uri="{FF2B5EF4-FFF2-40B4-BE49-F238E27FC236}">
                <a16:creationId xmlns:a16="http://schemas.microsoft.com/office/drawing/2014/main" id="{357E24E9-2A6A-F067-2535-294EF4FD738B}"/>
              </a:ext>
            </a:extLst>
          </p:cNvPr>
          <p:cNvPicPr>
            <a:picLocks noChangeAspect="1"/>
          </p:cNvPicPr>
          <p:nvPr/>
        </p:nvPicPr>
        <p:blipFill>
          <a:blip r:embed="rId7" cstate="screen">
            <a:extLst>
              <a:ext uri="{28A0092B-C50C-407E-A947-70E740481C1C}">
                <a14:useLocalDpi xmlns:a14="http://schemas.microsoft.com/office/drawing/2010/main" val="0"/>
              </a:ext>
            </a:extLst>
          </a:blip>
          <a:stretch>
            <a:fillRect/>
          </a:stretch>
        </p:blipFill>
        <p:spPr>
          <a:xfrm>
            <a:off x="2698155" y="5127987"/>
            <a:ext cx="1288654" cy="1718205"/>
          </a:xfrm>
          <a:prstGeom prst="rect">
            <a:avLst/>
          </a:prstGeom>
          <a:effectLst>
            <a:outerShdw blurRad="50800" dist="50800" dir="5400000" algn="ctr" rotWithShape="0">
              <a:schemeClr val="bg1"/>
            </a:outerShdw>
          </a:effectLst>
        </p:spPr>
      </p:pic>
      <p:pic>
        <p:nvPicPr>
          <p:cNvPr id="34" name="Picture 33">
            <a:extLst>
              <a:ext uri="{FF2B5EF4-FFF2-40B4-BE49-F238E27FC236}">
                <a16:creationId xmlns:a16="http://schemas.microsoft.com/office/drawing/2014/main" id="{9AC7ADA0-DE51-7F1F-80D5-D0505DB37A78}"/>
              </a:ext>
            </a:extLst>
          </p:cNvPr>
          <p:cNvPicPr>
            <a:picLocks noChangeAspect="1"/>
          </p:cNvPicPr>
          <p:nvPr/>
        </p:nvPicPr>
        <p:blipFill>
          <a:blip r:embed="rId8"/>
          <a:stretch>
            <a:fillRect/>
          </a:stretch>
        </p:blipFill>
        <p:spPr>
          <a:xfrm>
            <a:off x="3356433" y="1423141"/>
            <a:ext cx="1225502" cy="1781105"/>
          </a:xfrm>
          <a:prstGeom prst="rect">
            <a:avLst/>
          </a:prstGeom>
        </p:spPr>
      </p:pic>
      <p:pic>
        <p:nvPicPr>
          <p:cNvPr id="14" name="Picture 13">
            <a:extLst>
              <a:ext uri="{FF2B5EF4-FFF2-40B4-BE49-F238E27FC236}">
                <a16:creationId xmlns:a16="http://schemas.microsoft.com/office/drawing/2014/main" id="{DBC686D3-C0EF-4425-C180-2C9179CF5A3B}"/>
              </a:ext>
            </a:extLst>
          </p:cNvPr>
          <p:cNvPicPr>
            <a:picLocks noChangeAspect="1"/>
          </p:cNvPicPr>
          <p:nvPr/>
        </p:nvPicPr>
        <p:blipFill>
          <a:blip r:embed="rId9"/>
          <a:stretch>
            <a:fillRect/>
          </a:stretch>
        </p:blipFill>
        <p:spPr>
          <a:xfrm>
            <a:off x="4197989" y="1460425"/>
            <a:ext cx="1263867" cy="1718205"/>
          </a:xfrm>
          <a:prstGeom prst="rect">
            <a:avLst/>
          </a:prstGeom>
          <a:solidFill>
            <a:srgbClr val="FFFFFF">
              <a:shade val="85000"/>
            </a:srgbClr>
          </a:solidFill>
          <a:ln w="88900" cap="sq">
            <a:solidFill>
              <a:srgbClr val="FFFFFF"/>
            </a:solidFill>
            <a:miter lim="800000"/>
          </a:ln>
          <a:effectLst>
            <a:outerShdw blurRad="50800" dist="50800" dir="5400000" algn="ctr" rotWithShape="0">
              <a:schemeClr val="bg1"/>
            </a:outerShdw>
          </a:effectLst>
          <a:scene3d>
            <a:camera prst="orthographicFront"/>
            <a:lightRig rig="twoPt" dir="t">
              <a:rot lat="0" lon="0" rev="7200000"/>
            </a:lightRig>
          </a:scene3d>
          <a:sp3d>
            <a:bevelT w="25400" h="19050"/>
            <a:contourClr>
              <a:srgbClr val="FFFFFF"/>
            </a:contourClr>
          </a:sp3d>
        </p:spPr>
      </p:pic>
      <p:grpSp>
        <p:nvGrpSpPr>
          <p:cNvPr id="13" name="Group 12">
            <a:extLst>
              <a:ext uri="{FF2B5EF4-FFF2-40B4-BE49-F238E27FC236}">
                <a16:creationId xmlns:a16="http://schemas.microsoft.com/office/drawing/2014/main" id="{9B8999FF-968E-2C10-8A30-9AE7A744A16E}"/>
              </a:ext>
            </a:extLst>
          </p:cNvPr>
          <p:cNvGrpSpPr/>
          <p:nvPr/>
        </p:nvGrpSpPr>
        <p:grpSpPr>
          <a:xfrm>
            <a:off x="637308" y="3246219"/>
            <a:ext cx="1263867" cy="1769660"/>
            <a:chOff x="4236437" y="1251505"/>
            <a:chExt cx="1771556" cy="2500140"/>
          </a:xfrm>
          <a:solidFill>
            <a:schemeClr val="bg1"/>
          </a:solidFill>
        </p:grpSpPr>
        <p:sp>
          <p:nvSpPr>
            <p:cNvPr id="26" name="Rectangle 25">
              <a:extLst>
                <a:ext uri="{FF2B5EF4-FFF2-40B4-BE49-F238E27FC236}">
                  <a16:creationId xmlns:a16="http://schemas.microsoft.com/office/drawing/2014/main" id="{7E5758AE-87E4-1B1E-3C5F-4973789F4382}"/>
                </a:ext>
              </a:extLst>
            </p:cNvPr>
            <p:cNvSpPr/>
            <p:nvPr/>
          </p:nvSpPr>
          <p:spPr>
            <a:xfrm>
              <a:off x="4236437" y="1251505"/>
              <a:ext cx="1771556" cy="2500140"/>
            </a:xfrm>
            <a:prstGeom prst="rect">
              <a:avLst/>
            </a:prstGeom>
            <a:grpFill/>
          </p:spPr>
          <p:style>
            <a:lnRef idx="2">
              <a:schemeClr val="dk1"/>
            </a:lnRef>
            <a:fillRef idx="1">
              <a:schemeClr val="lt1"/>
            </a:fillRef>
            <a:effectRef idx="0">
              <a:schemeClr val="dk1"/>
            </a:effectRef>
            <a:fontRef idx="minor">
              <a:schemeClr val="dk1"/>
            </a:fontRef>
          </p:style>
          <p:txBody>
            <a:bodyPr rtlCol="0" anchor="ctr"/>
            <a:lstStyle/>
            <a:p>
              <a:pPr algn="ctr"/>
              <a:endParaRPr lang="en-GB" sz="1671"/>
            </a:p>
          </p:txBody>
        </p:sp>
        <p:pic>
          <p:nvPicPr>
            <p:cNvPr id="1026" name="Picture 2" descr="Sustainable Development Goals">
              <a:extLst>
                <a:ext uri="{FF2B5EF4-FFF2-40B4-BE49-F238E27FC236}">
                  <a16:creationId xmlns:a16="http://schemas.microsoft.com/office/drawing/2014/main" id="{C415AA1B-E9EA-DD31-D446-8A81586A2934}"/>
                </a:ext>
              </a:extLst>
            </p:cNvPr>
            <p:cNvPicPr>
              <a:picLocks noChangeAspect="1" noChangeArrowheads="1"/>
            </p:cNvPicPr>
            <p:nvPr/>
          </p:nvPicPr>
          <p:blipFill>
            <a:blip r:embed="rId10" cstate="screen">
              <a:extLst>
                <a:ext uri="{28A0092B-C50C-407E-A947-70E740481C1C}">
                  <a14:useLocalDpi xmlns:a14="http://schemas.microsoft.com/office/drawing/2010/main" val="0"/>
                </a:ext>
              </a:extLst>
            </a:blip>
            <a:srcRect/>
            <a:stretch>
              <a:fillRect/>
            </a:stretch>
          </p:blipFill>
          <p:spPr bwMode="auto">
            <a:xfrm>
              <a:off x="4505642" y="1303698"/>
              <a:ext cx="1344621" cy="1153536"/>
            </a:xfrm>
            <a:prstGeom prst="rect">
              <a:avLst/>
            </a:prstGeom>
            <a:grpFill/>
          </p:spPr>
        </p:pic>
      </p:grpSp>
      <p:pic>
        <p:nvPicPr>
          <p:cNvPr id="35" name="Picture 34" descr="A picture containing text, screenshot, font, logo&#10;&#10;Description automatically generated">
            <a:extLst>
              <a:ext uri="{FF2B5EF4-FFF2-40B4-BE49-F238E27FC236}">
                <a16:creationId xmlns:a16="http://schemas.microsoft.com/office/drawing/2014/main" id="{EB818695-2770-CE92-BF0B-63AFCB0AC090}"/>
              </a:ext>
            </a:extLst>
          </p:cNvPr>
          <p:cNvPicPr>
            <a:picLocks noChangeAspect="1"/>
          </p:cNvPicPr>
          <p:nvPr/>
        </p:nvPicPr>
        <p:blipFill>
          <a:blip r:embed="rId11" cstate="screen">
            <a:extLst>
              <a:ext uri="{28A0092B-C50C-407E-A947-70E740481C1C}">
                <a14:useLocalDpi xmlns:a14="http://schemas.microsoft.com/office/drawing/2010/main" val="0"/>
              </a:ext>
            </a:extLst>
          </a:blip>
          <a:stretch>
            <a:fillRect/>
          </a:stretch>
        </p:blipFill>
        <p:spPr>
          <a:xfrm>
            <a:off x="1655311" y="3250366"/>
            <a:ext cx="1271376" cy="1718205"/>
          </a:xfrm>
          <a:prstGeom prst="rect">
            <a:avLst/>
          </a:prstGeom>
          <a:solidFill>
            <a:srgbClr val="FFFFFF">
              <a:shade val="85000"/>
            </a:srgbClr>
          </a:solidFill>
          <a:ln w="88900" cap="sq">
            <a:solidFill>
              <a:srgbClr val="FFFFFF"/>
            </a:solidFill>
            <a:miter lim="800000"/>
          </a:ln>
          <a:effectLst>
            <a:outerShdw blurRad="50800" dist="50800" dir="5400000" algn="ctr" rotWithShape="0">
              <a:schemeClr val="bg1"/>
            </a:outerShdw>
          </a:effectLst>
          <a:scene3d>
            <a:camera prst="orthographicFront"/>
            <a:lightRig rig="twoPt" dir="t">
              <a:rot lat="0" lon="0" rev="7200000"/>
            </a:lightRig>
          </a:scene3d>
          <a:sp3d>
            <a:bevelT w="25400" h="19050"/>
            <a:contourClr>
              <a:srgbClr val="FFFFFF"/>
            </a:contourClr>
          </a:sp3d>
        </p:spPr>
      </p:pic>
      <p:pic>
        <p:nvPicPr>
          <p:cNvPr id="16" name="Picture 15" descr="Graphical user interface, application&#10;&#10;Description automatically generated">
            <a:extLst>
              <a:ext uri="{FF2B5EF4-FFF2-40B4-BE49-F238E27FC236}">
                <a16:creationId xmlns:a16="http://schemas.microsoft.com/office/drawing/2014/main" id="{A0DC1928-9145-596A-3D8B-D5E359A48F05}"/>
              </a:ext>
            </a:extLst>
          </p:cNvPr>
          <p:cNvPicPr>
            <a:picLocks noChangeAspect="1"/>
          </p:cNvPicPr>
          <p:nvPr/>
        </p:nvPicPr>
        <p:blipFill>
          <a:blip r:embed="rId12" cstate="screen">
            <a:extLst>
              <a:ext uri="{28A0092B-C50C-407E-A947-70E740481C1C}">
                <a14:useLocalDpi xmlns:a14="http://schemas.microsoft.com/office/drawing/2010/main" val="0"/>
              </a:ext>
            </a:extLst>
          </a:blip>
          <a:stretch>
            <a:fillRect/>
          </a:stretch>
        </p:blipFill>
        <p:spPr>
          <a:xfrm>
            <a:off x="2727121" y="3223613"/>
            <a:ext cx="1251603" cy="1801031"/>
          </a:xfrm>
          <a:prstGeom prst="rect">
            <a:avLst/>
          </a:prstGeom>
          <a:effectLst>
            <a:outerShdw blurRad="50800" dist="50800" dir="5400000" algn="ctr" rotWithShape="0">
              <a:schemeClr val="bg1"/>
            </a:outerShdw>
          </a:effectLst>
        </p:spPr>
      </p:pic>
      <p:pic>
        <p:nvPicPr>
          <p:cNvPr id="9" name="Picture 8">
            <a:extLst>
              <a:ext uri="{FF2B5EF4-FFF2-40B4-BE49-F238E27FC236}">
                <a16:creationId xmlns:a16="http://schemas.microsoft.com/office/drawing/2014/main" id="{A16A2AEC-897C-FC9D-B73D-1FD0C7D0222E}"/>
              </a:ext>
            </a:extLst>
          </p:cNvPr>
          <p:cNvPicPr>
            <a:picLocks noChangeAspect="1"/>
          </p:cNvPicPr>
          <p:nvPr/>
        </p:nvPicPr>
        <p:blipFill>
          <a:blip r:embed="rId13"/>
          <a:stretch>
            <a:fillRect/>
          </a:stretch>
        </p:blipFill>
        <p:spPr>
          <a:xfrm>
            <a:off x="3983505" y="3234499"/>
            <a:ext cx="1267704" cy="1889341"/>
          </a:xfrm>
          <a:prstGeom prst="rect">
            <a:avLst/>
          </a:prstGeom>
          <a:effectLst>
            <a:outerShdw blurRad="50800" dist="50800" dir="5400000" algn="ctr" rotWithShape="0">
              <a:schemeClr val="bg1"/>
            </a:outerShdw>
          </a:effectLst>
        </p:spPr>
      </p:pic>
      <p:pic>
        <p:nvPicPr>
          <p:cNvPr id="11" name="Picture 10" descr="A picture containing text, screenshot, design, graphic design&#10;&#10;Description automatically generated">
            <a:extLst>
              <a:ext uri="{FF2B5EF4-FFF2-40B4-BE49-F238E27FC236}">
                <a16:creationId xmlns:a16="http://schemas.microsoft.com/office/drawing/2014/main" id="{42CA0997-8004-80B7-C888-25578686DE64}"/>
              </a:ext>
            </a:extLst>
          </p:cNvPr>
          <p:cNvPicPr>
            <a:picLocks noChangeAspect="1"/>
          </p:cNvPicPr>
          <p:nvPr/>
        </p:nvPicPr>
        <p:blipFill>
          <a:blip r:embed="rId14" cstate="screen">
            <a:extLst>
              <a:ext uri="{28A0092B-C50C-407E-A947-70E740481C1C}">
                <a14:useLocalDpi xmlns:a14="http://schemas.microsoft.com/office/drawing/2010/main" val="0"/>
              </a:ext>
            </a:extLst>
          </a:blip>
          <a:stretch>
            <a:fillRect/>
          </a:stretch>
        </p:blipFill>
        <p:spPr>
          <a:xfrm>
            <a:off x="3763437" y="5107987"/>
            <a:ext cx="1327704" cy="1718205"/>
          </a:xfrm>
          <a:prstGeom prst="rect">
            <a:avLst/>
          </a:prstGeom>
          <a:effectLst>
            <a:outerShdw blurRad="50800" dist="50800" dir="5400000" algn="ctr" rotWithShape="0">
              <a:schemeClr val="bg1"/>
            </a:outerShdw>
          </a:effectLst>
        </p:spPr>
      </p:pic>
    </p:spTree>
    <p:extLst>
      <p:ext uri="{BB962C8B-B14F-4D97-AF65-F5344CB8AC3E}">
        <p14:creationId xmlns:p14="http://schemas.microsoft.com/office/powerpoint/2010/main" val="249299688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fade">
                                      <p:cBhvr>
                                        <p:cTn id="7" dur="500"/>
                                        <p:tgtEl>
                                          <p:spTgt spid="30"/>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500"/>
                                        <p:tgtEl>
                                          <p:spTgt spid="5"/>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34"/>
                                        </p:tgtEl>
                                        <p:attrNameLst>
                                          <p:attrName>style.visibility</p:attrName>
                                        </p:attrNameLst>
                                      </p:cBhvr>
                                      <p:to>
                                        <p:strVal val="visible"/>
                                      </p:to>
                                    </p:set>
                                    <p:animEffect transition="in" filter="fade">
                                      <p:cBhvr>
                                        <p:cTn id="15" dur="500"/>
                                        <p:tgtEl>
                                          <p:spTgt spid="34"/>
                                        </p:tgtEl>
                                      </p:cBhvr>
                                    </p:animEffect>
                                  </p:childTnLst>
                                </p:cTn>
                              </p:par>
                            </p:childTnLst>
                          </p:cTn>
                        </p:par>
                        <p:par>
                          <p:cTn id="16" fill="hold">
                            <p:stCondLst>
                              <p:cond delay="1500"/>
                            </p:stCondLst>
                            <p:childTnLst>
                              <p:par>
                                <p:cTn id="17" presetID="10" presetClass="entr" presetSubtype="0" fill="hold" nodeType="afterEffect">
                                  <p:stCondLst>
                                    <p:cond delay="0"/>
                                  </p:stCondLst>
                                  <p:childTnLst>
                                    <p:set>
                                      <p:cBhvr>
                                        <p:cTn id="18" dur="1" fill="hold">
                                          <p:stCondLst>
                                            <p:cond delay="0"/>
                                          </p:stCondLst>
                                        </p:cTn>
                                        <p:tgtEl>
                                          <p:spTgt spid="14"/>
                                        </p:tgtEl>
                                        <p:attrNameLst>
                                          <p:attrName>style.visibility</p:attrName>
                                        </p:attrNameLst>
                                      </p:cBhvr>
                                      <p:to>
                                        <p:strVal val="visible"/>
                                      </p:to>
                                    </p:set>
                                    <p:animEffect transition="in" filter="fade">
                                      <p:cBhvr>
                                        <p:cTn id="19" dur="500"/>
                                        <p:tgtEl>
                                          <p:spTgt spid="14"/>
                                        </p:tgtEl>
                                      </p:cBhvr>
                                    </p:animEffect>
                                  </p:childTnLst>
                                </p:cTn>
                              </p:par>
                            </p:childTnLst>
                          </p:cTn>
                        </p:par>
                        <p:par>
                          <p:cTn id="20" fill="hold">
                            <p:stCondLst>
                              <p:cond delay="2000"/>
                            </p:stCondLst>
                            <p:childTnLst>
                              <p:par>
                                <p:cTn id="21" presetID="10" presetClass="entr" presetSubtype="0" fill="hold" nodeType="afterEffect">
                                  <p:stCondLst>
                                    <p:cond delay="0"/>
                                  </p:stCondLst>
                                  <p:childTnLst>
                                    <p:set>
                                      <p:cBhvr>
                                        <p:cTn id="22" dur="1" fill="hold">
                                          <p:stCondLst>
                                            <p:cond delay="0"/>
                                          </p:stCondLst>
                                        </p:cTn>
                                        <p:tgtEl>
                                          <p:spTgt spid="13"/>
                                        </p:tgtEl>
                                        <p:attrNameLst>
                                          <p:attrName>style.visibility</p:attrName>
                                        </p:attrNameLst>
                                      </p:cBhvr>
                                      <p:to>
                                        <p:strVal val="visible"/>
                                      </p:to>
                                    </p:set>
                                    <p:animEffect transition="in" filter="fade">
                                      <p:cBhvr>
                                        <p:cTn id="23" dur="500"/>
                                        <p:tgtEl>
                                          <p:spTgt spid="13"/>
                                        </p:tgtEl>
                                      </p:cBhvr>
                                    </p:animEffect>
                                  </p:childTnLst>
                                </p:cTn>
                              </p:par>
                            </p:childTnLst>
                          </p:cTn>
                        </p:par>
                        <p:par>
                          <p:cTn id="24" fill="hold">
                            <p:stCondLst>
                              <p:cond delay="2500"/>
                            </p:stCondLst>
                            <p:childTnLst>
                              <p:par>
                                <p:cTn id="25" presetID="10" presetClass="entr" presetSubtype="0" fill="hold" nodeType="afterEffect">
                                  <p:stCondLst>
                                    <p:cond delay="0"/>
                                  </p:stCondLst>
                                  <p:childTnLst>
                                    <p:set>
                                      <p:cBhvr>
                                        <p:cTn id="26" dur="1" fill="hold">
                                          <p:stCondLst>
                                            <p:cond delay="0"/>
                                          </p:stCondLst>
                                        </p:cTn>
                                        <p:tgtEl>
                                          <p:spTgt spid="35"/>
                                        </p:tgtEl>
                                        <p:attrNameLst>
                                          <p:attrName>style.visibility</p:attrName>
                                        </p:attrNameLst>
                                      </p:cBhvr>
                                      <p:to>
                                        <p:strVal val="visible"/>
                                      </p:to>
                                    </p:set>
                                    <p:animEffect transition="in" filter="fade">
                                      <p:cBhvr>
                                        <p:cTn id="27" dur="500"/>
                                        <p:tgtEl>
                                          <p:spTgt spid="35"/>
                                        </p:tgtEl>
                                      </p:cBhvr>
                                    </p:animEffect>
                                  </p:childTnLst>
                                </p:cTn>
                              </p:par>
                            </p:childTnLst>
                          </p:cTn>
                        </p:par>
                        <p:par>
                          <p:cTn id="28" fill="hold">
                            <p:stCondLst>
                              <p:cond delay="3000"/>
                            </p:stCondLst>
                            <p:childTnLst>
                              <p:par>
                                <p:cTn id="29" presetID="10" presetClass="entr" presetSubtype="0" fill="hold" nodeType="afterEffect">
                                  <p:stCondLst>
                                    <p:cond delay="0"/>
                                  </p:stCondLst>
                                  <p:childTnLst>
                                    <p:set>
                                      <p:cBhvr>
                                        <p:cTn id="30" dur="1" fill="hold">
                                          <p:stCondLst>
                                            <p:cond delay="0"/>
                                          </p:stCondLst>
                                        </p:cTn>
                                        <p:tgtEl>
                                          <p:spTgt spid="16"/>
                                        </p:tgtEl>
                                        <p:attrNameLst>
                                          <p:attrName>style.visibility</p:attrName>
                                        </p:attrNameLst>
                                      </p:cBhvr>
                                      <p:to>
                                        <p:strVal val="visible"/>
                                      </p:to>
                                    </p:set>
                                    <p:animEffect transition="in" filter="fade">
                                      <p:cBhvr>
                                        <p:cTn id="31" dur="500"/>
                                        <p:tgtEl>
                                          <p:spTgt spid="16"/>
                                        </p:tgtEl>
                                      </p:cBhvr>
                                    </p:animEffect>
                                  </p:childTnLst>
                                </p:cTn>
                              </p:par>
                            </p:childTnLst>
                          </p:cTn>
                        </p:par>
                        <p:par>
                          <p:cTn id="32" fill="hold">
                            <p:stCondLst>
                              <p:cond delay="3500"/>
                            </p:stCondLst>
                            <p:childTnLst>
                              <p:par>
                                <p:cTn id="33" presetID="10" presetClass="entr" presetSubtype="0" fill="hold" nodeType="afterEffect">
                                  <p:stCondLst>
                                    <p:cond delay="0"/>
                                  </p:stCondLst>
                                  <p:childTnLst>
                                    <p:set>
                                      <p:cBhvr>
                                        <p:cTn id="34" dur="1" fill="hold">
                                          <p:stCondLst>
                                            <p:cond delay="0"/>
                                          </p:stCondLst>
                                        </p:cTn>
                                        <p:tgtEl>
                                          <p:spTgt spid="9"/>
                                        </p:tgtEl>
                                        <p:attrNameLst>
                                          <p:attrName>style.visibility</p:attrName>
                                        </p:attrNameLst>
                                      </p:cBhvr>
                                      <p:to>
                                        <p:strVal val="visible"/>
                                      </p:to>
                                    </p:set>
                                    <p:animEffect transition="in" filter="fade">
                                      <p:cBhvr>
                                        <p:cTn id="35" dur="500"/>
                                        <p:tgtEl>
                                          <p:spTgt spid="9"/>
                                        </p:tgtEl>
                                      </p:cBhvr>
                                    </p:animEffect>
                                  </p:childTnLst>
                                </p:cTn>
                              </p:par>
                            </p:childTnLst>
                          </p:cTn>
                        </p:par>
                        <p:par>
                          <p:cTn id="36" fill="hold">
                            <p:stCondLst>
                              <p:cond delay="4000"/>
                            </p:stCondLst>
                            <p:childTnLst>
                              <p:par>
                                <p:cTn id="37" presetID="10" presetClass="entr" presetSubtype="0" fill="hold" nodeType="afterEffect">
                                  <p:stCondLst>
                                    <p:cond delay="0"/>
                                  </p:stCondLst>
                                  <p:childTnLst>
                                    <p:set>
                                      <p:cBhvr>
                                        <p:cTn id="38" dur="1" fill="hold">
                                          <p:stCondLst>
                                            <p:cond delay="0"/>
                                          </p:stCondLst>
                                        </p:cTn>
                                        <p:tgtEl>
                                          <p:spTgt spid="8"/>
                                        </p:tgtEl>
                                        <p:attrNameLst>
                                          <p:attrName>style.visibility</p:attrName>
                                        </p:attrNameLst>
                                      </p:cBhvr>
                                      <p:to>
                                        <p:strVal val="visible"/>
                                      </p:to>
                                    </p:set>
                                    <p:animEffect transition="in" filter="fade">
                                      <p:cBhvr>
                                        <p:cTn id="39" dur="500"/>
                                        <p:tgtEl>
                                          <p:spTgt spid="8"/>
                                        </p:tgtEl>
                                      </p:cBhvr>
                                    </p:animEffect>
                                  </p:childTnLst>
                                </p:cTn>
                              </p:par>
                            </p:childTnLst>
                          </p:cTn>
                        </p:par>
                        <p:par>
                          <p:cTn id="40" fill="hold">
                            <p:stCondLst>
                              <p:cond delay="4500"/>
                            </p:stCondLst>
                            <p:childTnLst>
                              <p:par>
                                <p:cTn id="41" presetID="10" presetClass="entr" presetSubtype="0" fill="hold" nodeType="afterEffect">
                                  <p:stCondLst>
                                    <p:cond delay="0"/>
                                  </p:stCondLst>
                                  <p:childTnLst>
                                    <p:set>
                                      <p:cBhvr>
                                        <p:cTn id="42" dur="1" fill="hold">
                                          <p:stCondLst>
                                            <p:cond delay="0"/>
                                          </p:stCondLst>
                                        </p:cTn>
                                        <p:tgtEl>
                                          <p:spTgt spid="23"/>
                                        </p:tgtEl>
                                        <p:attrNameLst>
                                          <p:attrName>style.visibility</p:attrName>
                                        </p:attrNameLst>
                                      </p:cBhvr>
                                      <p:to>
                                        <p:strVal val="visible"/>
                                      </p:to>
                                    </p:set>
                                    <p:animEffect transition="in" filter="fade">
                                      <p:cBhvr>
                                        <p:cTn id="43" dur="500"/>
                                        <p:tgtEl>
                                          <p:spTgt spid="23"/>
                                        </p:tgtEl>
                                      </p:cBhvr>
                                    </p:animEffect>
                                  </p:childTnLst>
                                </p:cTn>
                              </p:par>
                            </p:childTnLst>
                          </p:cTn>
                        </p:par>
                        <p:par>
                          <p:cTn id="44" fill="hold">
                            <p:stCondLst>
                              <p:cond delay="5000"/>
                            </p:stCondLst>
                            <p:childTnLst>
                              <p:par>
                                <p:cTn id="45" presetID="10" presetClass="entr" presetSubtype="0" fill="hold" nodeType="afterEffect">
                                  <p:stCondLst>
                                    <p:cond delay="0"/>
                                  </p:stCondLst>
                                  <p:childTnLst>
                                    <p:set>
                                      <p:cBhvr>
                                        <p:cTn id="46" dur="1" fill="hold">
                                          <p:stCondLst>
                                            <p:cond delay="0"/>
                                          </p:stCondLst>
                                        </p:cTn>
                                        <p:tgtEl>
                                          <p:spTgt spid="20"/>
                                        </p:tgtEl>
                                        <p:attrNameLst>
                                          <p:attrName>style.visibility</p:attrName>
                                        </p:attrNameLst>
                                      </p:cBhvr>
                                      <p:to>
                                        <p:strVal val="visible"/>
                                      </p:to>
                                    </p:set>
                                    <p:animEffect transition="in" filter="fade">
                                      <p:cBhvr>
                                        <p:cTn id="47" dur="500"/>
                                        <p:tgtEl>
                                          <p:spTgt spid="20"/>
                                        </p:tgtEl>
                                      </p:cBhvr>
                                    </p:animEffect>
                                  </p:childTnLst>
                                </p:cTn>
                              </p:par>
                            </p:childTnLst>
                          </p:cTn>
                        </p:par>
                        <p:par>
                          <p:cTn id="48" fill="hold">
                            <p:stCondLst>
                              <p:cond delay="5500"/>
                            </p:stCondLst>
                            <p:childTnLst>
                              <p:par>
                                <p:cTn id="49" presetID="10" presetClass="entr" presetSubtype="0" fill="hold" nodeType="afterEffect">
                                  <p:stCondLst>
                                    <p:cond delay="0"/>
                                  </p:stCondLst>
                                  <p:childTnLst>
                                    <p:set>
                                      <p:cBhvr>
                                        <p:cTn id="50" dur="1" fill="hold">
                                          <p:stCondLst>
                                            <p:cond delay="0"/>
                                          </p:stCondLst>
                                        </p:cTn>
                                        <p:tgtEl>
                                          <p:spTgt spid="11"/>
                                        </p:tgtEl>
                                        <p:attrNameLst>
                                          <p:attrName>style.visibility</p:attrName>
                                        </p:attrNameLst>
                                      </p:cBhvr>
                                      <p:to>
                                        <p:strVal val="visible"/>
                                      </p:to>
                                    </p:set>
                                    <p:animEffect transition="in" filter="fade">
                                      <p:cBhvr>
                                        <p:cTn id="51"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4">
            <a:extLst>
              <a:ext uri="{FF2B5EF4-FFF2-40B4-BE49-F238E27FC236}">
                <a16:creationId xmlns:a16="http://schemas.microsoft.com/office/drawing/2014/main" id="{64E1967F-C499-FACA-192B-656510A36BBA}"/>
              </a:ext>
            </a:extLst>
          </p:cNvPr>
          <p:cNvSpPr txBox="1">
            <a:spLocks/>
          </p:cNvSpPr>
          <p:nvPr/>
        </p:nvSpPr>
        <p:spPr>
          <a:xfrm>
            <a:off x="636104" y="1298714"/>
            <a:ext cx="9604824" cy="3369813"/>
          </a:xfrm>
          <a:prstGeom prst="rect">
            <a:avLst/>
          </a:prstGeom>
        </p:spPr>
        <p:txBody>
          <a:bodyPr/>
          <a:lstStyle>
            <a:lvl1pPr algn="l" defTabSz="1042988" rtl="0" eaLnBrk="1" fontAlgn="base" hangingPunct="1">
              <a:spcBef>
                <a:spcPct val="0"/>
              </a:spcBef>
              <a:spcAft>
                <a:spcPct val="0"/>
              </a:spcAft>
              <a:defRPr sz="2800" b="1" cap="none" baseline="0">
                <a:solidFill>
                  <a:schemeClr val="accent1"/>
                </a:solidFill>
                <a:latin typeface="Roboto Black" panose="02000000000000000000" pitchFamily="2" charset="0"/>
                <a:ea typeface="Roboto Black" panose="02000000000000000000" pitchFamily="2" charset="0"/>
                <a:cs typeface="Roboto Black" panose="02000000000000000000" pitchFamily="2" charset="0"/>
              </a:defRPr>
            </a:lvl1pPr>
            <a:lvl2pPr algn="l" defTabSz="1042988" rtl="0" eaLnBrk="1" fontAlgn="base" hangingPunct="1">
              <a:spcBef>
                <a:spcPct val="0"/>
              </a:spcBef>
              <a:spcAft>
                <a:spcPct val="0"/>
              </a:spcAft>
              <a:defRPr sz="4500" b="1">
                <a:solidFill>
                  <a:srgbClr val="25A2E3"/>
                </a:solidFill>
                <a:latin typeface="Helvetica Neue" charset="0"/>
                <a:ea typeface="ＭＳ Ｐゴシック" charset="0"/>
                <a:cs typeface="Arial" charset="0"/>
              </a:defRPr>
            </a:lvl2pPr>
            <a:lvl3pPr algn="l" defTabSz="1042988" rtl="0" eaLnBrk="1" fontAlgn="base" hangingPunct="1">
              <a:spcBef>
                <a:spcPct val="0"/>
              </a:spcBef>
              <a:spcAft>
                <a:spcPct val="0"/>
              </a:spcAft>
              <a:defRPr sz="4500" b="1">
                <a:solidFill>
                  <a:srgbClr val="25A2E3"/>
                </a:solidFill>
                <a:latin typeface="Helvetica Neue" charset="0"/>
                <a:ea typeface="ＭＳ Ｐゴシック" charset="0"/>
                <a:cs typeface="Arial" charset="0"/>
              </a:defRPr>
            </a:lvl3pPr>
            <a:lvl4pPr algn="l" defTabSz="1042988" rtl="0" eaLnBrk="1" fontAlgn="base" hangingPunct="1">
              <a:spcBef>
                <a:spcPct val="0"/>
              </a:spcBef>
              <a:spcAft>
                <a:spcPct val="0"/>
              </a:spcAft>
              <a:defRPr sz="4500" b="1">
                <a:solidFill>
                  <a:srgbClr val="25A2E3"/>
                </a:solidFill>
                <a:latin typeface="Helvetica Neue" charset="0"/>
                <a:ea typeface="ＭＳ Ｐゴシック" charset="0"/>
                <a:cs typeface="Arial" charset="0"/>
              </a:defRPr>
            </a:lvl4pPr>
            <a:lvl5pPr algn="l" defTabSz="1042988" rtl="0" eaLnBrk="1" fontAlgn="base" hangingPunct="1">
              <a:spcBef>
                <a:spcPct val="0"/>
              </a:spcBef>
              <a:spcAft>
                <a:spcPct val="0"/>
              </a:spcAft>
              <a:defRPr sz="4500" b="1">
                <a:solidFill>
                  <a:srgbClr val="25A2E3"/>
                </a:solidFill>
                <a:latin typeface="Helvetica Neue" charset="0"/>
                <a:ea typeface="ＭＳ Ｐゴシック" charset="0"/>
                <a:cs typeface="Arial" charset="0"/>
              </a:defRPr>
            </a:lvl5pPr>
            <a:lvl6pPr marL="457200" algn="l" defTabSz="1042988" rtl="0" eaLnBrk="1" fontAlgn="base" hangingPunct="1">
              <a:spcBef>
                <a:spcPct val="0"/>
              </a:spcBef>
              <a:spcAft>
                <a:spcPct val="0"/>
              </a:spcAft>
              <a:defRPr sz="5000" b="1">
                <a:solidFill>
                  <a:srgbClr val="25A2E3"/>
                </a:solidFill>
                <a:latin typeface="Arial" charset="0"/>
                <a:ea typeface="ＭＳ Ｐゴシック" charset="0"/>
                <a:cs typeface="Arial" charset="0"/>
              </a:defRPr>
            </a:lvl6pPr>
            <a:lvl7pPr marL="914400" algn="l" defTabSz="1042988" rtl="0" eaLnBrk="1" fontAlgn="base" hangingPunct="1">
              <a:spcBef>
                <a:spcPct val="0"/>
              </a:spcBef>
              <a:spcAft>
                <a:spcPct val="0"/>
              </a:spcAft>
              <a:defRPr sz="5000" b="1">
                <a:solidFill>
                  <a:srgbClr val="25A2E3"/>
                </a:solidFill>
                <a:latin typeface="Arial" charset="0"/>
                <a:ea typeface="ＭＳ Ｐゴシック" charset="0"/>
                <a:cs typeface="Arial" charset="0"/>
              </a:defRPr>
            </a:lvl7pPr>
            <a:lvl8pPr marL="1371600" algn="l" defTabSz="1042988" rtl="0" eaLnBrk="1" fontAlgn="base" hangingPunct="1">
              <a:spcBef>
                <a:spcPct val="0"/>
              </a:spcBef>
              <a:spcAft>
                <a:spcPct val="0"/>
              </a:spcAft>
              <a:defRPr sz="5000" b="1">
                <a:solidFill>
                  <a:srgbClr val="25A2E3"/>
                </a:solidFill>
                <a:latin typeface="Arial" charset="0"/>
                <a:ea typeface="ＭＳ Ｐゴシック" charset="0"/>
                <a:cs typeface="Arial" charset="0"/>
              </a:defRPr>
            </a:lvl8pPr>
            <a:lvl9pPr marL="1828800" algn="l" defTabSz="1042988" rtl="0" eaLnBrk="1" fontAlgn="base" hangingPunct="1">
              <a:spcBef>
                <a:spcPct val="0"/>
              </a:spcBef>
              <a:spcAft>
                <a:spcPct val="0"/>
              </a:spcAft>
              <a:defRPr sz="5000" b="1">
                <a:solidFill>
                  <a:srgbClr val="25A2E3"/>
                </a:solidFill>
                <a:latin typeface="Arial" charset="0"/>
                <a:ea typeface="ＭＳ Ｐゴシック" charset="0"/>
                <a:cs typeface="Arial" charset="0"/>
              </a:defRPr>
            </a:lvl9pPr>
          </a:lstStyle>
          <a:p>
            <a:r>
              <a:rPr lang="fr-FR" sz="3600" kern="0"/>
              <a:t>Session 8 : </a:t>
            </a:r>
          </a:p>
          <a:p>
            <a:endParaRPr lang="fr-FR" sz="3600" kern="0"/>
          </a:p>
          <a:p>
            <a:r>
              <a:rPr lang="en-US"/>
              <a:t>Evaluating DRR policies and measures (Targets E-F-G)</a:t>
            </a:r>
            <a:r>
              <a:rPr lang="en-FR" sz="3600"/>
              <a:t> </a:t>
            </a:r>
            <a:endParaRPr lang="fr-FR" sz="3600"/>
          </a:p>
          <a:p>
            <a:endParaRPr lang="en-FR" sz="3600"/>
          </a:p>
        </p:txBody>
      </p:sp>
    </p:spTree>
    <p:extLst>
      <p:ext uri="{BB962C8B-B14F-4D97-AF65-F5344CB8AC3E}">
        <p14:creationId xmlns:p14="http://schemas.microsoft.com/office/powerpoint/2010/main" val="1201850443"/>
      </p:ext>
    </p:extLst>
  </p:cSld>
  <p:clrMapOvr>
    <a:masterClrMapping/>
  </p:clrMapOvr>
  <p:transition spd="slow">
    <p:push/>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35B27948-D94A-34E8-C59F-BB95A3610E6F}"/>
              </a:ext>
            </a:extLst>
          </p:cNvPr>
          <p:cNvSpPr>
            <a:spLocks noGrp="1"/>
          </p:cNvSpPr>
          <p:nvPr>
            <p:ph type="title"/>
          </p:nvPr>
        </p:nvSpPr>
        <p:spPr/>
        <p:txBody>
          <a:bodyPr/>
          <a:lstStyle/>
          <a:p>
            <a:r>
              <a:rPr lang="fr-FR"/>
              <a:t>Target E – National and local </a:t>
            </a:r>
            <a:r>
              <a:rPr lang="fr-FR" err="1"/>
              <a:t>strategies</a:t>
            </a:r>
            <a:endParaRPr lang="fr-FR"/>
          </a:p>
        </p:txBody>
      </p:sp>
      <p:sp>
        <p:nvSpPr>
          <p:cNvPr id="5" name="Espace réservé du contenu 4"/>
          <p:cNvSpPr>
            <a:spLocks noGrp="1"/>
          </p:cNvSpPr>
          <p:nvPr>
            <p:ph idx="4294967295"/>
          </p:nvPr>
        </p:nvSpPr>
        <p:spPr>
          <a:xfrm>
            <a:off x="534988" y="1239399"/>
            <a:ext cx="9710738" cy="1624013"/>
          </a:xfrm>
        </p:spPr>
        <p:txBody>
          <a:bodyPr rtlCol="0">
            <a:noAutofit/>
          </a:bodyPr>
          <a:lstStyle/>
          <a:p>
            <a:pPr marL="0" indent="0">
              <a:lnSpc>
                <a:spcPct val="100000"/>
              </a:lnSpc>
              <a:spcBef>
                <a:spcPts val="662"/>
              </a:spcBef>
              <a:spcAft>
                <a:spcPts val="662"/>
              </a:spcAft>
              <a:buNone/>
            </a:pPr>
            <a:r>
              <a:rPr lang="en-US" b="1">
                <a:solidFill>
                  <a:schemeClr val="bg1"/>
                </a:solidFill>
                <a:highlight>
                  <a:srgbClr val="5F93BD"/>
                </a:highlight>
              </a:rPr>
              <a:t>Target E : </a:t>
            </a:r>
            <a:r>
              <a:rPr lang="en-US" altLang="fr-FR"/>
              <a:t>Substantially </a:t>
            </a:r>
            <a:r>
              <a:rPr lang="en-US" altLang="fr-FR" b="1">
                <a:solidFill>
                  <a:schemeClr val="bg1"/>
                </a:solidFill>
                <a:highlight>
                  <a:srgbClr val="5F93BD"/>
                </a:highlight>
              </a:rPr>
              <a:t>increase the number of countries with national and local </a:t>
            </a:r>
            <a:r>
              <a:rPr lang="en-US" altLang="fr-FR"/>
              <a:t>disaster risk reduction strategies </a:t>
            </a:r>
            <a:r>
              <a:rPr lang="en-US" altLang="fr-FR">
                <a:solidFill>
                  <a:schemeClr val="bg1"/>
                </a:solidFill>
                <a:highlight>
                  <a:srgbClr val="9F2439"/>
                </a:highlight>
              </a:rPr>
              <a:t>by 2020</a:t>
            </a:r>
            <a:endParaRPr lang="en-US">
              <a:solidFill>
                <a:schemeClr val="bg1"/>
              </a:solidFill>
              <a:highlight>
                <a:srgbClr val="9F2439"/>
              </a:highlight>
              <a:sym typeface="Arial"/>
            </a:endParaRPr>
          </a:p>
          <a:p>
            <a:pPr marL="0" indent="0">
              <a:lnSpc>
                <a:spcPct val="100000"/>
              </a:lnSpc>
              <a:spcBef>
                <a:spcPts val="662"/>
              </a:spcBef>
              <a:spcAft>
                <a:spcPts val="662"/>
              </a:spcAft>
              <a:buNone/>
            </a:pPr>
            <a:endParaRPr lang="en-US" sz="3600">
              <a:solidFill>
                <a:srgbClr val="000000"/>
              </a:solidFill>
              <a:latin typeface="Arial"/>
              <a:ea typeface="Arial"/>
              <a:cs typeface="Arial"/>
              <a:sym typeface="Arial"/>
            </a:endParaRPr>
          </a:p>
        </p:txBody>
      </p:sp>
      <p:sp>
        <p:nvSpPr>
          <p:cNvPr id="6" name="Shape 170"/>
          <p:cNvSpPr txBox="1">
            <a:spLocks/>
          </p:cNvSpPr>
          <p:nvPr/>
        </p:nvSpPr>
        <p:spPr>
          <a:xfrm>
            <a:off x="295038" y="297677"/>
            <a:ext cx="10103341" cy="1304765"/>
          </a:xfrm>
          <a:prstGeom prst="rect">
            <a:avLst/>
          </a:prstGeom>
        </p:spPr>
        <p:txBody>
          <a:bodyPr lIns="98294" tIns="49146" rIns="98294" bIns="49146">
            <a:normAutofit fontScale="97500"/>
          </a:bodyPr>
          <a:lstStyle>
            <a:lvl1pPr marL="0" marR="0" indent="0" algn="l" defTabSz="914491" rtl="0" latinLnBrk="0">
              <a:lnSpc>
                <a:spcPct val="100000"/>
              </a:lnSpc>
              <a:spcBef>
                <a:spcPts val="0"/>
              </a:spcBef>
              <a:spcAft>
                <a:spcPts val="0"/>
              </a:spcAft>
              <a:buClrTx/>
              <a:buSzTx/>
              <a:buFontTx/>
              <a:buNone/>
              <a:tabLst/>
              <a:defRPr sz="3900" b="1" i="0" u="none" strike="noStrike" cap="none" spc="0" baseline="0">
                <a:ln>
                  <a:noFill/>
                </a:ln>
                <a:solidFill>
                  <a:srgbClr val="25A2E3"/>
                </a:solidFill>
                <a:uFillTx/>
                <a:latin typeface="Verdana"/>
                <a:ea typeface="Verdana"/>
                <a:cs typeface="Verdana"/>
                <a:sym typeface="Verdana"/>
              </a:defRPr>
            </a:lvl1pPr>
            <a:lvl2pPr marL="0" marR="0" indent="0" algn="l" defTabSz="914491" rtl="0" latinLnBrk="0">
              <a:lnSpc>
                <a:spcPct val="100000"/>
              </a:lnSpc>
              <a:spcBef>
                <a:spcPts val="0"/>
              </a:spcBef>
              <a:spcAft>
                <a:spcPts val="0"/>
              </a:spcAft>
              <a:buClrTx/>
              <a:buSzTx/>
              <a:buFontTx/>
              <a:buNone/>
              <a:tabLst/>
              <a:defRPr sz="3900" b="1" i="0" u="none" strike="noStrike" cap="none" spc="0" baseline="0">
                <a:ln>
                  <a:noFill/>
                </a:ln>
                <a:solidFill>
                  <a:srgbClr val="25A2E3"/>
                </a:solidFill>
                <a:uFillTx/>
                <a:latin typeface="Verdana"/>
                <a:ea typeface="Verdana"/>
                <a:cs typeface="Verdana"/>
                <a:sym typeface="Verdana"/>
              </a:defRPr>
            </a:lvl2pPr>
            <a:lvl3pPr marL="0" marR="0" indent="0" algn="l" defTabSz="914491" rtl="0" latinLnBrk="0">
              <a:lnSpc>
                <a:spcPct val="100000"/>
              </a:lnSpc>
              <a:spcBef>
                <a:spcPts val="0"/>
              </a:spcBef>
              <a:spcAft>
                <a:spcPts val="0"/>
              </a:spcAft>
              <a:buClrTx/>
              <a:buSzTx/>
              <a:buFontTx/>
              <a:buNone/>
              <a:tabLst/>
              <a:defRPr sz="3900" b="1" i="0" u="none" strike="noStrike" cap="none" spc="0" baseline="0">
                <a:ln>
                  <a:noFill/>
                </a:ln>
                <a:solidFill>
                  <a:srgbClr val="25A2E3"/>
                </a:solidFill>
                <a:uFillTx/>
                <a:latin typeface="Verdana"/>
                <a:ea typeface="Verdana"/>
                <a:cs typeface="Verdana"/>
                <a:sym typeface="Verdana"/>
              </a:defRPr>
            </a:lvl3pPr>
            <a:lvl4pPr marL="0" marR="0" indent="0" algn="l" defTabSz="914491" rtl="0" latinLnBrk="0">
              <a:lnSpc>
                <a:spcPct val="100000"/>
              </a:lnSpc>
              <a:spcBef>
                <a:spcPts val="0"/>
              </a:spcBef>
              <a:spcAft>
                <a:spcPts val="0"/>
              </a:spcAft>
              <a:buClrTx/>
              <a:buSzTx/>
              <a:buFontTx/>
              <a:buNone/>
              <a:tabLst/>
              <a:defRPr sz="3900" b="1" i="0" u="none" strike="noStrike" cap="none" spc="0" baseline="0">
                <a:ln>
                  <a:noFill/>
                </a:ln>
                <a:solidFill>
                  <a:srgbClr val="25A2E3"/>
                </a:solidFill>
                <a:uFillTx/>
                <a:latin typeface="Verdana"/>
                <a:ea typeface="Verdana"/>
                <a:cs typeface="Verdana"/>
                <a:sym typeface="Verdana"/>
              </a:defRPr>
            </a:lvl4pPr>
            <a:lvl5pPr marL="0" marR="0" indent="0" algn="l" defTabSz="914491" rtl="0" latinLnBrk="0">
              <a:lnSpc>
                <a:spcPct val="100000"/>
              </a:lnSpc>
              <a:spcBef>
                <a:spcPts val="0"/>
              </a:spcBef>
              <a:spcAft>
                <a:spcPts val="0"/>
              </a:spcAft>
              <a:buClrTx/>
              <a:buSzTx/>
              <a:buFontTx/>
              <a:buNone/>
              <a:tabLst/>
              <a:defRPr sz="3900" b="1" i="0" u="none" strike="noStrike" cap="none" spc="0" baseline="0">
                <a:ln>
                  <a:noFill/>
                </a:ln>
                <a:solidFill>
                  <a:srgbClr val="25A2E3"/>
                </a:solidFill>
                <a:uFillTx/>
                <a:latin typeface="Verdana"/>
                <a:ea typeface="Verdana"/>
                <a:cs typeface="Verdana"/>
                <a:sym typeface="Verdana"/>
              </a:defRPr>
            </a:lvl5pPr>
            <a:lvl6pPr marL="0" marR="0" indent="400873" algn="l" defTabSz="914491" rtl="0" latinLnBrk="0">
              <a:lnSpc>
                <a:spcPct val="100000"/>
              </a:lnSpc>
              <a:spcBef>
                <a:spcPts val="0"/>
              </a:spcBef>
              <a:spcAft>
                <a:spcPts val="0"/>
              </a:spcAft>
              <a:buClrTx/>
              <a:buSzTx/>
              <a:buFontTx/>
              <a:buNone/>
              <a:tabLst/>
              <a:defRPr sz="3900" b="1" i="0" u="none" strike="noStrike" cap="none" spc="0" baseline="0">
                <a:ln>
                  <a:noFill/>
                </a:ln>
                <a:solidFill>
                  <a:srgbClr val="25A2E3"/>
                </a:solidFill>
                <a:uFillTx/>
                <a:latin typeface="Verdana"/>
                <a:ea typeface="Verdana"/>
                <a:cs typeface="Verdana"/>
                <a:sym typeface="Verdana"/>
              </a:defRPr>
            </a:lvl6pPr>
            <a:lvl7pPr marL="0" marR="0" indent="801746" algn="l" defTabSz="914491" rtl="0" latinLnBrk="0">
              <a:lnSpc>
                <a:spcPct val="100000"/>
              </a:lnSpc>
              <a:spcBef>
                <a:spcPts val="0"/>
              </a:spcBef>
              <a:spcAft>
                <a:spcPts val="0"/>
              </a:spcAft>
              <a:buClrTx/>
              <a:buSzTx/>
              <a:buFontTx/>
              <a:buNone/>
              <a:tabLst/>
              <a:defRPr sz="3900" b="1" i="0" u="none" strike="noStrike" cap="none" spc="0" baseline="0">
                <a:ln>
                  <a:noFill/>
                </a:ln>
                <a:solidFill>
                  <a:srgbClr val="25A2E3"/>
                </a:solidFill>
                <a:uFillTx/>
                <a:latin typeface="Verdana"/>
                <a:ea typeface="Verdana"/>
                <a:cs typeface="Verdana"/>
                <a:sym typeface="Verdana"/>
              </a:defRPr>
            </a:lvl7pPr>
            <a:lvl8pPr marL="0" marR="0" indent="1202619" algn="l" defTabSz="914491" rtl="0" latinLnBrk="0">
              <a:lnSpc>
                <a:spcPct val="100000"/>
              </a:lnSpc>
              <a:spcBef>
                <a:spcPts val="0"/>
              </a:spcBef>
              <a:spcAft>
                <a:spcPts val="0"/>
              </a:spcAft>
              <a:buClrTx/>
              <a:buSzTx/>
              <a:buFontTx/>
              <a:buNone/>
              <a:tabLst/>
              <a:defRPr sz="3900" b="1" i="0" u="none" strike="noStrike" cap="none" spc="0" baseline="0">
                <a:ln>
                  <a:noFill/>
                </a:ln>
                <a:solidFill>
                  <a:srgbClr val="25A2E3"/>
                </a:solidFill>
                <a:uFillTx/>
                <a:latin typeface="Verdana"/>
                <a:ea typeface="Verdana"/>
                <a:cs typeface="Verdana"/>
                <a:sym typeface="Verdana"/>
              </a:defRPr>
            </a:lvl8pPr>
            <a:lvl9pPr marL="0" marR="0" indent="1603492" algn="l" defTabSz="914491" rtl="0" latinLnBrk="0">
              <a:lnSpc>
                <a:spcPct val="100000"/>
              </a:lnSpc>
              <a:spcBef>
                <a:spcPts val="0"/>
              </a:spcBef>
              <a:spcAft>
                <a:spcPts val="0"/>
              </a:spcAft>
              <a:buClrTx/>
              <a:buSzTx/>
              <a:buFontTx/>
              <a:buNone/>
              <a:tabLst/>
              <a:defRPr sz="3900" b="1" i="0" u="none" strike="noStrike" cap="none" spc="0" baseline="0">
                <a:ln>
                  <a:noFill/>
                </a:ln>
                <a:solidFill>
                  <a:srgbClr val="25A2E3"/>
                </a:solidFill>
                <a:uFillTx/>
                <a:latin typeface="Verdana"/>
                <a:ea typeface="Verdana"/>
                <a:cs typeface="Verdana"/>
                <a:sym typeface="Verdana"/>
              </a:defRPr>
            </a:lvl9pPr>
          </a:lstStyle>
          <a:p>
            <a:pPr algn="ctr" hangingPunct="1"/>
            <a:endParaRPr lang="en-US" sz="3308"/>
          </a:p>
        </p:txBody>
      </p:sp>
      <p:sp>
        <p:nvSpPr>
          <p:cNvPr id="7" name="Shape 170">
            <a:extLst>
              <a:ext uri="{FF2B5EF4-FFF2-40B4-BE49-F238E27FC236}">
                <a16:creationId xmlns:a16="http://schemas.microsoft.com/office/drawing/2014/main" id="{9477756A-2A2B-468C-9C2B-F0AE15E11A07}"/>
              </a:ext>
            </a:extLst>
          </p:cNvPr>
          <p:cNvSpPr txBox="1">
            <a:spLocks/>
          </p:cNvSpPr>
          <p:nvPr/>
        </p:nvSpPr>
        <p:spPr>
          <a:xfrm>
            <a:off x="284201" y="226014"/>
            <a:ext cx="10103341" cy="1304765"/>
          </a:xfrm>
          <a:prstGeom prst="rect">
            <a:avLst/>
          </a:prstGeom>
        </p:spPr>
        <p:txBody>
          <a:bodyPr lIns="98294" tIns="49146" rIns="98294" bIns="49146">
            <a:normAutofit fontScale="97500"/>
          </a:bodyPr>
          <a:lstStyle>
            <a:lvl1pPr marL="0" marR="0" indent="0" algn="l" defTabSz="914491" rtl="0" latinLnBrk="0">
              <a:lnSpc>
                <a:spcPct val="100000"/>
              </a:lnSpc>
              <a:spcBef>
                <a:spcPts val="0"/>
              </a:spcBef>
              <a:spcAft>
                <a:spcPts val="0"/>
              </a:spcAft>
              <a:buClrTx/>
              <a:buSzTx/>
              <a:buFontTx/>
              <a:buNone/>
              <a:tabLst/>
              <a:defRPr sz="3900" b="1" i="0" u="none" strike="noStrike" cap="none" spc="0" baseline="0">
                <a:ln>
                  <a:noFill/>
                </a:ln>
                <a:solidFill>
                  <a:srgbClr val="25A2E3"/>
                </a:solidFill>
                <a:uFillTx/>
                <a:latin typeface="Verdana"/>
                <a:ea typeface="Verdana"/>
                <a:cs typeface="Verdana"/>
                <a:sym typeface="Verdana"/>
              </a:defRPr>
            </a:lvl1pPr>
            <a:lvl2pPr marL="0" marR="0" indent="0" algn="l" defTabSz="914491" rtl="0" latinLnBrk="0">
              <a:lnSpc>
                <a:spcPct val="100000"/>
              </a:lnSpc>
              <a:spcBef>
                <a:spcPts val="0"/>
              </a:spcBef>
              <a:spcAft>
                <a:spcPts val="0"/>
              </a:spcAft>
              <a:buClrTx/>
              <a:buSzTx/>
              <a:buFontTx/>
              <a:buNone/>
              <a:tabLst/>
              <a:defRPr sz="3900" b="1" i="0" u="none" strike="noStrike" cap="none" spc="0" baseline="0">
                <a:ln>
                  <a:noFill/>
                </a:ln>
                <a:solidFill>
                  <a:srgbClr val="25A2E3"/>
                </a:solidFill>
                <a:uFillTx/>
                <a:latin typeface="Verdana"/>
                <a:ea typeface="Verdana"/>
                <a:cs typeface="Verdana"/>
                <a:sym typeface="Verdana"/>
              </a:defRPr>
            </a:lvl2pPr>
            <a:lvl3pPr marL="0" marR="0" indent="0" algn="l" defTabSz="914491" rtl="0" latinLnBrk="0">
              <a:lnSpc>
                <a:spcPct val="100000"/>
              </a:lnSpc>
              <a:spcBef>
                <a:spcPts val="0"/>
              </a:spcBef>
              <a:spcAft>
                <a:spcPts val="0"/>
              </a:spcAft>
              <a:buClrTx/>
              <a:buSzTx/>
              <a:buFontTx/>
              <a:buNone/>
              <a:tabLst/>
              <a:defRPr sz="3900" b="1" i="0" u="none" strike="noStrike" cap="none" spc="0" baseline="0">
                <a:ln>
                  <a:noFill/>
                </a:ln>
                <a:solidFill>
                  <a:srgbClr val="25A2E3"/>
                </a:solidFill>
                <a:uFillTx/>
                <a:latin typeface="Verdana"/>
                <a:ea typeface="Verdana"/>
                <a:cs typeface="Verdana"/>
                <a:sym typeface="Verdana"/>
              </a:defRPr>
            </a:lvl3pPr>
            <a:lvl4pPr marL="0" marR="0" indent="0" algn="l" defTabSz="914491" rtl="0" latinLnBrk="0">
              <a:lnSpc>
                <a:spcPct val="100000"/>
              </a:lnSpc>
              <a:spcBef>
                <a:spcPts val="0"/>
              </a:spcBef>
              <a:spcAft>
                <a:spcPts val="0"/>
              </a:spcAft>
              <a:buClrTx/>
              <a:buSzTx/>
              <a:buFontTx/>
              <a:buNone/>
              <a:tabLst/>
              <a:defRPr sz="3900" b="1" i="0" u="none" strike="noStrike" cap="none" spc="0" baseline="0">
                <a:ln>
                  <a:noFill/>
                </a:ln>
                <a:solidFill>
                  <a:srgbClr val="25A2E3"/>
                </a:solidFill>
                <a:uFillTx/>
                <a:latin typeface="Verdana"/>
                <a:ea typeface="Verdana"/>
                <a:cs typeface="Verdana"/>
                <a:sym typeface="Verdana"/>
              </a:defRPr>
            </a:lvl4pPr>
            <a:lvl5pPr marL="0" marR="0" indent="0" algn="l" defTabSz="914491" rtl="0" latinLnBrk="0">
              <a:lnSpc>
                <a:spcPct val="100000"/>
              </a:lnSpc>
              <a:spcBef>
                <a:spcPts val="0"/>
              </a:spcBef>
              <a:spcAft>
                <a:spcPts val="0"/>
              </a:spcAft>
              <a:buClrTx/>
              <a:buSzTx/>
              <a:buFontTx/>
              <a:buNone/>
              <a:tabLst/>
              <a:defRPr sz="3900" b="1" i="0" u="none" strike="noStrike" cap="none" spc="0" baseline="0">
                <a:ln>
                  <a:noFill/>
                </a:ln>
                <a:solidFill>
                  <a:srgbClr val="25A2E3"/>
                </a:solidFill>
                <a:uFillTx/>
                <a:latin typeface="Verdana"/>
                <a:ea typeface="Verdana"/>
                <a:cs typeface="Verdana"/>
                <a:sym typeface="Verdana"/>
              </a:defRPr>
            </a:lvl5pPr>
            <a:lvl6pPr marL="0" marR="0" indent="400873" algn="l" defTabSz="914491" rtl="0" latinLnBrk="0">
              <a:lnSpc>
                <a:spcPct val="100000"/>
              </a:lnSpc>
              <a:spcBef>
                <a:spcPts val="0"/>
              </a:spcBef>
              <a:spcAft>
                <a:spcPts val="0"/>
              </a:spcAft>
              <a:buClrTx/>
              <a:buSzTx/>
              <a:buFontTx/>
              <a:buNone/>
              <a:tabLst/>
              <a:defRPr sz="3900" b="1" i="0" u="none" strike="noStrike" cap="none" spc="0" baseline="0">
                <a:ln>
                  <a:noFill/>
                </a:ln>
                <a:solidFill>
                  <a:srgbClr val="25A2E3"/>
                </a:solidFill>
                <a:uFillTx/>
                <a:latin typeface="Verdana"/>
                <a:ea typeface="Verdana"/>
                <a:cs typeface="Verdana"/>
                <a:sym typeface="Verdana"/>
              </a:defRPr>
            </a:lvl6pPr>
            <a:lvl7pPr marL="0" marR="0" indent="801746" algn="l" defTabSz="914491" rtl="0" latinLnBrk="0">
              <a:lnSpc>
                <a:spcPct val="100000"/>
              </a:lnSpc>
              <a:spcBef>
                <a:spcPts val="0"/>
              </a:spcBef>
              <a:spcAft>
                <a:spcPts val="0"/>
              </a:spcAft>
              <a:buClrTx/>
              <a:buSzTx/>
              <a:buFontTx/>
              <a:buNone/>
              <a:tabLst/>
              <a:defRPr sz="3900" b="1" i="0" u="none" strike="noStrike" cap="none" spc="0" baseline="0">
                <a:ln>
                  <a:noFill/>
                </a:ln>
                <a:solidFill>
                  <a:srgbClr val="25A2E3"/>
                </a:solidFill>
                <a:uFillTx/>
                <a:latin typeface="Verdana"/>
                <a:ea typeface="Verdana"/>
                <a:cs typeface="Verdana"/>
                <a:sym typeface="Verdana"/>
              </a:defRPr>
            </a:lvl7pPr>
            <a:lvl8pPr marL="0" marR="0" indent="1202619" algn="l" defTabSz="914491" rtl="0" latinLnBrk="0">
              <a:lnSpc>
                <a:spcPct val="100000"/>
              </a:lnSpc>
              <a:spcBef>
                <a:spcPts val="0"/>
              </a:spcBef>
              <a:spcAft>
                <a:spcPts val="0"/>
              </a:spcAft>
              <a:buClrTx/>
              <a:buSzTx/>
              <a:buFontTx/>
              <a:buNone/>
              <a:tabLst/>
              <a:defRPr sz="3900" b="1" i="0" u="none" strike="noStrike" cap="none" spc="0" baseline="0">
                <a:ln>
                  <a:noFill/>
                </a:ln>
                <a:solidFill>
                  <a:srgbClr val="25A2E3"/>
                </a:solidFill>
                <a:uFillTx/>
                <a:latin typeface="Verdana"/>
                <a:ea typeface="Verdana"/>
                <a:cs typeface="Verdana"/>
                <a:sym typeface="Verdana"/>
              </a:defRPr>
            </a:lvl8pPr>
            <a:lvl9pPr marL="0" marR="0" indent="1603492" algn="l" defTabSz="914491" rtl="0" latinLnBrk="0">
              <a:lnSpc>
                <a:spcPct val="100000"/>
              </a:lnSpc>
              <a:spcBef>
                <a:spcPts val="0"/>
              </a:spcBef>
              <a:spcAft>
                <a:spcPts val="0"/>
              </a:spcAft>
              <a:buClrTx/>
              <a:buSzTx/>
              <a:buFontTx/>
              <a:buNone/>
              <a:tabLst/>
              <a:defRPr sz="3900" b="1" i="0" u="none" strike="noStrike" cap="none" spc="0" baseline="0">
                <a:ln>
                  <a:noFill/>
                </a:ln>
                <a:solidFill>
                  <a:srgbClr val="25A2E3"/>
                </a:solidFill>
                <a:uFillTx/>
                <a:latin typeface="Verdana"/>
                <a:ea typeface="Verdana"/>
                <a:cs typeface="Verdana"/>
                <a:sym typeface="Verdana"/>
              </a:defRPr>
            </a:lvl9pPr>
          </a:lstStyle>
          <a:p>
            <a:pPr algn="ctr" hangingPunct="1"/>
            <a:endParaRPr lang="en-US" sz="4800">
              <a:solidFill>
                <a:srgbClr val="004084"/>
              </a:solidFill>
              <a:latin typeface="+mj-lt"/>
              <a:cs typeface="+mj-cs"/>
            </a:endParaRPr>
          </a:p>
        </p:txBody>
      </p:sp>
      <p:graphicFrame>
        <p:nvGraphicFramePr>
          <p:cNvPr id="12" name="Tableau 11">
            <a:extLst>
              <a:ext uri="{FF2B5EF4-FFF2-40B4-BE49-F238E27FC236}">
                <a16:creationId xmlns:a16="http://schemas.microsoft.com/office/drawing/2014/main" id="{21DFFFEA-C5D5-95E4-6380-894054244971}"/>
              </a:ext>
            </a:extLst>
          </p:cNvPr>
          <p:cNvGraphicFramePr>
            <a:graphicFrameLocks noGrp="1"/>
          </p:cNvGraphicFramePr>
          <p:nvPr>
            <p:extLst>
              <p:ext uri="{D42A27DB-BD31-4B8C-83A1-F6EECF244321}">
                <p14:modId xmlns:p14="http://schemas.microsoft.com/office/powerpoint/2010/main" val="2881548010"/>
              </p:ext>
            </p:extLst>
          </p:nvPr>
        </p:nvGraphicFramePr>
        <p:xfrm>
          <a:off x="534988" y="3600571"/>
          <a:ext cx="8472115" cy="1960016"/>
        </p:xfrm>
        <a:graphic>
          <a:graphicData uri="http://schemas.openxmlformats.org/drawingml/2006/table">
            <a:tbl>
              <a:tblPr firstRow="1" firstCol="1" bandRow="1">
                <a:tableStyleId>{5C22544A-7EE6-4342-B048-85BDC9FD1C3A}</a:tableStyleId>
              </a:tblPr>
              <a:tblGrid>
                <a:gridCol w="1465694">
                  <a:extLst>
                    <a:ext uri="{9D8B030D-6E8A-4147-A177-3AD203B41FA5}">
                      <a16:colId xmlns:a16="http://schemas.microsoft.com/office/drawing/2014/main" val="1203179920"/>
                    </a:ext>
                  </a:extLst>
                </a:gridCol>
                <a:gridCol w="7006421">
                  <a:extLst>
                    <a:ext uri="{9D8B030D-6E8A-4147-A177-3AD203B41FA5}">
                      <a16:colId xmlns:a16="http://schemas.microsoft.com/office/drawing/2014/main" val="372507866"/>
                    </a:ext>
                  </a:extLst>
                </a:gridCol>
              </a:tblGrid>
              <a:tr h="1253219">
                <a:tc>
                  <a:txBody>
                    <a:bodyPr/>
                    <a:lstStyle/>
                    <a:p>
                      <a:pPr lvl="0" algn="l"/>
                      <a:r>
                        <a:rPr lang="fr-FR" sz="1800">
                          <a:solidFill>
                            <a:schemeClr val="accent1"/>
                          </a:solidFill>
                          <a:effectLst/>
                          <a:latin typeface="Roboto" panose="02000000000000000000" pitchFamily="2" charset="0"/>
                          <a:ea typeface="Roboto" panose="02000000000000000000" pitchFamily="2" charset="0"/>
                        </a:rPr>
                        <a:t>E-1</a:t>
                      </a:r>
                    </a:p>
                    <a:p>
                      <a:pPr lvl="0" algn="l"/>
                      <a:endParaRPr lang="fr-FR" sz="1800">
                        <a:solidFill>
                          <a:schemeClr val="accent1"/>
                        </a:solidFill>
                        <a:effectLst/>
                        <a:latin typeface="Roboto" panose="02000000000000000000" pitchFamily="2" charset="0"/>
                        <a:ea typeface="Roboto" panose="02000000000000000000" pitchFamily="2" charset="0"/>
                        <a:cs typeface="Cordia New" panose="020B0304020202020204" pitchFamily="34" charset="-34"/>
                      </a:endParaRPr>
                    </a:p>
                    <a:p>
                      <a:pPr lvl="0" algn="l"/>
                      <a:endParaRPr lang="fr-FR" sz="1800">
                        <a:solidFill>
                          <a:schemeClr val="accent1"/>
                        </a:solidFill>
                        <a:effectLst/>
                        <a:latin typeface="Roboto" panose="02000000000000000000" pitchFamily="2" charset="0"/>
                        <a:ea typeface="Roboto" panose="02000000000000000000" pitchFamily="2" charset="0"/>
                        <a:cs typeface="Cordia New" panose="020B0304020202020204" pitchFamily="34" charset="-34"/>
                      </a:endParaRPr>
                    </a:p>
                    <a:p>
                      <a:pPr lvl="0" algn="l"/>
                      <a:endParaRPr lang="en-FR" sz="1800">
                        <a:solidFill>
                          <a:schemeClr val="accent1"/>
                        </a:solidFill>
                        <a:effectLst/>
                        <a:latin typeface="Roboto" panose="02000000000000000000" pitchFamily="2" charset="0"/>
                        <a:ea typeface="Roboto" panose="02000000000000000000" pitchFamily="2" charset="0"/>
                        <a:cs typeface="Cordia New" panose="020B0304020202020204" pitchFamily="34" charset="-34"/>
                      </a:endParaRPr>
                    </a:p>
                  </a:txBody>
                  <a:tcPr marL="68580" marR="68580" marT="0" marB="0" anchor="ctr">
                    <a:noFill/>
                  </a:tcPr>
                </a:tc>
                <a:tc>
                  <a:txBody>
                    <a:bodyPr/>
                    <a:lstStyle/>
                    <a:p>
                      <a:pPr algn="l"/>
                      <a:r>
                        <a:rPr lang="fr-FR" sz="1800" b="0" err="1">
                          <a:solidFill>
                            <a:schemeClr val="accent1"/>
                          </a:solidFill>
                          <a:effectLst/>
                          <a:latin typeface="Roboto" panose="02000000000000000000" pitchFamily="2" charset="0"/>
                          <a:ea typeface="Roboto" panose="02000000000000000000" pitchFamily="2" charset="0"/>
                          <a:cs typeface="Cordia New" panose="020B0304020202020204" pitchFamily="34" charset="-34"/>
                        </a:rPr>
                        <a:t>Number</a:t>
                      </a:r>
                      <a:r>
                        <a:rPr lang="fr-FR" sz="1800" b="0">
                          <a:solidFill>
                            <a:schemeClr val="accent1"/>
                          </a:solidFill>
                          <a:effectLst/>
                          <a:latin typeface="Roboto" panose="02000000000000000000" pitchFamily="2" charset="0"/>
                          <a:ea typeface="Roboto" panose="02000000000000000000" pitchFamily="2" charset="0"/>
                          <a:cs typeface="Cordia New" panose="020B0304020202020204" pitchFamily="34" charset="-34"/>
                        </a:rPr>
                        <a:t> of countries </a:t>
                      </a:r>
                      <a:r>
                        <a:rPr lang="fr-FR" sz="1800" b="0" err="1">
                          <a:solidFill>
                            <a:schemeClr val="accent1"/>
                          </a:solidFill>
                          <a:effectLst/>
                          <a:latin typeface="Roboto" panose="02000000000000000000" pitchFamily="2" charset="0"/>
                          <a:ea typeface="Roboto" panose="02000000000000000000" pitchFamily="2" charset="0"/>
                          <a:cs typeface="Cordia New" panose="020B0304020202020204" pitchFamily="34" charset="-34"/>
                        </a:rPr>
                        <a:t>that</a:t>
                      </a:r>
                      <a:r>
                        <a:rPr lang="fr-FR" sz="1800" b="0">
                          <a:solidFill>
                            <a:schemeClr val="accent1"/>
                          </a:solidFill>
                          <a:effectLst/>
                          <a:latin typeface="Roboto" panose="02000000000000000000" pitchFamily="2" charset="0"/>
                          <a:ea typeface="Roboto" panose="02000000000000000000" pitchFamily="2" charset="0"/>
                          <a:cs typeface="Cordia New" panose="020B0304020202020204" pitchFamily="34" charset="-34"/>
                        </a:rPr>
                        <a:t> </a:t>
                      </a:r>
                      <a:r>
                        <a:rPr lang="fr-FR" sz="1800" b="0" err="1">
                          <a:solidFill>
                            <a:schemeClr val="accent1"/>
                          </a:solidFill>
                          <a:effectLst/>
                          <a:latin typeface="Roboto" panose="02000000000000000000" pitchFamily="2" charset="0"/>
                          <a:ea typeface="Roboto" panose="02000000000000000000" pitchFamily="2" charset="0"/>
                          <a:cs typeface="Cordia New" panose="020B0304020202020204" pitchFamily="34" charset="-34"/>
                        </a:rPr>
                        <a:t>adopt</a:t>
                      </a:r>
                      <a:r>
                        <a:rPr lang="fr-FR" sz="1800" b="0">
                          <a:solidFill>
                            <a:schemeClr val="accent1"/>
                          </a:solidFill>
                          <a:effectLst/>
                          <a:latin typeface="Roboto" panose="02000000000000000000" pitchFamily="2" charset="0"/>
                          <a:ea typeface="Roboto" panose="02000000000000000000" pitchFamily="2" charset="0"/>
                          <a:cs typeface="Cordia New" panose="020B0304020202020204" pitchFamily="34" charset="-34"/>
                        </a:rPr>
                        <a:t> and </a:t>
                      </a:r>
                      <a:r>
                        <a:rPr lang="fr-FR" sz="1800" b="0" err="1">
                          <a:solidFill>
                            <a:schemeClr val="accent1"/>
                          </a:solidFill>
                          <a:effectLst/>
                          <a:latin typeface="Roboto" panose="02000000000000000000" pitchFamily="2" charset="0"/>
                          <a:ea typeface="Roboto" panose="02000000000000000000" pitchFamily="2" charset="0"/>
                          <a:cs typeface="Cordia New" panose="020B0304020202020204" pitchFamily="34" charset="-34"/>
                        </a:rPr>
                        <a:t>implement</a:t>
                      </a:r>
                      <a:r>
                        <a:rPr lang="fr-FR" sz="1800" b="1" kern="1200">
                          <a:solidFill>
                            <a:schemeClr val="bg1"/>
                          </a:solidFill>
                          <a:effectLst/>
                          <a:highlight>
                            <a:srgbClr val="5F93BD"/>
                          </a:highlight>
                          <a:latin typeface="Roboto" panose="02000000000000000000" pitchFamily="2" charset="0"/>
                          <a:ea typeface="Roboto" panose="02000000000000000000" pitchFamily="2" charset="0"/>
                          <a:cs typeface="Cordia New" panose="020B0304020202020204" pitchFamily="34" charset="-34"/>
                        </a:rPr>
                        <a:t> national </a:t>
                      </a:r>
                      <a:r>
                        <a:rPr lang="fr-FR" sz="1800" b="0" err="1">
                          <a:solidFill>
                            <a:schemeClr val="accent1"/>
                          </a:solidFill>
                          <a:effectLst/>
                          <a:latin typeface="Roboto" panose="02000000000000000000" pitchFamily="2" charset="0"/>
                          <a:ea typeface="Roboto" panose="02000000000000000000" pitchFamily="2" charset="0"/>
                          <a:cs typeface="Cordia New" panose="020B0304020202020204" pitchFamily="34" charset="-34"/>
                        </a:rPr>
                        <a:t>disaster</a:t>
                      </a:r>
                      <a:r>
                        <a:rPr lang="fr-FR" sz="1800" b="0">
                          <a:solidFill>
                            <a:schemeClr val="accent1"/>
                          </a:solidFill>
                          <a:effectLst/>
                          <a:latin typeface="Roboto" panose="02000000000000000000" pitchFamily="2" charset="0"/>
                          <a:ea typeface="Roboto" panose="02000000000000000000" pitchFamily="2" charset="0"/>
                          <a:cs typeface="Cordia New" panose="020B0304020202020204" pitchFamily="34" charset="-34"/>
                        </a:rPr>
                        <a:t> </a:t>
                      </a:r>
                      <a:r>
                        <a:rPr lang="fr-FR" sz="1800" b="0" err="1">
                          <a:solidFill>
                            <a:schemeClr val="accent1"/>
                          </a:solidFill>
                          <a:effectLst/>
                          <a:latin typeface="Roboto" panose="02000000000000000000" pitchFamily="2" charset="0"/>
                          <a:ea typeface="Roboto" panose="02000000000000000000" pitchFamily="2" charset="0"/>
                          <a:cs typeface="Cordia New" panose="020B0304020202020204" pitchFamily="34" charset="-34"/>
                        </a:rPr>
                        <a:t>risk</a:t>
                      </a:r>
                      <a:r>
                        <a:rPr lang="fr-FR" sz="1800" b="0">
                          <a:solidFill>
                            <a:schemeClr val="accent1"/>
                          </a:solidFill>
                          <a:effectLst/>
                          <a:latin typeface="Roboto" panose="02000000000000000000" pitchFamily="2" charset="0"/>
                          <a:ea typeface="Roboto" panose="02000000000000000000" pitchFamily="2" charset="0"/>
                          <a:cs typeface="Cordia New" panose="020B0304020202020204" pitchFamily="34" charset="-34"/>
                        </a:rPr>
                        <a:t> </a:t>
                      </a:r>
                      <a:r>
                        <a:rPr lang="fr-FR" sz="1800" b="0" err="1">
                          <a:solidFill>
                            <a:schemeClr val="accent1"/>
                          </a:solidFill>
                          <a:effectLst/>
                          <a:latin typeface="Roboto" panose="02000000000000000000" pitchFamily="2" charset="0"/>
                          <a:ea typeface="Roboto" panose="02000000000000000000" pitchFamily="2" charset="0"/>
                          <a:cs typeface="Cordia New" panose="020B0304020202020204" pitchFamily="34" charset="-34"/>
                        </a:rPr>
                        <a:t>reduction</a:t>
                      </a:r>
                      <a:r>
                        <a:rPr lang="fr-FR" sz="1800" b="0">
                          <a:solidFill>
                            <a:schemeClr val="accent1"/>
                          </a:solidFill>
                          <a:effectLst/>
                          <a:latin typeface="Roboto" panose="02000000000000000000" pitchFamily="2" charset="0"/>
                          <a:ea typeface="Roboto" panose="02000000000000000000" pitchFamily="2" charset="0"/>
                          <a:cs typeface="Cordia New" panose="020B0304020202020204" pitchFamily="34" charset="-34"/>
                        </a:rPr>
                        <a:t> </a:t>
                      </a:r>
                      <a:r>
                        <a:rPr lang="fr-FR" sz="1800" b="0" err="1">
                          <a:solidFill>
                            <a:schemeClr val="accent1"/>
                          </a:solidFill>
                          <a:effectLst/>
                          <a:latin typeface="Roboto" panose="02000000000000000000" pitchFamily="2" charset="0"/>
                          <a:ea typeface="Roboto" panose="02000000000000000000" pitchFamily="2" charset="0"/>
                          <a:cs typeface="Cordia New" panose="020B0304020202020204" pitchFamily="34" charset="-34"/>
                        </a:rPr>
                        <a:t>strategies</a:t>
                      </a:r>
                      <a:r>
                        <a:rPr lang="fr-FR" sz="1800" b="0">
                          <a:solidFill>
                            <a:schemeClr val="accent1"/>
                          </a:solidFill>
                          <a:effectLst/>
                          <a:latin typeface="Roboto" panose="02000000000000000000" pitchFamily="2" charset="0"/>
                          <a:ea typeface="Roboto" panose="02000000000000000000" pitchFamily="2" charset="0"/>
                          <a:cs typeface="Cordia New" panose="020B0304020202020204" pitchFamily="34" charset="-34"/>
                        </a:rPr>
                        <a:t> in line </a:t>
                      </a:r>
                      <a:r>
                        <a:rPr lang="fr-FR" sz="1800" b="0" err="1">
                          <a:solidFill>
                            <a:schemeClr val="accent1"/>
                          </a:solidFill>
                          <a:effectLst/>
                          <a:latin typeface="Roboto" panose="02000000000000000000" pitchFamily="2" charset="0"/>
                          <a:ea typeface="Roboto" panose="02000000000000000000" pitchFamily="2" charset="0"/>
                          <a:cs typeface="Cordia New" panose="020B0304020202020204" pitchFamily="34" charset="-34"/>
                        </a:rPr>
                        <a:t>with</a:t>
                      </a:r>
                      <a:r>
                        <a:rPr lang="fr-FR" sz="1800" b="0">
                          <a:solidFill>
                            <a:schemeClr val="accent1"/>
                          </a:solidFill>
                          <a:effectLst/>
                          <a:latin typeface="Roboto" panose="02000000000000000000" pitchFamily="2" charset="0"/>
                          <a:ea typeface="Roboto" panose="02000000000000000000" pitchFamily="2" charset="0"/>
                          <a:cs typeface="Cordia New" panose="020B0304020202020204" pitchFamily="34" charset="-34"/>
                        </a:rPr>
                        <a:t> the Sendai Framework for </a:t>
                      </a:r>
                      <a:r>
                        <a:rPr lang="fr-FR" sz="1800" b="0" err="1">
                          <a:solidFill>
                            <a:schemeClr val="accent1"/>
                          </a:solidFill>
                          <a:effectLst/>
                          <a:latin typeface="Roboto" panose="02000000000000000000" pitchFamily="2" charset="0"/>
                          <a:ea typeface="Roboto" panose="02000000000000000000" pitchFamily="2" charset="0"/>
                          <a:cs typeface="Cordia New" panose="020B0304020202020204" pitchFamily="34" charset="-34"/>
                        </a:rPr>
                        <a:t>Disaster</a:t>
                      </a:r>
                      <a:r>
                        <a:rPr lang="fr-FR" sz="1800" b="0">
                          <a:solidFill>
                            <a:schemeClr val="accent1"/>
                          </a:solidFill>
                          <a:effectLst/>
                          <a:latin typeface="Roboto" panose="02000000000000000000" pitchFamily="2" charset="0"/>
                          <a:ea typeface="Roboto" panose="02000000000000000000" pitchFamily="2" charset="0"/>
                          <a:cs typeface="Cordia New" panose="020B0304020202020204" pitchFamily="34" charset="-34"/>
                        </a:rPr>
                        <a:t> Risk Reduction 2015-2030.</a:t>
                      </a:r>
                    </a:p>
                    <a:p>
                      <a:pPr algn="l"/>
                      <a:endParaRPr lang="fr-FR" sz="1800" b="0">
                        <a:solidFill>
                          <a:schemeClr val="accent1"/>
                        </a:solidFill>
                        <a:effectLst/>
                        <a:latin typeface="Roboto" panose="02000000000000000000" pitchFamily="2" charset="0"/>
                        <a:ea typeface="Roboto" panose="02000000000000000000" pitchFamily="2" charset="0"/>
                        <a:cs typeface="Cordia New" panose="020B0304020202020204" pitchFamily="34" charset="-34"/>
                      </a:endParaRPr>
                    </a:p>
                  </a:txBody>
                  <a:tcPr marL="68580" marR="68580" marT="0" marB="0" anchor="ctr">
                    <a:noFill/>
                  </a:tcPr>
                </a:tc>
                <a:extLst>
                  <a:ext uri="{0D108BD9-81ED-4DB2-BD59-A6C34878D82A}">
                    <a16:rowId xmlns:a16="http://schemas.microsoft.com/office/drawing/2014/main" val="1505140890"/>
                  </a:ext>
                </a:extLst>
              </a:tr>
              <a:tr h="706797">
                <a:tc>
                  <a:txBody>
                    <a:bodyPr/>
                    <a:lstStyle/>
                    <a:p>
                      <a:pPr lvl="0" algn="l"/>
                      <a:r>
                        <a:rPr lang="fr-FR" sz="1800">
                          <a:solidFill>
                            <a:schemeClr val="accent1"/>
                          </a:solidFill>
                          <a:effectLst/>
                          <a:latin typeface="Roboto" panose="02000000000000000000" pitchFamily="2" charset="0"/>
                          <a:ea typeface="Roboto" panose="02000000000000000000" pitchFamily="2" charset="0"/>
                        </a:rPr>
                        <a:t>E-2</a:t>
                      </a:r>
                      <a:endParaRPr lang="en-FR" sz="1800">
                        <a:solidFill>
                          <a:schemeClr val="accent1"/>
                        </a:solidFill>
                        <a:effectLst/>
                        <a:latin typeface="Roboto" panose="02000000000000000000" pitchFamily="2" charset="0"/>
                        <a:ea typeface="Roboto" panose="02000000000000000000" pitchFamily="2" charset="0"/>
                        <a:cs typeface="Cordia New" panose="020B0304020202020204" pitchFamily="34" charset="-34"/>
                      </a:endParaRPr>
                    </a:p>
                  </a:txBody>
                  <a:tcPr marL="68580" marR="68580" marT="0" marB="0" anchor="ctr">
                    <a:noFill/>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fr-FR" sz="1800" b="0">
                          <a:solidFill>
                            <a:schemeClr val="accent1"/>
                          </a:solidFill>
                          <a:effectLst/>
                          <a:latin typeface="Roboto" panose="02000000000000000000" pitchFamily="2" charset="0"/>
                          <a:ea typeface="Roboto" panose="02000000000000000000" pitchFamily="2" charset="0"/>
                        </a:rPr>
                        <a:t>Percentage of local </a:t>
                      </a:r>
                      <a:r>
                        <a:rPr lang="fr-FR" sz="1800" b="0" err="1">
                          <a:solidFill>
                            <a:schemeClr val="accent1"/>
                          </a:solidFill>
                          <a:effectLst/>
                          <a:latin typeface="Roboto" panose="02000000000000000000" pitchFamily="2" charset="0"/>
                          <a:ea typeface="Roboto" panose="02000000000000000000" pitchFamily="2" charset="0"/>
                        </a:rPr>
                        <a:t>governments</a:t>
                      </a:r>
                      <a:r>
                        <a:rPr lang="fr-FR" sz="1800" b="0">
                          <a:solidFill>
                            <a:schemeClr val="accent1"/>
                          </a:solidFill>
                          <a:effectLst/>
                          <a:latin typeface="Roboto" panose="02000000000000000000" pitchFamily="2" charset="0"/>
                          <a:ea typeface="Roboto" panose="02000000000000000000" pitchFamily="2" charset="0"/>
                        </a:rPr>
                        <a:t> </a:t>
                      </a:r>
                      <a:r>
                        <a:rPr lang="fr-FR" sz="1800" b="0" err="1">
                          <a:solidFill>
                            <a:schemeClr val="accent1"/>
                          </a:solidFill>
                          <a:effectLst/>
                          <a:latin typeface="Roboto" panose="02000000000000000000" pitchFamily="2" charset="0"/>
                          <a:ea typeface="Roboto" panose="02000000000000000000" pitchFamily="2" charset="0"/>
                        </a:rPr>
                        <a:t>that</a:t>
                      </a:r>
                      <a:r>
                        <a:rPr lang="fr-FR" sz="1800" b="0">
                          <a:solidFill>
                            <a:schemeClr val="accent1"/>
                          </a:solidFill>
                          <a:effectLst/>
                          <a:latin typeface="Roboto" panose="02000000000000000000" pitchFamily="2" charset="0"/>
                          <a:ea typeface="Roboto" panose="02000000000000000000" pitchFamily="2" charset="0"/>
                        </a:rPr>
                        <a:t> </a:t>
                      </a:r>
                      <a:r>
                        <a:rPr lang="fr-FR" sz="1800" b="0" err="1">
                          <a:solidFill>
                            <a:schemeClr val="accent1"/>
                          </a:solidFill>
                          <a:effectLst/>
                          <a:latin typeface="Roboto" panose="02000000000000000000" pitchFamily="2" charset="0"/>
                          <a:ea typeface="Roboto" panose="02000000000000000000" pitchFamily="2" charset="0"/>
                        </a:rPr>
                        <a:t>adopt</a:t>
                      </a:r>
                      <a:r>
                        <a:rPr lang="fr-FR" sz="1800" b="0">
                          <a:solidFill>
                            <a:schemeClr val="accent1"/>
                          </a:solidFill>
                          <a:effectLst/>
                          <a:latin typeface="Roboto" panose="02000000000000000000" pitchFamily="2" charset="0"/>
                          <a:ea typeface="Roboto" panose="02000000000000000000" pitchFamily="2" charset="0"/>
                        </a:rPr>
                        <a:t> and </a:t>
                      </a:r>
                      <a:r>
                        <a:rPr lang="fr-FR" sz="1800" b="0" err="1">
                          <a:solidFill>
                            <a:schemeClr val="accent1"/>
                          </a:solidFill>
                          <a:effectLst/>
                          <a:latin typeface="Roboto" panose="02000000000000000000" pitchFamily="2" charset="0"/>
                          <a:ea typeface="Roboto" panose="02000000000000000000" pitchFamily="2" charset="0"/>
                        </a:rPr>
                        <a:t>implement</a:t>
                      </a:r>
                      <a:r>
                        <a:rPr lang="fr-FR" sz="1800" b="1" kern="1200">
                          <a:solidFill>
                            <a:schemeClr val="bg1"/>
                          </a:solidFill>
                          <a:effectLst/>
                          <a:highlight>
                            <a:srgbClr val="5F93BD"/>
                          </a:highlight>
                          <a:latin typeface="Roboto" panose="02000000000000000000" pitchFamily="2" charset="0"/>
                          <a:ea typeface="Roboto" panose="02000000000000000000" pitchFamily="2" charset="0"/>
                          <a:cs typeface="Cordia New" panose="020B0304020202020204" pitchFamily="34" charset="-34"/>
                        </a:rPr>
                        <a:t> local </a:t>
                      </a:r>
                      <a:r>
                        <a:rPr lang="fr-FR" sz="1800" b="0" err="1">
                          <a:solidFill>
                            <a:schemeClr val="accent1"/>
                          </a:solidFill>
                          <a:effectLst/>
                          <a:latin typeface="Roboto" panose="02000000000000000000" pitchFamily="2" charset="0"/>
                          <a:ea typeface="Roboto" panose="02000000000000000000" pitchFamily="2" charset="0"/>
                        </a:rPr>
                        <a:t>disaster</a:t>
                      </a:r>
                      <a:r>
                        <a:rPr lang="fr-FR" sz="1800" b="0">
                          <a:solidFill>
                            <a:schemeClr val="accent1"/>
                          </a:solidFill>
                          <a:effectLst/>
                          <a:latin typeface="Roboto" panose="02000000000000000000" pitchFamily="2" charset="0"/>
                          <a:ea typeface="Roboto" panose="02000000000000000000" pitchFamily="2" charset="0"/>
                        </a:rPr>
                        <a:t> </a:t>
                      </a:r>
                      <a:r>
                        <a:rPr lang="fr-FR" sz="1800" b="0" err="1">
                          <a:solidFill>
                            <a:schemeClr val="accent1"/>
                          </a:solidFill>
                          <a:effectLst/>
                          <a:latin typeface="Roboto" panose="02000000000000000000" pitchFamily="2" charset="0"/>
                          <a:ea typeface="Roboto" panose="02000000000000000000" pitchFamily="2" charset="0"/>
                        </a:rPr>
                        <a:t>risk</a:t>
                      </a:r>
                      <a:r>
                        <a:rPr lang="fr-FR" sz="1800" b="0">
                          <a:solidFill>
                            <a:schemeClr val="accent1"/>
                          </a:solidFill>
                          <a:effectLst/>
                          <a:latin typeface="Roboto" panose="02000000000000000000" pitchFamily="2" charset="0"/>
                          <a:ea typeface="Roboto" panose="02000000000000000000" pitchFamily="2" charset="0"/>
                        </a:rPr>
                        <a:t> </a:t>
                      </a:r>
                      <a:r>
                        <a:rPr lang="fr-FR" sz="1800" b="0" err="1">
                          <a:solidFill>
                            <a:schemeClr val="accent1"/>
                          </a:solidFill>
                          <a:effectLst/>
                          <a:latin typeface="Roboto" panose="02000000000000000000" pitchFamily="2" charset="0"/>
                          <a:ea typeface="Roboto" panose="02000000000000000000" pitchFamily="2" charset="0"/>
                        </a:rPr>
                        <a:t>reduction</a:t>
                      </a:r>
                      <a:r>
                        <a:rPr lang="fr-FR" sz="1800" b="0">
                          <a:solidFill>
                            <a:schemeClr val="accent1"/>
                          </a:solidFill>
                          <a:effectLst/>
                          <a:latin typeface="Roboto" panose="02000000000000000000" pitchFamily="2" charset="0"/>
                          <a:ea typeface="Roboto" panose="02000000000000000000" pitchFamily="2" charset="0"/>
                        </a:rPr>
                        <a:t> </a:t>
                      </a:r>
                      <a:r>
                        <a:rPr lang="fr-FR" sz="1800" b="0" err="1">
                          <a:solidFill>
                            <a:schemeClr val="accent1"/>
                          </a:solidFill>
                          <a:effectLst/>
                          <a:latin typeface="Roboto" panose="02000000000000000000" pitchFamily="2" charset="0"/>
                          <a:ea typeface="Roboto" panose="02000000000000000000" pitchFamily="2" charset="0"/>
                        </a:rPr>
                        <a:t>strategies</a:t>
                      </a:r>
                      <a:r>
                        <a:rPr lang="fr-FR" sz="1800" b="0">
                          <a:solidFill>
                            <a:schemeClr val="accent1"/>
                          </a:solidFill>
                          <a:effectLst/>
                          <a:latin typeface="Roboto" panose="02000000000000000000" pitchFamily="2" charset="0"/>
                          <a:ea typeface="Roboto" panose="02000000000000000000" pitchFamily="2" charset="0"/>
                        </a:rPr>
                        <a:t> in line </a:t>
                      </a:r>
                      <a:r>
                        <a:rPr lang="fr-FR" sz="1800" b="0" err="1">
                          <a:solidFill>
                            <a:schemeClr val="accent1"/>
                          </a:solidFill>
                          <a:effectLst/>
                          <a:latin typeface="Roboto" panose="02000000000000000000" pitchFamily="2" charset="0"/>
                          <a:ea typeface="Roboto" panose="02000000000000000000" pitchFamily="2" charset="0"/>
                        </a:rPr>
                        <a:t>with</a:t>
                      </a:r>
                      <a:r>
                        <a:rPr lang="fr-FR" sz="1800" b="0">
                          <a:solidFill>
                            <a:schemeClr val="accent1"/>
                          </a:solidFill>
                          <a:effectLst/>
                          <a:latin typeface="Roboto" panose="02000000000000000000" pitchFamily="2" charset="0"/>
                          <a:ea typeface="Roboto" panose="02000000000000000000" pitchFamily="2" charset="0"/>
                        </a:rPr>
                        <a:t> national </a:t>
                      </a:r>
                      <a:r>
                        <a:rPr lang="fr-FR" sz="1800" b="0" err="1">
                          <a:solidFill>
                            <a:schemeClr val="accent1"/>
                          </a:solidFill>
                          <a:effectLst/>
                          <a:latin typeface="Roboto" panose="02000000000000000000" pitchFamily="2" charset="0"/>
                          <a:ea typeface="Roboto" panose="02000000000000000000" pitchFamily="2" charset="0"/>
                        </a:rPr>
                        <a:t>strategies</a:t>
                      </a:r>
                      <a:r>
                        <a:rPr lang="fr-FR" sz="1800" b="0">
                          <a:solidFill>
                            <a:schemeClr val="accent1"/>
                          </a:solidFill>
                          <a:effectLst/>
                          <a:latin typeface="Roboto" panose="02000000000000000000" pitchFamily="2" charset="0"/>
                          <a:ea typeface="Roboto" panose="02000000000000000000" pitchFamily="2" charset="0"/>
                        </a:rPr>
                        <a:t>.</a:t>
                      </a:r>
                    </a:p>
                  </a:txBody>
                  <a:tcPr marL="68580" marR="68580" marT="0" marB="0" anchor="ctr">
                    <a:noFill/>
                  </a:tcPr>
                </a:tc>
                <a:extLst>
                  <a:ext uri="{0D108BD9-81ED-4DB2-BD59-A6C34878D82A}">
                    <a16:rowId xmlns:a16="http://schemas.microsoft.com/office/drawing/2014/main" val="3829732024"/>
                  </a:ext>
                </a:extLst>
              </a:tr>
            </a:tbl>
          </a:graphicData>
        </a:graphic>
      </p:graphicFrame>
      <p:pic>
        <p:nvPicPr>
          <p:cNvPr id="3" name="Graphique 2" descr="Cible contour">
            <a:extLst>
              <a:ext uri="{FF2B5EF4-FFF2-40B4-BE49-F238E27FC236}">
                <a16:creationId xmlns:a16="http://schemas.microsoft.com/office/drawing/2014/main" id="{043034C2-C1D6-D79B-9738-BEC74D2E337D}"/>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8389413" y="5272088"/>
            <a:ext cx="2395690" cy="2395690"/>
          </a:xfrm>
          <a:prstGeom prst="rect">
            <a:avLst/>
          </a:prstGeom>
        </p:spPr>
      </p:pic>
    </p:spTree>
    <p:extLst>
      <p:ext uri="{BB962C8B-B14F-4D97-AF65-F5344CB8AC3E}">
        <p14:creationId xmlns:p14="http://schemas.microsoft.com/office/powerpoint/2010/main" val="3238448961"/>
      </p:ext>
    </p:extLst>
  </p:cSld>
  <p:clrMapOvr>
    <a:masterClrMapping/>
  </p:clrMapOvr>
  <p:transition spd="slow">
    <p:push/>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0FD251-C7BD-492C-BBCE-DAC3B7B549DD}"/>
              </a:ext>
            </a:extLst>
          </p:cNvPr>
          <p:cNvSpPr>
            <a:spLocks noGrp="1"/>
          </p:cNvSpPr>
          <p:nvPr>
            <p:ph type="title"/>
          </p:nvPr>
        </p:nvSpPr>
        <p:spPr>
          <a:xfrm>
            <a:off x="534986" y="-95891"/>
            <a:ext cx="9623425" cy="1400940"/>
          </a:xfrm>
        </p:spPr>
        <p:txBody>
          <a:bodyPr/>
          <a:lstStyle/>
          <a:p>
            <a:r>
              <a:rPr lang="en-GB" sz="2200"/>
              <a:t>How to measure alignment to the Sendai Framework</a:t>
            </a:r>
          </a:p>
        </p:txBody>
      </p:sp>
      <p:sp>
        <p:nvSpPr>
          <p:cNvPr id="4" name="Title 1">
            <a:extLst>
              <a:ext uri="{FF2B5EF4-FFF2-40B4-BE49-F238E27FC236}">
                <a16:creationId xmlns:a16="http://schemas.microsoft.com/office/drawing/2014/main" id="{074420CD-8870-674D-A4B6-84A0916751C3}"/>
              </a:ext>
            </a:extLst>
          </p:cNvPr>
          <p:cNvSpPr txBox="1">
            <a:spLocks/>
          </p:cNvSpPr>
          <p:nvPr/>
        </p:nvSpPr>
        <p:spPr bwMode="auto">
          <a:xfrm>
            <a:off x="534986" y="1305049"/>
            <a:ext cx="9623425" cy="5736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0" tIns="52153" rIns="104306" bIns="52153" numCol="1" anchor="ctr" anchorCtr="0" compatLnSpc="1">
            <a:prstTxWarp prst="textNoShape">
              <a:avLst/>
            </a:prstTxWarp>
          </a:bodyPr>
          <a:lstStyle>
            <a:lvl1pPr algn="l" defTabSz="1042988" rtl="0" eaLnBrk="1" fontAlgn="base" hangingPunct="1">
              <a:spcBef>
                <a:spcPct val="0"/>
              </a:spcBef>
              <a:spcAft>
                <a:spcPct val="0"/>
              </a:spcAft>
              <a:defRPr sz="2800" b="1" cap="none" baseline="0">
                <a:solidFill>
                  <a:schemeClr val="accent1"/>
                </a:solidFill>
                <a:latin typeface="Roboto Black" panose="02000000000000000000" pitchFamily="2" charset="0"/>
                <a:ea typeface="Roboto Black" panose="02000000000000000000" pitchFamily="2" charset="0"/>
                <a:cs typeface="Roboto Black" panose="02000000000000000000" pitchFamily="2" charset="0"/>
              </a:defRPr>
            </a:lvl1pPr>
            <a:lvl2pPr algn="l" defTabSz="1042988" rtl="0" eaLnBrk="1" fontAlgn="base" hangingPunct="1">
              <a:spcBef>
                <a:spcPct val="0"/>
              </a:spcBef>
              <a:spcAft>
                <a:spcPct val="0"/>
              </a:spcAft>
              <a:defRPr sz="4500" b="1">
                <a:solidFill>
                  <a:srgbClr val="25A2E3"/>
                </a:solidFill>
                <a:latin typeface="Helvetica Neue" charset="0"/>
                <a:ea typeface="ＭＳ Ｐゴシック" charset="0"/>
                <a:cs typeface="Arial" charset="0"/>
              </a:defRPr>
            </a:lvl2pPr>
            <a:lvl3pPr algn="l" defTabSz="1042988" rtl="0" eaLnBrk="1" fontAlgn="base" hangingPunct="1">
              <a:spcBef>
                <a:spcPct val="0"/>
              </a:spcBef>
              <a:spcAft>
                <a:spcPct val="0"/>
              </a:spcAft>
              <a:defRPr sz="4500" b="1">
                <a:solidFill>
                  <a:srgbClr val="25A2E3"/>
                </a:solidFill>
                <a:latin typeface="Helvetica Neue" charset="0"/>
                <a:ea typeface="ＭＳ Ｐゴシック" charset="0"/>
                <a:cs typeface="Arial" charset="0"/>
              </a:defRPr>
            </a:lvl3pPr>
            <a:lvl4pPr algn="l" defTabSz="1042988" rtl="0" eaLnBrk="1" fontAlgn="base" hangingPunct="1">
              <a:spcBef>
                <a:spcPct val="0"/>
              </a:spcBef>
              <a:spcAft>
                <a:spcPct val="0"/>
              </a:spcAft>
              <a:defRPr sz="4500" b="1">
                <a:solidFill>
                  <a:srgbClr val="25A2E3"/>
                </a:solidFill>
                <a:latin typeface="Helvetica Neue" charset="0"/>
                <a:ea typeface="ＭＳ Ｐゴシック" charset="0"/>
                <a:cs typeface="Arial" charset="0"/>
              </a:defRPr>
            </a:lvl4pPr>
            <a:lvl5pPr algn="l" defTabSz="1042988" rtl="0" eaLnBrk="1" fontAlgn="base" hangingPunct="1">
              <a:spcBef>
                <a:spcPct val="0"/>
              </a:spcBef>
              <a:spcAft>
                <a:spcPct val="0"/>
              </a:spcAft>
              <a:defRPr sz="4500" b="1">
                <a:solidFill>
                  <a:srgbClr val="25A2E3"/>
                </a:solidFill>
                <a:latin typeface="Helvetica Neue" charset="0"/>
                <a:ea typeface="ＭＳ Ｐゴシック" charset="0"/>
                <a:cs typeface="Arial" charset="0"/>
              </a:defRPr>
            </a:lvl5pPr>
            <a:lvl6pPr marL="457200" algn="l" defTabSz="1042988" rtl="0" eaLnBrk="1" fontAlgn="base" hangingPunct="1">
              <a:spcBef>
                <a:spcPct val="0"/>
              </a:spcBef>
              <a:spcAft>
                <a:spcPct val="0"/>
              </a:spcAft>
              <a:defRPr sz="5000" b="1">
                <a:solidFill>
                  <a:srgbClr val="25A2E3"/>
                </a:solidFill>
                <a:latin typeface="Arial" charset="0"/>
                <a:ea typeface="ＭＳ Ｐゴシック" charset="0"/>
                <a:cs typeface="Arial" charset="0"/>
              </a:defRPr>
            </a:lvl6pPr>
            <a:lvl7pPr marL="914400" algn="l" defTabSz="1042988" rtl="0" eaLnBrk="1" fontAlgn="base" hangingPunct="1">
              <a:spcBef>
                <a:spcPct val="0"/>
              </a:spcBef>
              <a:spcAft>
                <a:spcPct val="0"/>
              </a:spcAft>
              <a:defRPr sz="5000" b="1">
                <a:solidFill>
                  <a:srgbClr val="25A2E3"/>
                </a:solidFill>
                <a:latin typeface="Arial" charset="0"/>
                <a:ea typeface="ＭＳ Ｐゴシック" charset="0"/>
                <a:cs typeface="Arial" charset="0"/>
              </a:defRPr>
            </a:lvl7pPr>
            <a:lvl8pPr marL="1371600" algn="l" defTabSz="1042988" rtl="0" eaLnBrk="1" fontAlgn="base" hangingPunct="1">
              <a:spcBef>
                <a:spcPct val="0"/>
              </a:spcBef>
              <a:spcAft>
                <a:spcPct val="0"/>
              </a:spcAft>
              <a:defRPr sz="5000" b="1">
                <a:solidFill>
                  <a:srgbClr val="25A2E3"/>
                </a:solidFill>
                <a:latin typeface="Arial" charset="0"/>
                <a:ea typeface="ＭＳ Ｐゴシック" charset="0"/>
                <a:cs typeface="Arial" charset="0"/>
              </a:defRPr>
            </a:lvl8pPr>
            <a:lvl9pPr marL="1828800" algn="l" defTabSz="1042988" rtl="0" eaLnBrk="1" fontAlgn="base" hangingPunct="1">
              <a:spcBef>
                <a:spcPct val="0"/>
              </a:spcBef>
              <a:spcAft>
                <a:spcPct val="0"/>
              </a:spcAft>
              <a:defRPr sz="5000" b="1">
                <a:solidFill>
                  <a:srgbClr val="25A2E3"/>
                </a:solidFill>
                <a:latin typeface="Arial" charset="0"/>
                <a:ea typeface="ＭＳ Ｐゴシック" charset="0"/>
                <a:cs typeface="Arial" charset="0"/>
              </a:defRPr>
            </a:lvl9pPr>
          </a:lstStyle>
          <a:p>
            <a:r>
              <a:rPr lang="en-US" sz="2000" b="0" kern="0">
                <a:latin typeface="+mn-lt"/>
              </a:rPr>
              <a:t>The 10 Key elements </a:t>
            </a:r>
            <a:endParaRPr lang="en-GB" sz="2000" b="0" kern="0">
              <a:latin typeface="+mn-lt"/>
            </a:endParaRPr>
          </a:p>
        </p:txBody>
      </p:sp>
      <p:sp>
        <p:nvSpPr>
          <p:cNvPr id="5" name="Ellipse 4">
            <a:extLst>
              <a:ext uri="{FF2B5EF4-FFF2-40B4-BE49-F238E27FC236}">
                <a16:creationId xmlns:a16="http://schemas.microsoft.com/office/drawing/2014/main" id="{0AE367DE-C5AC-5D13-F750-413AFFDD2358}"/>
              </a:ext>
            </a:extLst>
          </p:cNvPr>
          <p:cNvSpPr/>
          <p:nvPr/>
        </p:nvSpPr>
        <p:spPr>
          <a:xfrm>
            <a:off x="7590972" y="2641883"/>
            <a:ext cx="2801257" cy="2743200"/>
          </a:xfrm>
          <a:prstGeom prst="ellipse">
            <a:avLst/>
          </a:prstGeom>
          <a:solidFill>
            <a:schemeClr val="accent2"/>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fr-FR" b="1"/>
              <a:t>Self-</a:t>
            </a:r>
            <a:r>
              <a:rPr lang="fr-FR" b="1" err="1"/>
              <a:t>assessment</a:t>
            </a:r>
            <a:endParaRPr lang="fr-FR" b="1"/>
          </a:p>
          <a:p>
            <a:pPr algn="ctr"/>
            <a:r>
              <a:rPr lang="fr-FR"/>
              <a:t>-</a:t>
            </a:r>
          </a:p>
          <a:p>
            <a:pPr algn="ctr"/>
            <a:r>
              <a:rPr lang="fr-FR"/>
              <a:t>Qualitative </a:t>
            </a:r>
            <a:r>
              <a:rPr lang="fr-FR" err="1"/>
              <a:t>indicator</a:t>
            </a:r>
            <a:endParaRPr lang="fr-FR"/>
          </a:p>
        </p:txBody>
      </p:sp>
      <p:graphicFrame>
        <p:nvGraphicFramePr>
          <p:cNvPr id="7" name="Table 8">
            <a:extLst>
              <a:ext uri="{FF2B5EF4-FFF2-40B4-BE49-F238E27FC236}">
                <a16:creationId xmlns:a16="http://schemas.microsoft.com/office/drawing/2014/main" id="{E9AD25A1-BD47-EDEE-1190-2D7A8B15740B}"/>
              </a:ext>
            </a:extLst>
          </p:cNvPr>
          <p:cNvGraphicFramePr>
            <a:graphicFrameLocks noGrp="1"/>
          </p:cNvGraphicFramePr>
          <p:nvPr>
            <p:extLst>
              <p:ext uri="{D42A27DB-BD31-4B8C-83A1-F6EECF244321}">
                <p14:modId xmlns:p14="http://schemas.microsoft.com/office/powerpoint/2010/main" val="2605892023"/>
              </p:ext>
            </p:extLst>
          </p:nvPr>
        </p:nvGraphicFramePr>
        <p:xfrm>
          <a:off x="534988" y="1878686"/>
          <a:ext cx="6680200" cy="5682577"/>
        </p:xfrm>
        <a:graphic>
          <a:graphicData uri="http://schemas.openxmlformats.org/drawingml/2006/table">
            <a:tbl>
              <a:tblPr>
                <a:tableStyleId>{AF606853-7671-496A-8E4F-DF71F8EC918B}</a:tableStyleId>
              </a:tblPr>
              <a:tblGrid>
                <a:gridCol w="325992">
                  <a:extLst>
                    <a:ext uri="{9D8B030D-6E8A-4147-A177-3AD203B41FA5}">
                      <a16:colId xmlns:a16="http://schemas.microsoft.com/office/drawing/2014/main" val="1943172828"/>
                    </a:ext>
                  </a:extLst>
                </a:gridCol>
                <a:gridCol w="6354208">
                  <a:extLst>
                    <a:ext uri="{9D8B030D-6E8A-4147-A177-3AD203B41FA5}">
                      <a16:colId xmlns:a16="http://schemas.microsoft.com/office/drawing/2014/main" val="2478925094"/>
                    </a:ext>
                  </a:extLst>
                </a:gridCol>
              </a:tblGrid>
              <a:tr h="310136">
                <a:tc>
                  <a:txBody>
                    <a:bodyPr/>
                    <a:lstStyle/>
                    <a:p>
                      <a:pPr algn="ctr" fontAlgn="b"/>
                      <a:r>
                        <a:rPr lang="en-US" sz="1400" b="1" u="none" strike="noStrike">
                          <a:effectLst/>
                        </a:rPr>
                        <a:t>1</a:t>
                      </a:r>
                      <a:endParaRPr lang="en-US" sz="1400" b="1" i="0" u="none" strike="noStrike">
                        <a:solidFill>
                          <a:srgbClr val="004084"/>
                        </a:solidFill>
                        <a:effectLst/>
                        <a:latin typeface="+mj-lt"/>
                      </a:endParaRPr>
                    </a:p>
                  </a:txBody>
                  <a:tcPr marL="0" marR="0" marT="0" marB="0" anchor="ctr"/>
                </a:tc>
                <a:tc>
                  <a:txBody>
                    <a:bodyPr/>
                    <a:lstStyle/>
                    <a:p>
                      <a:pPr lvl="0" algn="l" fontAlgn="ctr"/>
                      <a:r>
                        <a:rPr lang="en-US" sz="1600" u="none" strike="noStrike">
                          <a:effectLst/>
                        </a:rPr>
                        <a:t>Have different </a:t>
                      </a:r>
                      <a:r>
                        <a:rPr lang="en-US" sz="1600" b="1" u="none" strike="noStrike">
                          <a:effectLst/>
                        </a:rPr>
                        <a:t>timescales, with targets, indicators</a:t>
                      </a:r>
                      <a:r>
                        <a:rPr lang="en-US" sz="1600" u="none" strike="noStrike">
                          <a:effectLst/>
                        </a:rPr>
                        <a:t> and time frames</a:t>
                      </a:r>
                      <a:endParaRPr lang="en-US" sz="1600" b="0" i="0" u="none" strike="noStrike">
                        <a:solidFill>
                          <a:srgbClr val="004084"/>
                        </a:solidFill>
                        <a:effectLst/>
                        <a:latin typeface="+mj-lt"/>
                      </a:endParaRPr>
                    </a:p>
                  </a:txBody>
                  <a:tcPr marL="182880" marR="0" marT="0" marB="0" anchor="ctr"/>
                </a:tc>
                <a:extLst>
                  <a:ext uri="{0D108BD9-81ED-4DB2-BD59-A6C34878D82A}">
                    <a16:rowId xmlns:a16="http://schemas.microsoft.com/office/drawing/2014/main" val="288222889"/>
                  </a:ext>
                </a:extLst>
              </a:tr>
              <a:tr h="528967">
                <a:tc>
                  <a:txBody>
                    <a:bodyPr/>
                    <a:lstStyle/>
                    <a:p>
                      <a:pPr algn="ctr" fontAlgn="b"/>
                      <a:r>
                        <a:rPr lang="en-US" sz="1400" b="1" u="none" strike="noStrike">
                          <a:effectLst/>
                        </a:rPr>
                        <a:t>2</a:t>
                      </a:r>
                      <a:endParaRPr lang="en-US" sz="1400" b="1" i="0" u="none" strike="noStrike">
                        <a:solidFill>
                          <a:srgbClr val="004084"/>
                        </a:solidFill>
                        <a:effectLst/>
                        <a:latin typeface="+mj-lt"/>
                      </a:endParaRPr>
                    </a:p>
                  </a:txBody>
                  <a:tcPr marL="0" marR="0" marT="0" marB="0" anchor="ctr"/>
                </a:tc>
                <a:tc>
                  <a:txBody>
                    <a:bodyPr/>
                    <a:lstStyle/>
                    <a:p>
                      <a:pPr lvl="0" algn="l" fontAlgn="ctr"/>
                      <a:r>
                        <a:rPr lang="en-US" sz="1600" u="none" strike="noStrike">
                          <a:effectLst/>
                        </a:rPr>
                        <a:t>Have objectives and measures aimed at </a:t>
                      </a:r>
                      <a:r>
                        <a:rPr lang="en-US" sz="1600" b="1" u="none" strike="noStrike">
                          <a:effectLst/>
                        </a:rPr>
                        <a:t>preventing the creation of risk</a:t>
                      </a:r>
                      <a:endParaRPr lang="en-US" sz="1600" b="1" i="0" u="none" strike="noStrike">
                        <a:solidFill>
                          <a:srgbClr val="004084"/>
                        </a:solidFill>
                        <a:effectLst/>
                        <a:latin typeface="+mj-lt"/>
                      </a:endParaRPr>
                    </a:p>
                  </a:txBody>
                  <a:tcPr marL="182880" marR="0" marT="0" marB="0" anchor="ctr"/>
                </a:tc>
                <a:extLst>
                  <a:ext uri="{0D108BD9-81ED-4DB2-BD59-A6C34878D82A}">
                    <a16:rowId xmlns:a16="http://schemas.microsoft.com/office/drawing/2014/main" val="2204496727"/>
                  </a:ext>
                </a:extLst>
              </a:tr>
              <a:tr h="398360">
                <a:tc>
                  <a:txBody>
                    <a:bodyPr/>
                    <a:lstStyle/>
                    <a:p>
                      <a:pPr algn="ctr" fontAlgn="b"/>
                      <a:r>
                        <a:rPr lang="en-US" sz="1400" b="1" u="none" strike="noStrike">
                          <a:effectLst/>
                        </a:rPr>
                        <a:t>3</a:t>
                      </a:r>
                      <a:endParaRPr lang="en-US" sz="1400" b="1" i="0" u="none" strike="noStrike">
                        <a:solidFill>
                          <a:srgbClr val="004084"/>
                        </a:solidFill>
                        <a:effectLst/>
                        <a:latin typeface="+mj-lt"/>
                      </a:endParaRPr>
                    </a:p>
                  </a:txBody>
                  <a:tcPr marL="0" marR="0" marT="0" marB="0" anchor="ctr"/>
                </a:tc>
                <a:tc>
                  <a:txBody>
                    <a:bodyPr/>
                    <a:lstStyle/>
                    <a:p>
                      <a:pPr lvl="0" algn="l" fontAlgn="ctr"/>
                      <a:r>
                        <a:rPr lang="en-US" sz="1600" u="none" strike="noStrike">
                          <a:effectLst/>
                        </a:rPr>
                        <a:t>Have objectives and measures aimed </a:t>
                      </a:r>
                      <a:r>
                        <a:rPr lang="en-US" sz="1600" b="1" u="none" strike="noStrike">
                          <a:effectLst/>
                        </a:rPr>
                        <a:t>at reducing existing risk</a:t>
                      </a:r>
                      <a:endParaRPr lang="en-US" sz="1600" b="1" i="0" u="none" strike="noStrike">
                        <a:solidFill>
                          <a:srgbClr val="004084"/>
                        </a:solidFill>
                        <a:effectLst/>
                        <a:latin typeface="+mj-lt"/>
                      </a:endParaRPr>
                    </a:p>
                  </a:txBody>
                  <a:tcPr marL="182880" marR="0" marT="0" marB="0" anchor="ctr"/>
                </a:tc>
                <a:extLst>
                  <a:ext uri="{0D108BD9-81ED-4DB2-BD59-A6C34878D82A}">
                    <a16:rowId xmlns:a16="http://schemas.microsoft.com/office/drawing/2014/main" val="2148404063"/>
                  </a:ext>
                </a:extLst>
              </a:tr>
              <a:tr h="659579">
                <a:tc>
                  <a:txBody>
                    <a:bodyPr/>
                    <a:lstStyle/>
                    <a:p>
                      <a:pPr algn="ctr" fontAlgn="b"/>
                      <a:r>
                        <a:rPr lang="en-US" sz="1400" b="1" u="none" strike="noStrike">
                          <a:effectLst/>
                        </a:rPr>
                        <a:t>4</a:t>
                      </a:r>
                      <a:endParaRPr lang="en-US" sz="1400" b="1" i="0" u="none" strike="noStrike">
                        <a:solidFill>
                          <a:srgbClr val="004084"/>
                        </a:solidFill>
                        <a:effectLst/>
                        <a:latin typeface="+mj-lt"/>
                      </a:endParaRPr>
                    </a:p>
                  </a:txBody>
                  <a:tcPr marL="0" marR="0" marT="0" marB="0" anchor="ctr"/>
                </a:tc>
                <a:tc>
                  <a:txBody>
                    <a:bodyPr/>
                    <a:lstStyle/>
                    <a:p>
                      <a:pPr lvl="0" algn="l" fontAlgn="ctr"/>
                      <a:r>
                        <a:rPr lang="en-US" sz="1600" u="none" strike="noStrike">
                          <a:effectLst/>
                        </a:rPr>
                        <a:t>Have objectives and measures aimed at </a:t>
                      </a:r>
                      <a:r>
                        <a:rPr lang="en-US" sz="1600" b="1" u="none" strike="noStrike">
                          <a:effectLst/>
                        </a:rPr>
                        <a:t>strengthening economic, social, health and environmental resilience</a:t>
                      </a:r>
                      <a:endParaRPr lang="en-US" sz="1600" b="1" i="0" u="none" strike="noStrike">
                        <a:solidFill>
                          <a:srgbClr val="004084"/>
                        </a:solidFill>
                        <a:effectLst/>
                        <a:latin typeface="+mj-lt"/>
                      </a:endParaRPr>
                    </a:p>
                  </a:txBody>
                  <a:tcPr marL="182880" marR="0" marT="0" marB="0" anchor="ctr"/>
                </a:tc>
                <a:extLst>
                  <a:ext uri="{0D108BD9-81ED-4DB2-BD59-A6C34878D82A}">
                    <a16:rowId xmlns:a16="http://schemas.microsoft.com/office/drawing/2014/main" val="2909715706"/>
                  </a:ext>
                </a:extLst>
              </a:tr>
              <a:tr h="528967">
                <a:tc>
                  <a:txBody>
                    <a:bodyPr/>
                    <a:lstStyle/>
                    <a:p>
                      <a:pPr algn="ctr" fontAlgn="b"/>
                      <a:r>
                        <a:rPr lang="en-US" sz="1400" b="1" u="none" strike="noStrike">
                          <a:effectLst/>
                        </a:rPr>
                        <a:t>5</a:t>
                      </a:r>
                      <a:endParaRPr lang="en-US" sz="1400" b="1" i="0" u="none" strike="noStrike">
                        <a:solidFill>
                          <a:srgbClr val="004084"/>
                        </a:solidFill>
                        <a:effectLst/>
                        <a:latin typeface="+mj-lt"/>
                      </a:endParaRPr>
                    </a:p>
                  </a:txBody>
                  <a:tcPr marL="0" marR="0" marT="0" marB="0" anchor="ctr"/>
                </a:tc>
                <a:tc>
                  <a:txBody>
                    <a:bodyPr/>
                    <a:lstStyle/>
                    <a:p>
                      <a:pPr lvl="0" algn="l" fontAlgn="ctr"/>
                      <a:r>
                        <a:rPr lang="en-US" sz="1600" u="none" strike="noStrike">
                          <a:effectLst/>
                        </a:rPr>
                        <a:t>Address the recommendations of </a:t>
                      </a:r>
                      <a:r>
                        <a:rPr lang="en-US" sz="1600" b="1" u="none" strike="noStrike">
                          <a:effectLst/>
                        </a:rPr>
                        <a:t>Priority 1, Understanding disaster risk</a:t>
                      </a:r>
                      <a:endParaRPr lang="en-US" sz="1600" b="1" i="0" u="none" strike="noStrike">
                        <a:solidFill>
                          <a:srgbClr val="004084"/>
                        </a:solidFill>
                        <a:effectLst/>
                        <a:latin typeface="+mj-lt"/>
                      </a:endParaRPr>
                    </a:p>
                  </a:txBody>
                  <a:tcPr marL="182880" marR="0" marT="0" marB="0" anchor="ctr"/>
                </a:tc>
                <a:extLst>
                  <a:ext uri="{0D108BD9-81ED-4DB2-BD59-A6C34878D82A}">
                    <a16:rowId xmlns:a16="http://schemas.microsoft.com/office/drawing/2014/main" val="1183319007"/>
                  </a:ext>
                </a:extLst>
              </a:tr>
              <a:tr h="659579">
                <a:tc>
                  <a:txBody>
                    <a:bodyPr/>
                    <a:lstStyle/>
                    <a:p>
                      <a:pPr algn="ctr" fontAlgn="b"/>
                      <a:r>
                        <a:rPr lang="en-US" sz="1400" b="1" u="none" strike="noStrike">
                          <a:effectLst/>
                        </a:rPr>
                        <a:t>6</a:t>
                      </a:r>
                      <a:endParaRPr lang="en-US" sz="1400" b="1" i="0" u="none" strike="noStrike">
                        <a:solidFill>
                          <a:srgbClr val="004084"/>
                        </a:solidFill>
                        <a:effectLst/>
                        <a:latin typeface="+mj-lt"/>
                      </a:endParaRPr>
                    </a:p>
                  </a:txBody>
                  <a:tcPr marL="0" marR="0" marT="0" marB="0" anchor="ctr"/>
                </a:tc>
                <a:tc>
                  <a:txBody>
                    <a:bodyPr/>
                    <a:lstStyle/>
                    <a:p>
                      <a:pPr lvl="0" algn="l" fontAlgn="ctr"/>
                      <a:r>
                        <a:rPr lang="en-US" sz="1600" u="none" strike="noStrike">
                          <a:effectLst/>
                        </a:rPr>
                        <a:t>Address the recommendations of </a:t>
                      </a:r>
                      <a:r>
                        <a:rPr lang="en-US" sz="1600" b="1" u="none" strike="noStrike">
                          <a:effectLst/>
                        </a:rPr>
                        <a:t>Priority 2, Strengthening disaster risk governanc</a:t>
                      </a:r>
                      <a:r>
                        <a:rPr lang="en-US" sz="1600" u="none" strike="noStrike">
                          <a:effectLst/>
                        </a:rPr>
                        <a:t>e to manage disaster risk</a:t>
                      </a:r>
                      <a:endParaRPr lang="en-US" sz="1600" b="0" i="0" u="none" strike="noStrike">
                        <a:solidFill>
                          <a:srgbClr val="004084"/>
                        </a:solidFill>
                        <a:effectLst/>
                        <a:latin typeface="+mj-lt"/>
                      </a:endParaRPr>
                    </a:p>
                  </a:txBody>
                  <a:tcPr marL="182880" marR="0" marT="0" marB="0" anchor="ctr"/>
                </a:tc>
                <a:extLst>
                  <a:ext uri="{0D108BD9-81ED-4DB2-BD59-A6C34878D82A}">
                    <a16:rowId xmlns:a16="http://schemas.microsoft.com/office/drawing/2014/main" val="2255194654"/>
                  </a:ext>
                </a:extLst>
              </a:tr>
              <a:tr h="659579">
                <a:tc>
                  <a:txBody>
                    <a:bodyPr/>
                    <a:lstStyle/>
                    <a:p>
                      <a:pPr algn="ctr" fontAlgn="b"/>
                      <a:r>
                        <a:rPr lang="en-US" sz="1400" b="1" u="none" strike="noStrike">
                          <a:effectLst/>
                        </a:rPr>
                        <a:t>7</a:t>
                      </a:r>
                      <a:endParaRPr lang="en-US" sz="1400" b="1" i="0" u="none" strike="noStrike">
                        <a:solidFill>
                          <a:srgbClr val="004084"/>
                        </a:solidFill>
                        <a:effectLst/>
                        <a:latin typeface="+mj-lt"/>
                      </a:endParaRPr>
                    </a:p>
                  </a:txBody>
                  <a:tcPr marL="0" marR="0" marT="0" marB="0" anchor="ctr"/>
                </a:tc>
                <a:tc>
                  <a:txBody>
                    <a:bodyPr/>
                    <a:lstStyle/>
                    <a:p>
                      <a:pPr lvl="0" algn="l" fontAlgn="ctr"/>
                      <a:r>
                        <a:rPr lang="en-US" sz="1600" u="none" strike="noStrike">
                          <a:effectLst/>
                        </a:rPr>
                        <a:t>Address the recommendations of </a:t>
                      </a:r>
                      <a:r>
                        <a:rPr lang="en-US" sz="1600" b="1" u="none" strike="noStrike">
                          <a:effectLst/>
                        </a:rPr>
                        <a:t>Priority 3, Investing in DRR </a:t>
                      </a:r>
                      <a:r>
                        <a:rPr lang="en-US" sz="1600" u="none" strike="noStrike">
                          <a:effectLst/>
                        </a:rPr>
                        <a:t>for resilience</a:t>
                      </a:r>
                      <a:endParaRPr lang="en-US" sz="1600" b="0" i="0" u="none" strike="noStrike">
                        <a:solidFill>
                          <a:srgbClr val="004084"/>
                        </a:solidFill>
                        <a:effectLst/>
                        <a:latin typeface="+mj-lt"/>
                      </a:endParaRPr>
                    </a:p>
                  </a:txBody>
                  <a:tcPr marL="182880" marR="0" marT="0" marB="0" anchor="ctr"/>
                </a:tc>
                <a:extLst>
                  <a:ext uri="{0D108BD9-81ED-4DB2-BD59-A6C34878D82A}">
                    <a16:rowId xmlns:a16="http://schemas.microsoft.com/office/drawing/2014/main" val="2419118195"/>
                  </a:ext>
                </a:extLst>
              </a:tr>
              <a:tr h="790189">
                <a:tc>
                  <a:txBody>
                    <a:bodyPr/>
                    <a:lstStyle/>
                    <a:p>
                      <a:pPr algn="ctr" fontAlgn="b"/>
                      <a:r>
                        <a:rPr lang="en-US" sz="1400" b="1" u="none" strike="noStrike">
                          <a:effectLst/>
                        </a:rPr>
                        <a:t>8</a:t>
                      </a:r>
                      <a:endParaRPr lang="en-US" sz="1400" b="1" i="0" u="none" strike="noStrike">
                        <a:solidFill>
                          <a:srgbClr val="004084"/>
                        </a:solidFill>
                        <a:effectLst/>
                        <a:latin typeface="+mj-lt"/>
                      </a:endParaRPr>
                    </a:p>
                  </a:txBody>
                  <a:tcPr marL="0" marR="0" marT="0" marB="0" anchor="ctr"/>
                </a:tc>
                <a:tc>
                  <a:txBody>
                    <a:bodyPr/>
                    <a:lstStyle/>
                    <a:p>
                      <a:pPr lvl="0" algn="l" fontAlgn="ctr"/>
                      <a:r>
                        <a:rPr lang="en-US" sz="1600" u="none" strike="noStrike">
                          <a:effectLst/>
                        </a:rPr>
                        <a:t>Address the recommendations of </a:t>
                      </a:r>
                      <a:r>
                        <a:rPr lang="en-US" sz="1600" b="1" u="none" strike="noStrike">
                          <a:effectLst/>
                        </a:rPr>
                        <a:t>Priority 4, Enhancing disaster preparedness for effective response and to “Build Back Better”</a:t>
                      </a:r>
                      <a:endParaRPr lang="en-US" sz="1600" b="1" i="0" u="none" strike="noStrike">
                        <a:solidFill>
                          <a:srgbClr val="004084"/>
                        </a:solidFill>
                        <a:effectLst/>
                        <a:latin typeface="+mj-lt"/>
                      </a:endParaRPr>
                    </a:p>
                  </a:txBody>
                  <a:tcPr marL="182880" marR="0" marT="0" marB="0" anchor="ctr"/>
                </a:tc>
                <a:extLst>
                  <a:ext uri="{0D108BD9-81ED-4DB2-BD59-A6C34878D82A}">
                    <a16:rowId xmlns:a16="http://schemas.microsoft.com/office/drawing/2014/main" val="3351884918"/>
                  </a:ext>
                </a:extLst>
              </a:tr>
              <a:tr h="581185">
                <a:tc>
                  <a:txBody>
                    <a:bodyPr/>
                    <a:lstStyle/>
                    <a:p>
                      <a:pPr algn="ctr" fontAlgn="b"/>
                      <a:r>
                        <a:rPr lang="en-US" sz="1400" b="1" u="none" strike="noStrike">
                          <a:effectLst/>
                        </a:rPr>
                        <a:t>9</a:t>
                      </a:r>
                      <a:endParaRPr lang="en-US" sz="1400" b="1" i="0" u="none" strike="noStrike">
                        <a:solidFill>
                          <a:srgbClr val="004084"/>
                        </a:solidFill>
                        <a:effectLst/>
                        <a:latin typeface="+mj-lt"/>
                      </a:endParaRPr>
                    </a:p>
                  </a:txBody>
                  <a:tcPr marL="0" marR="0" marT="0" marB="0" anchor="ctr"/>
                </a:tc>
                <a:tc>
                  <a:txBody>
                    <a:bodyPr/>
                    <a:lstStyle/>
                    <a:p>
                      <a:pPr lvl="0" algn="l" fontAlgn="ctr"/>
                      <a:r>
                        <a:rPr lang="en-US" sz="1600" u="none" strike="noStrike">
                          <a:effectLst/>
                        </a:rPr>
                        <a:t>Promote </a:t>
                      </a:r>
                      <a:r>
                        <a:rPr lang="en-US" sz="1600" b="1" u="none" strike="noStrike">
                          <a:effectLst/>
                        </a:rPr>
                        <a:t>policy coherenc</a:t>
                      </a:r>
                      <a:r>
                        <a:rPr lang="en-US" sz="1600" u="none" strike="noStrike">
                          <a:effectLst/>
                        </a:rPr>
                        <a:t>e and compliance, notably with the SDGs and the Paris Agreement</a:t>
                      </a:r>
                      <a:endParaRPr lang="en-US" sz="1600" b="0" i="0" u="none" strike="noStrike">
                        <a:solidFill>
                          <a:srgbClr val="004084"/>
                        </a:solidFill>
                        <a:effectLst/>
                        <a:latin typeface="+mj-lt"/>
                      </a:endParaRPr>
                    </a:p>
                  </a:txBody>
                  <a:tcPr marL="182880" marR="0" marT="0" marB="0" anchor="ctr"/>
                </a:tc>
                <a:extLst>
                  <a:ext uri="{0D108BD9-81ED-4DB2-BD59-A6C34878D82A}">
                    <a16:rowId xmlns:a16="http://schemas.microsoft.com/office/drawing/2014/main" val="4247195626"/>
                  </a:ext>
                </a:extLst>
              </a:tr>
              <a:tr h="566036">
                <a:tc>
                  <a:txBody>
                    <a:bodyPr/>
                    <a:lstStyle/>
                    <a:p>
                      <a:pPr algn="ctr" fontAlgn="b"/>
                      <a:r>
                        <a:rPr lang="en-US" sz="1400" b="1" u="none" strike="noStrike">
                          <a:effectLst/>
                        </a:rPr>
                        <a:t>10</a:t>
                      </a:r>
                      <a:endParaRPr lang="en-US" sz="1400" b="1" i="0" u="none" strike="noStrike">
                        <a:solidFill>
                          <a:srgbClr val="004084"/>
                        </a:solidFill>
                        <a:effectLst/>
                        <a:latin typeface="+mj-lt"/>
                      </a:endParaRPr>
                    </a:p>
                  </a:txBody>
                  <a:tcPr marL="0" marR="0" marT="0" marB="0" anchor="ctr"/>
                </a:tc>
                <a:tc>
                  <a:txBody>
                    <a:bodyPr/>
                    <a:lstStyle/>
                    <a:p>
                      <a:pPr lvl="0" algn="l" fontAlgn="ctr"/>
                      <a:r>
                        <a:rPr lang="en-US" sz="1600" u="none" strike="noStrike">
                          <a:effectLst/>
                        </a:rPr>
                        <a:t>Have mechanisms </a:t>
                      </a:r>
                      <a:r>
                        <a:rPr lang="en-US" sz="1600" b="0" u="none" strike="noStrike">
                          <a:effectLst/>
                        </a:rPr>
                        <a:t>to </a:t>
                      </a:r>
                      <a:r>
                        <a:rPr lang="en-US" sz="1600" b="1" u="none" strike="noStrike">
                          <a:effectLst/>
                        </a:rPr>
                        <a:t>follow-up, periodically assess </a:t>
                      </a:r>
                      <a:r>
                        <a:rPr lang="en-US" sz="1600" b="0" u="none" strike="noStrike">
                          <a:effectLst/>
                        </a:rPr>
                        <a:t>and publicly report on progress</a:t>
                      </a:r>
                      <a:endParaRPr lang="en-US" sz="1600" b="0" i="0" u="none" strike="noStrike">
                        <a:solidFill>
                          <a:srgbClr val="004084"/>
                        </a:solidFill>
                        <a:effectLst/>
                        <a:latin typeface="+mj-lt"/>
                      </a:endParaRPr>
                    </a:p>
                  </a:txBody>
                  <a:tcPr marL="182880" marR="0" marT="0" marB="0" anchor="ctr"/>
                </a:tc>
                <a:extLst>
                  <a:ext uri="{0D108BD9-81ED-4DB2-BD59-A6C34878D82A}">
                    <a16:rowId xmlns:a16="http://schemas.microsoft.com/office/drawing/2014/main" val="464871075"/>
                  </a:ext>
                </a:extLst>
              </a:tr>
            </a:tbl>
          </a:graphicData>
        </a:graphic>
      </p:graphicFrame>
    </p:spTree>
    <p:extLst>
      <p:ext uri="{BB962C8B-B14F-4D97-AF65-F5344CB8AC3E}">
        <p14:creationId xmlns:p14="http://schemas.microsoft.com/office/powerpoint/2010/main" val="4176539910"/>
      </p:ext>
    </p:extLst>
  </p:cSld>
  <p:clrMapOvr>
    <a:masterClrMapping/>
  </p:clrMapOvr>
  <p:transition spd="slow">
    <p:push/>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1">
            <a:extLst>
              <a:ext uri="{FF2B5EF4-FFF2-40B4-BE49-F238E27FC236}">
                <a16:creationId xmlns:a16="http://schemas.microsoft.com/office/drawing/2014/main" id="{A09A56BD-AE77-D8B3-F4F0-816520C17A13}"/>
              </a:ext>
            </a:extLst>
          </p:cNvPr>
          <p:cNvSpPr txBox="1">
            <a:spLocks/>
          </p:cNvSpPr>
          <p:nvPr/>
        </p:nvSpPr>
        <p:spPr bwMode="auto">
          <a:xfrm>
            <a:off x="6660398" y="1233055"/>
            <a:ext cx="4033002" cy="577812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0" tIns="52153" rIns="104306" bIns="52153" numCol="1" anchor="t" anchorCtr="0" compatLnSpc="1">
            <a:prstTxWarp prst="textNoShape">
              <a:avLst/>
            </a:prstTxWarp>
          </a:bodyPr>
          <a:lstStyle>
            <a:lvl1pPr algn="l" defTabSz="1042988" rtl="0" eaLnBrk="1" fontAlgn="base" hangingPunct="1">
              <a:spcBef>
                <a:spcPct val="0"/>
              </a:spcBef>
              <a:spcAft>
                <a:spcPct val="0"/>
              </a:spcAft>
              <a:defRPr sz="4000" b="1" cap="none" baseline="0">
                <a:solidFill>
                  <a:schemeClr val="bg1"/>
                </a:solidFill>
                <a:latin typeface="Roboto Black" panose="02000000000000000000" pitchFamily="2" charset="0"/>
                <a:ea typeface="Roboto Black" panose="02000000000000000000" pitchFamily="2" charset="0"/>
                <a:cs typeface="Roboto Black" panose="02000000000000000000" pitchFamily="2" charset="0"/>
              </a:defRPr>
            </a:lvl1pPr>
            <a:lvl2pPr algn="l" defTabSz="1042988" rtl="0" eaLnBrk="1" fontAlgn="base" hangingPunct="1">
              <a:spcBef>
                <a:spcPct val="0"/>
              </a:spcBef>
              <a:spcAft>
                <a:spcPct val="0"/>
              </a:spcAft>
              <a:defRPr sz="4500" b="1">
                <a:solidFill>
                  <a:srgbClr val="25A2E3"/>
                </a:solidFill>
                <a:latin typeface="Helvetica Neue" charset="0"/>
                <a:ea typeface="ＭＳ Ｐゴシック" charset="0"/>
                <a:cs typeface="Arial" charset="0"/>
              </a:defRPr>
            </a:lvl2pPr>
            <a:lvl3pPr algn="l" defTabSz="1042988" rtl="0" eaLnBrk="1" fontAlgn="base" hangingPunct="1">
              <a:spcBef>
                <a:spcPct val="0"/>
              </a:spcBef>
              <a:spcAft>
                <a:spcPct val="0"/>
              </a:spcAft>
              <a:defRPr sz="4500" b="1">
                <a:solidFill>
                  <a:srgbClr val="25A2E3"/>
                </a:solidFill>
                <a:latin typeface="Helvetica Neue" charset="0"/>
                <a:ea typeface="ＭＳ Ｐゴシック" charset="0"/>
                <a:cs typeface="Arial" charset="0"/>
              </a:defRPr>
            </a:lvl3pPr>
            <a:lvl4pPr algn="l" defTabSz="1042988" rtl="0" eaLnBrk="1" fontAlgn="base" hangingPunct="1">
              <a:spcBef>
                <a:spcPct val="0"/>
              </a:spcBef>
              <a:spcAft>
                <a:spcPct val="0"/>
              </a:spcAft>
              <a:defRPr sz="4500" b="1">
                <a:solidFill>
                  <a:srgbClr val="25A2E3"/>
                </a:solidFill>
                <a:latin typeface="Helvetica Neue" charset="0"/>
                <a:ea typeface="ＭＳ Ｐゴシック" charset="0"/>
                <a:cs typeface="Arial" charset="0"/>
              </a:defRPr>
            </a:lvl4pPr>
            <a:lvl5pPr algn="l" defTabSz="1042988" rtl="0" eaLnBrk="1" fontAlgn="base" hangingPunct="1">
              <a:spcBef>
                <a:spcPct val="0"/>
              </a:spcBef>
              <a:spcAft>
                <a:spcPct val="0"/>
              </a:spcAft>
              <a:defRPr sz="4500" b="1">
                <a:solidFill>
                  <a:srgbClr val="25A2E3"/>
                </a:solidFill>
                <a:latin typeface="Helvetica Neue" charset="0"/>
                <a:ea typeface="ＭＳ Ｐゴシック" charset="0"/>
                <a:cs typeface="Arial" charset="0"/>
              </a:defRPr>
            </a:lvl5pPr>
            <a:lvl6pPr marL="457200" algn="l" defTabSz="1042988" rtl="0" eaLnBrk="1" fontAlgn="base" hangingPunct="1">
              <a:spcBef>
                <a:spcPct val="0"/>
              </a:spcBef>
              <a:spcAft>
                <a:spcPct val="0"/>
              </a:spcAft>
              <a:defRPr sz="5000" b="1">
                <a:solidFill>
                  <a:srgbClr val="25A2E3"/>
                </a:solidFill>
                <a:latin typeface="Arial" charset="0"/>
                <a:ea typeface="ＭＳ Ｐゴシック" charset="0"/>
                <a:cs typeface="Arial" charset="0"/>
              </a:defRPr>
            </a:lvl6pPr>
            <a:lvl7pPr marL="914400" algn="l" defTabSz="1042988" rtl="0" eaLnBrk="1" fontAlgn="base" hangingPunct="1">
              <a:spcBef>
                <a:spcPct val="0"/>
              </a:spcBef>
              <a:spcAft>
                <a:spcPct val="0"/>
              </a:spcAft>
              <a:defRPr sz="5000" b="1">
                <a:solidFill>
                  <a:srgbClr val="25A2E3"/>
                </a:solidFill>
                <a:latin typeface="Arial" charset="0"/>
                <a:ea typeface="ＭＳ Ｐゴシック" charset="0"/>
                <a:cs typeface="Arial" charset="0"/>
              </a:defRPr>
            </a:lvl7pPr>
            <a:lvl8pPr marL="1371600" algn="l" defTabSz="1042988" rtl="0" eaLnBrk="1" fontAlgn="base" hangingPunct="1">
              <a:spcBef>
                <a:spcPct val="0"/>
              </a:spcBef>
              <a:spcAft>
                <a:spcPct val="0"/>
              </a:spcAft>
              <a:defRPr sz="5000" b="1">
                <a:solidFill>
                  <a:srgbClr val="25A2E3"/>
                </a:solidFill>
                <a:latin typeface="Arial" charset="0"/>
                <a:ea typeface="ＭＳ Ｐゴシック" charset="0"/>
                <a:cs typeface="Arial" charset="0"/>
              </a:defRPr>
            </a:lvl8pPr>
            <a:lvl9pPr marL="1828800" algn="l" defTabSz="1042988" rtl="0" eaLnBrk="1" fontAlgn="base" hangingPunct="1">
              <a:spcBef>
                <a:spcPct val="0"/>
              </a:spcBef>
              <a:spcAft>
                <a:spcPct val="0"/>
              </a:spcAft>
              <a:defRPr sz="5000" b="1">
                <a:solidFill>
                  <a:srgbClr val="25A2E3"/>
                </a:solidFill>
                <a:latin typeface="Arial" charset="0"/>
                <a:ea typeface="ＭＳ Ｐゴシック" charset="0"/>
                <a:cs typeface="Arial" charset="0"/>
              </a:defRPr>
            </a:lvl9pPr>
          </a:lstStyle>
          <a:p>
            <a:pPr marL="50800" indent="-50800"/>
            <a:r>
              <a:rPr lang="fr-FR" sz="4400" kern="0"/>
              <a:t>The Sendai Framework Monitor</a:t>
            </a:r>
          </a:p>
          <a:p>
            <a:pPr marL="50800" indent="-50800"/>
            <a:endParaRPr lang="fr-FR" sz="4400" kern="0"/>
          </a:p>
          <a:p>
            <a:pPr marL="50800" indent="-50800"/>
            <a:r>
              <a:rPr lang="fr-FR" sz="4400" kern="0"/>
              <a:t>SFM</a:t>
            </a:r>
            <a:endParaRPr lang="fr-FR" sz="5400" kern="0"/>
          </a:p>
        </p:txBody>
      </p:sp>
      <p:sp>
        <p:nvSpPr>
          <p:cNvPr id="4" name="Rectangle 3">
            <a:extLst>
              <a:ext uri="{FF2B5EF4-FFF2-40B4-BE49-F238E27FC236}">
                <a16:creationId xmlns:a16="http://schemas.microsoft.com/office/drawing/2014/main" id="{C1CCBFB7-FB91-D5C2-4F20-9BCC7644701A}"/>
              </a:ext>
            </a:extLst>
          </p:cNvPr>
          <p:cNvSpPr/>
          <p:nvPr/>
        </p:nvSpPr>
        <p:spPr>
          <a:xfrm>
            <a:off x="0" y="0"/>
            <a:ext cx="6126480" cy="8199120"/>
          </a:xfrm>
          <a:prstGeom prst="rect">
            <a:avLst/>
          </a:prstGeom>
          <a:solidFill>
            <a:srgbClr val="181717">
              <a:alpha val="92941"/>
            </a:srgb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pic>
        <p:nvPicPr>
          <p:cNvPr id="2" name="Picture 1">
            <a:extLst>
              <a:ext uri="{FF2B5EF4-FFF2-40B4-BE49-F238E27FC236}">
                <a16:creationId xmlns:a16="http://schemas.microsoft.com/office/drawing/2014/main" id="{D892AA3D-82FD-F037-0F0D-CD09B5E56E55}"/>
              </a:ext>
            </a:extLst>
          </p:cNvPr>
          <p:cNvPicPr>
            <a:picLocks noChangeAspect="1"/>
          </p:cNvPicPr>
          <p:nvPr/>
        </p:nvPicPr>
        <p:blipFill rotWithShape="1">
          <a:blip r:embed="rId2"/>
          <a:srcRect l="12754" t="18099" r="22803" b="16782"/>
          <a:stretch/>
        </p:blipFill>
        <p:spPr>
          <a:xfrm>
            <a:off x="48667" y="1976730"/>
            <a:ext cx="6052487" cy="3479190"/>
          </a:xfrm>
          <a:prstGeom prst="rect">
            <a:avLst/>
          </a:prstGeom>
        </p:spPr>
      </p:pic>
    </p:spTree>
    <p:extLst>
      <p:ext uri="{BB962C8B-B14F-4D97-AF65-F5344CB8AC3E}">
        <p14:creationId xmlns:p14="http://schemas.microsoft.com/office/powerpoint/2010/main" val="4257900774"/>
      </p:ext>
    </p:extLst>
  </p:cSld>
  <p:clrMapOvr>
    <a:masterClrMapping/>
  </p:clrMapOvr>
  <p:transition spd="slow">
    <p:push/>
  </p:transition>
</p:sld>
</file>

<file path=ppt/slides/slide4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E1DB58-8CD9-4E7B-B086-EEE1D61EE9AA}"/>
              </a:ext>
            </a:extLst>
          </p:cNvPr>
          <p:cNvSpPr>
            <a:spLocks noGrp="1"/>
          </p:cNvSpPr>
          <p:nvPr>
            <p:ph type="title"/>
          </p:nvPr>
        </p:nvSpPr>
        <p:spPr>
          <a:xfrm>
            <a:off x="493612" y="0"/>
            <a:ext cx="9706175" cy="1261270"/>
          </a:xfrm>
        </p:spPr>
        <p:txBody>
          <a:bodyPr>
            <a:normAutofit/>
          </a:bodyPr>
          <a:lstStyle/>
          <a:p>
            <a:r>
              <a:rPr lang="en-US" kern="1200">
                <a:solidFill>
                  <a:srgbClr val="004084"/>
                </a:solidFill>
                <a:latin typeface="+mj-lt"/>
                <a:ea typeface="Verdana"/>
                <a:sym typeface="Verdana"/>
              </a:rPr>
              <a:t>DRR strategies in the Sendai Framework Monitor (SFM)</a:t>
            </a:r>
          </a:p>
        </p:txBody>
      </p:sp>
      <p:sp>
        <p:nvSpPr>
          <p:cNvPr id="3" name="Content Placeholder 2">
            <a:extLst>
              <a:ext uri="{FF2B5EF4-FFF2-40B4-BE49-F238E27FC236}">
                <a16:creationId xmlns:a16="http://schemas.microsoft.com/office/drawing/2014/main" id="{DD0B0B5B-6DD0-43FE-A3A3-1B79F454DEF0}"/>
              </a:ext>
            </a:extLst>
          </p:cNvPr>
          <p:cNvSpPr>
            <a:spLocks noGrp="1"/>
          </p:cNvSpPr>
          <p:nvPr>
            <p:ph idx="1"/>
          </p:nvPr>
        </p:nvSpPr>
        <p:spPr>
          <a:xfrm>
            <a:off x="5080543" y="1418431"/>
            <a:ext cx="5523956" cy="5638800"/>
          </a:xfrm>
        </p:spPr>
        <p:txBody>
          <a:bodyPr/>
          <a:lstStyle/>
          <a:p>
            <a:pPr marL="0" lvl="0" indent="0" algn="just">
              <a:spcBef>
                <a:spcPts val="0"/>
              </a:spcBef>
              <a:buNone/>
            </a:pPr>
            <a:endParaRPr lang="en-US"/>
          </a:p>
          <a:p>
            <a:pPr lvl="0" algn="just">
              <a:spcBef>
                <a:spcPts val="0"/>
              </a:spcBef>
            </a:pPr>
            <a:r>
              <a:rPr lang="en-US"/>
              <a:t>Average score in Africa is</a:t>
            </a:r>
            <a:r>
              <a:rPr lang="en-US" b="1"/>
              <a:t> </a:t>
            </a:r>
            <a:r>
              <a:rPr lang="en-US" sz="2400" b="1"/>
              <a:t>0.63</a:t>
            </a:r>
            <a:r>
              <a:rPr lang="en-US"/>
              <a:t>.</a:t>
            </a:r>
          </a:p>
          <a:p>
            <a:pPr marL="0" lvl="0" indent="0" algn="just">
              <a:spcBef>
                <a:spcPts val="0"/>
              </a:spcBef>
              <a:buNone/>
            </a:pPr>
            <a:endParaRPr lang="en-US"/>
          </a:p>
          <a:p>
            <a:pPr lvl="0" algn="just">
              <a:spcBef>
                <a:spcPts val="0"/>
              </a:spcBef>
            </a:pPr>
            <a:r>
              <a:rPr lang="en-US"/>
              <a:t>Countries report lowest scores for the following items:</a:t>
            </a:r>
          </a:p>
          <a:p>
            <a:pPr marL="806450" lvl="1" indent="-285750" algn="just">
              <a:spcBef>
                <a:spcPts val="1200"/>
              </a:spcBef>
              <a:buClr>
                <a:srgbClr val="FF9933"/>
              </a:buClr>
              <a:buFontTx/>
              <a:buChar char="-"/>
            </a:pPr>
            <a:r>
              <a:rPr lang="en-US" sz="1600"/>
              <a:t>Item 7: Address the recommendations of Priority 3, Investing in DRR for resilience</a:t>
            </a:r>
          </a:p>
          <a:p>
            <a:pPr marL="806450" lvl="1" indent="-285750" algn="just">
              <a:spcBef>
                <a:spcPts val="1200"/>
              </a:spcBef>
              <a:buClr>
                <a:srgbClr val="FF9933"/>
              </a:buClr>
              <a:buFontTx/>
              <a:buChar char="-"/>
            </a:pPr>
            <a:r>
              <a:rPr lang="en-US" sz="1600"/>
              <a:t>Item 9: Promote </a:t>
            </a:r>
            <a:r>
              <a:rPr lang="en-US" sz="1600" b="1"/>
              <a:t>policy coherenc</a:t>
            </a:r>
            <a:r>
              <a:rPr lang="en-US" sz="1600"/>
              <a:t>e and compliance, notably with the SDGs and the Paris Agreement</a:t>
            </a:r>
          </a:p>
          <a:p>
            <a:pPr marL="806450" lvl="1" indent="-285750" algn="just">
              <a:spcBef>
                <a:spcPts val="1200"/>
              </a:spcBef>
              <a:buClr>
                <a:srgbClr val="FF9933"/>
              </a:buClr>
              <a:buFontTx/>
              <a:buChar char="-"/>
            </a:pPr>
            <a:r>
              <a:rPr lang="en-US" sz="1600"/>
              <a:t>Item 10: Have mechanisms to follow-up, periodically assess and publicly report on progress</a:t>
            </a:r>
          </a:p>
          <a:p>
            <a:pPr lvl="0" algn="just"/>
            <a:endParaRPr lang="en-US"/>
          </a:p>
        </p:txBody>
      </p:sp>
      <p:pic>
        <p:nvPicPr>
          <p:cNvPr id="4" name="Picture 3">
            <a:extLst>
              <a:ext uri="{FF2B5EF4-FFF2-40B4-BE49-F238E27FC236}">
                <a16:creationId xmlns:a16="http://schemas.microsoft.com/office/drawing/2014/main" id="{158B8B6B-2A0D-404C-97F1-00877A156578}"/>
              </a:ext>
            </a:extLst>
          </p:cNvPr>
          <p:cNvPicPr>
            <a:picLocks noChangeAspect="1"/>
          </p:cNvPicPr>
          <p:nvPr/>
        </p:nvPicPr>
        <p:blipFill rotWithShape="1">
          <a:blip r:embed="rId2"/>
          <a:srcRect l="12945" t="11235" r="14371" b="5534"/>
          <a:stretch/>
        </p:blipFill>
        <p:spPr>
          <a:xfrm>
            <a:off x="203629" y="1336879"/>
            <a:ext cx="4609671" cy="3299079"/>
          </a:xfrm>
          <a:prstGeom prst="rect">
            <a:avLst/>
          </a:prstGeom>
        </p:spPr>
      </p:pic>
      <p:sp>
        <p:nvSpPr>
          <p:cNvPr id="5" name="Oval 4">
            <a:extLst>
              <a:ext uri="{FF2B5EF4-FFF2-40B4-BE49-F238E27FC236}">
                <a16:creationId xmlns:a16="http://schemas.microsoft.com/office/drawing/2014/main" id="{202F6694-2432-4D2E-B15C-E3B4CF3A7DAC}"/>
              </a:ext>
            </a:extLst>
          </p:cNvPr>
          <p:cNvSpPr/>
          <p:nvPr/>
        </p:nvSpPr>
        <p:spPr>
          <a:xfrm>
            <a:off x="479418" y="5076031"/>
            <a:ext cx="1978746" cy="1810239"/>
          </a:xfrm>
          <a:prstGeom prst="ellipse">
            <a:avLst/>
          </a:prstGeom>
          <a:solidFill>
            <a:srgbClr val="A0BED7"/>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4400" b="1"/>
              <a:t>24 </a:t>
            </a:r>
            <a:r>
              <a:rPr lang="en-GB" sz="1800" b="1"/>
              <a:t>countries</a:t>
            </a:r>
          </a:p>
          <a:p>
            <a:pPr algn="ctr"/>
            <a:r>
              <a:rPr lang="en-GB" sz="1800" b="1"/>
              <a:t>started</a:t>
            </a:r>
            <a:endParaRPr lang="en-GB" sz="4400" b="1"/>
          </a:p>
        </p:txBody>
      </p:sp>
      <p:sp>
        <p:nvSpPr>
          <p:cNvPr id="11" name="Rectangle 10">
            <a:extLst>
              <a:ext uri="{FF2B5EF4-FFF2-40B4-BE49-F238E27FC236}">
                <a16:creationId xmlns:a16="http://schemas.microsoft.com/office/drawing/2014/main" id="{3CBF8729-4EDC-2743-B250-09F344D6A76E}"/>
              </a:ext>
            </a:extLst>
          </p:cNvPr>
          <p:cNvSpPr/>
          <p:nvPr/>
        </p:nvSpPr>
        <p:spPr>
          <a:xfrm>
            <a:off x="5080544" y="946765"/>
            <a:ext cx="5523956" cy="393085"/>
          </a:xfrm>
          <a:prstGeom prst="rect">
            <a:avLst/>
          </a:prstGeom>
          <a:solidFill>
            <a:schemeClr val="accent6">
              <a:lumMod val="60000"/>
              <a:lumOff val="40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800" b="1">
                <a:solidFill>
                  <a:schemeClr val="bg1"/>
                </a:solidFill>
                <a:latin typeface="+mj-lt"/>
                <a:ea typeface="Roboto Black" panose="02000000000000000000" pitchFamily="2" charset="0"/>
                <a:cs typeface="Roboto Black" panose="02000000000000000000" pitchFamily="2" charset="0"/>
              </a:rPr>
              <a:t>Key messages</a:t>
            </a:r>
            <a:endParaRPr lang="en-GB" sz="2000" b="1">
              <a:solidFill>
                <a:schemeClr val="bg1"/>
              </a:solidFill>
              <a:latin typeface="+mj-lt"/>
              <a:ea typeface="Roboto Black" panose="02000000000000000000" pitchFamily="2" charset="0"/>
              <a:cs typeface="Roboto Black" panose="02000000000000000000" pitchFamily="2" charset="0"/>
            </a:endParaRPr>
          </a:p>
        </p:txBody>
      </p:sp>
    </p:spTree>
    <p:extLst>
      <p:ext uri="{BB962C8B-B14F-4D97-AF65-F5344CB8AC3E}">
        <p14:creationId xmlns:p14="http://schemas.microsoft.com/office/powerpoint/2010/main" val="3777857847"/>
      </p:ext>
    </p:extLst>
  </p:cSld>
  <p:clrMapOvr>
    <a:masterClrMapping/>
  </p:clrMapOvr>
  <p:transition spd="slow">
    <p:push/>
  </p:transition>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re 6">
            <a:extLst>
              <a:ext uri="{FF2B5EF4-FFF2-40B4-BE49-F238E27FC236}">
                <a16:creationId xmlns:a16="http://schemas.microsoft.com/office/drawing/2014/main" id="{066CF597-33A8-E34F-83A8-EAF0F0DB163F}"/>
              </a:ext>
            </a:extLst>
          </p:cNvPr>
          <p:cNvSpPr>
            <a:spLocks noGrp="1"/>
          </p:cNvSpPr>
          <p:nvPr>
            <p:ph type="title"/>
          </p:nvPr>
        </p:nvSpPr>
        <p:spPr>
          <a:xfrm>
            <a:off x="534988" y="180231"/>
            <a:ext cx="9623425" cy="885130"/>
          </a:xfrm>
        </p:spPr>
        <p:txBody>
          <a:bodyPr vert="horz" wrap="square" lIns="0" tIns="52153" rIns="104306" bIns="52153" numCol="1" anchor="ctr" anchorCtr="0" compatLnSpc="1">
            <a:prstTxWarp prst="textNoShape">
              <a:avLst/>
            </a:prstTxWarp>
            <a:normAutofit/>
          </a:bodyPr>
          <a:lstStyle/>
          <a:p>
            <a:r>
              <a:rPr lang="fr-FR"/>
              <a:t>Target F – International </a:t>
            </a:r>
            <a:r>
              <a:rPr lang="fr-FR" err="1"/>
              <a:t>cooperation</a:t>
            </a:r>
            <a:r>
              <a:rPr lang="fr-FR"/>
              <a:t> and </a:t>
            </a:r>
            <a:r>
              <a:rPr lang="fr-FR" err="1"/>
              <a:t>investments</a:t>
            </a:r>
            <a:endParaRPr lang="fr-FR" b="1" cap="none" baseline="0">
              <a:latin typeface="Roboto Black" panose="02000000000000000000" pitchFamily="2" charset="0"/>
              <a:ea typeface="Roboto Black" panose="02000000000000000000" pitchFamily="2" charset="0"/>
              <a:cs typeface="Roboto Black" panose="02000000000000000000" pitchFamily="2" charset="0"/>
            </a:endParaRPr>
          </a:p>
        </p:txBody>
      </p:sp>
      <p:sp>
        <p:nvSpPr>
          <p:cNvPr id="8" name="Espace réservé du contenu 7">
            <a:extLst>
              <a:ext uri="{FF2B5EF4-FFF2-40B4-BE49-F238E27FC236}">
                <a16:creationId xmlns:a16="http://schemas.microsoft.com/office/drawing/2014/main" id="{33351B76-4918-4840-8A49-1CE474758318}"/>
              </a:ext>
            </a:extLst>
          </p:cNvPr>
          <p:cNvSpPr>
            <a:spLocks noGrp="1"/>
          </p:cNvSpPr>
          <p:nvPr>
            <p:ph sz="half" idx="1"/>
          </p:nvPr>
        </p:nvSpPr>
        <p:spPr>
          <a:xfrm>
            <a:off x="534987" y="1476375"/>
            <a:ext cx="9929813" cy="1644196"/>
          </a:xfrm>
          <a:noFill/>
          <a:ln>
            <a:solidFill>
              <a:schemeClr val="bg1"/>
            </a:solidFill>
          </a:ln>
        </p:spPr>
        <p:txBody>
          <a:bodyPr vert="horz" wrap="square" lIns="0" tIns="52153" rIns="104306" bIns="52153" numCol="1" anchor="ctr" anchorCtr="0" compatLnSpc="1">
            <a:prstTxWarp prst="textNoShape">
              <a:avLst/>
            </a:prstTxWarp>
            <a:normAutofit/>
          </a:bodyPr>
          <a:lstStyle/>
          <a:p>
            <a:pPr marL="182563" indent="0">
              <a:buNone/>
            </a:pPr>
            <a:r>
              <a:rPr lang="fr-CH" b="1">
                <a:solidFill>
                  <a:schemeClr val="bg1"/>
                </a:solidFill>
                <a:highlight>
                  <a:srgbClr val="0F9F9F"/>
                </a:highlight>
              </a:rPr>
              <a:t>Target F: </a:t>
            </a:r>
            <a:r>
              <a:rPr lang="fr-CH" err="1">
                <a:solidFill>
                  <a:schemeClr val="accent1"/>
                </a:solidFill>
              </a:rPr>
              <a:t>Substantially</a:t>
            </a:r>
            <a:r>
              <a:rPr lang="fr-CH">
                <a:solidFill>
                  <a:schemeClr val="accent1"/>
                </a:solidFill>
              </a:rPr>
              <a:t> </a:t>
            </a:r>
            <a:r>
              <a:rPr lang="fr-CH" err="1">
                <a:solidFill>
                  <a:schemeClr val="accent1"/>
                </a:solidFill>
              </a:rPr>
              <a:t>enhance</a:t>
            </a:r>
            <a:r>
              <a:rPr lang="fr-CH">
                <a:solidFill>
                  <a:schemeClr val="accent1"/>
                </a:solidFill>
              </a:rPr>
              <a:t> </a:t>
            </a:r>
            <a:r>
              <a:rPr lang="fr-CH" b="1">
                <a:solidFill>
                  <a:schemeClr val="bg1"/>
                </a:solidFill>
                <a:highlight>
                  <a:srgbClr val="0F9F9F"/>
                </a:highlight>
              </a:rPr>
              <a:t>international </a:t>
            </a:r>
            <a:r>
              <a:rPr lang="fr-CH" b="1" err="1">
                <a:solidFill>
                  <a:schemeClr val="bg1"/>
                </a:solidFill>
                <a:highlight>
                  <a:srgbClr val="0F9F9F"/>
                </a:highlight>
              </a:rPr>
              <a:t>cooperation</a:t>
            </a:r>
            <a:r>
              <a:rPr lang="fr-CH" b="1">
                <a:solidFill>
                  <a:schemeClr val="bg1"/>
                </a:solidFill>
                <a:highlight>
                  <a:srgbClr val="0F9F9F"/>
                </a:highlight>
              </a:rPr>
              <a:t> to </a:t>
            </a:r>
            <a:r>
              <a:rPr lang="fr-CH" b="1" err="1">
                <a:solidFill>
                  <a:schemeClr val="bg1"/>
                </a:solidFill>
                <a:highlight>
                  <a:srgbClr val="0F9F9F"/>
                </a:highlight>
              </a:rPr>
              <a:t>developing</a:t>
            </a:r>
            <a:r>
              <a:rPr lang="fr-CH" b="1">
                <a:solidFill>
                  <a:schemeClr val="bg1"/>
                </a:solidFill>
                <a:highlight>
                  <a:srgbClr val="0F9F9F"/>
                </a:highlight>
              </a:rPr>
              <a:t> countries </a:t>
            </a:r>
            <a:r>
              <a:rPr lang="fr-CH" err="1">
                <a:solidFill>
                  <a:schemeClr val="accent1"/>
                </a:solidFill>
              </a:rPr>
              <a:t>through</a:t>
            </a:r>
            <a:r>
              <a:rPr lang="fr-CH">
                <a:solidFill>
                  <a:schemeClr val="accent1"/>
                </a:solidFill>
              </a:rPr>
              <a:t> </a:t>
            </a:r>
            <a:r>
              <a:rPr lang="fr-CH" err="1">
                <a:solidFill>
                  <a:schemeClr val="accent1"/>
                </a:solidFill>
              </a:rPr>
              <a:t>adequate</a:t>
            </a:r>
            <a:r>
              <a:rPr lang="fr-CH">
                <a:solidFill>
                  <a:schemeClr val="accent1"/>
                </a:solidFill>
              </a:rPr>
              <a:t> and </a:t>
            </a:r>
            <a:r>
              <a:rPr lang="fr-CH" err="1">
                <a:solidFill>
                  <a:schemeClr val="accent1"/>
                </a:solidFill>
              </a:rPr>
              <a:t>sustainable</a:t>
            </a:r>
            <a:r>
              <a:rPr lang="fr-CH">
                <a:solidFill>
                  <a:schemeClr val="accent1"/>
                </a:solidFill>
              </a:rPr>
              <a:t> support to </a:t>
            </a:r>
            <a:r>
              <a:rPr lang="fr-CH" err="1">
                <a:solidFill>
                  <a:schemeClr val="accent1"/>
                </a:solidFill>
              </a:rPr>
              <a:t>complement</a:t>
            </a:r>
            <a:r>
              <a:rPr lang="fr-CH">
                <a:solidFill>
                  <a:schemeClr val="accent1"/>
                </a:solidFill>
              </a:rPr>
              <a:t> </a:t>
            </a:r>
            <a:r>
              <a:rPr lang="fr-CH" err="1">
                <a:solidFill>
                  <a:schemeClr val="accent1"/>
                </a:solidFill>
              </a:rPr>
              <a:t>their</a:t>
            </a:r>
            <a:r>
              <a:rPr lang="fr-CH">
                <a:solidFill>
                  <a:schemeClr val="accent1"/>
                </a:solidFill>
              </a:rPr>
              <a:t> national actions for </a:t>
            </a:r>
            <a:r>
              <a:rPr lang="fr-CH" err="1">
                <a:solidFill>
                  <a:schemeClr val="accent1"/>
                </a:solidFill>
              </a:rPr>
              <a:t>implementation</a:t>
            </a:r>
            <a:r>
              <a:rPr lang="fr-CH">
                <a:solidFill>
                  <a:schemeClr val="accent1"/>
                </a:solidFill>
              </a:rPr>
              <a:t> of the </a:t>
            </a:r>
            <a:r>
              <a:rPr lang="fr-CH" err="1">
                <a:solidFill>
                  <a:schemeClr val="accent1"/>
                </a:solidFill>
              </a:rPr>
              <a:t>present</a:t>
            </a:r>
            <a:r>
              <a:rPr lang="fr-CH">
                <a:solidFill>
                  <a:schemeClr val="accent1"/>
                </a:solidFill>
              </a:rPr>
              <a:t> Framework by 2030.”</a:t>
            </a:r>
          </a:p>
        </p:txBody>
      </p:sp>
      <p:sp>
        <p:nvSpPr>
          <p:cNvPr id="12" name="Espace réservé du contenu 2">
            <a:extLst>
              <a:ext uri="{FF2B5EF4-FFF2-40B4-BE49-F238E27FC236}">
                <a16:creationId xmlns:a16="http://schemas.microsoft.com/office/drawing/2014/main" id="{ED8BF696-56D2-8745-B987-4A4DB00EC1C1}"/>
              </a:ext>
            </a:extLst>
          </p:cNvPr>
          <p:cNvSpPr txBox="1">
            <a:spLocks/>
          </p:cNvSpPr>
          <p:nvPr/>
        </p:nvSpPr>
        <p:spPr bwMode="auto">
          <a:xfrm>
            <a:off x="666179" y="3318483"/>
            <a:ext cx="9492233" cy="354942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0" tIns="52153" rIns="104306" bIns="52153" numCol="1" anchor="t" anchorCtr="0" compatLnSpc="1">
            <a:prstTxWarp prst="textNoShape">
              <a:avLst/>
            </a:prstTxWarp>
          </a:bodyPr>
          <a:lstStyle>
            <a:lvl1pPr marL="390525" indent="-390525" algn="l" defTabSz="1042988" rtl="0" eaLnBrk="1" fontAlgn="base" hangingPunct="1">
              <a:lnSpc>
                <a:spcPct val="120000"/>
              </a:lnSpc>
              <a:spcBef>
                <a:spcPct val="20000"/>
              </a:spcBef>
              <a:spcAft>
                <a:spcPct val="0"/>
              </a:spcAft>
              <a:buClr>
                <a:srgbClr val="FF9933"/>
              </a:buClr>
              <a:buFont typeface="Wingdings" panose="05000000000000000000" pitchFamily="2" charset="2"/>
              <a:buChar char="§"/>
              <a:defRPr sz="2000">
                <a:solidFill>
                  <a:srgbClr val="004084"/>
                </a:solidFill>
                <a:latin typeface="Roboto" panose="02000000000000000000" pitchFamily="2" charset="0"/>
                <a:ea typeface="Roboto" panose="02000000000000000000" pitchFamily="2" charset="0"/>
                <a:cs typeface="Roboto" panose="02000000000000000000" pitchFamily="2" charset="0"/>
              </a:defRPr>
            </a:lvl1pPr>
            <a:lvl2pPr marL="742950" indent="-285750" algn="l" defTabSz="1042988" rtl="0" eaLnBrk="1" fontAlgn="base" hangingPunct="1">
              <a:lnSpc>
                <a:spcPct val="120000"/>
              </a:lnSpc>
              <a:spcBef>
                <a:spcPct val="20000"/>
              </a:spcBef>
              <a:spcAft>
                <a:spcPct val="0"/>
              </a:spcAft>
              <a:buClr>
                <a:srgbClr val="004084"/>
              </a:buClr>
              <a:buFont typeface="Arial" panose="020B0604020202020204" pitchFamily="34" charset="0"/>
              <a:buChar char="‒"/>
              <a:defRPr sz="1600">
                <a:solidFill>
                  <a:srgbClr val="004084"/>
                </a:solidFill>
                <a:latin typeface="Roboto" panose="02000000000000000000" pitchFamily="2" charset="0"/>
                <a:ea typeface="Roboto" panose="02000000000000000000" pitchFamily="2" charset="0"/>
                <a:cs typeface="Roboto" panose="02000000000000000000" pitchFamily="2" charset="0"/>
              </a:defRPr>
            </a:lvl2pPr>
            <a:lvl3pPr marL="1073150" indent="-268288" algn="l" defTabSz="1042988" rtl="0" eaLnBrk="1" fontAlgn="base" hangingPunct="1">
              <a:lnSpc>
                <a:spcPct val="120000"/>
              </a:lnSpc>
              <a:spcBef>
                <a:spcPct val="20000"/>
              </a:spcBef>
              <a:spcAft>
                <a:spcPct val="0"/>
              </a:spcAft>
              <a:buFont typeface="Wingdings" panose="05000000000000000000" pitchFamily="2" charset="2"/>
              <a:buChar char="§"/>
              <a:defRPr sz="1500" i="0">
                <a:solidFill>
                  <a:srgbClr val="004084"/>
                </a:solidFill>
                <a:latin typeface="Roboto" panose="02000000000000000000" pitchFamily="2" charset="0"/>
                <a:ea typeface="Roboto" panose="02000000000000000000" pitchFamily="2" charset="0"/>
                <a:cs typeface="Roboto" panose="02000000000000000000" pitchFamily="2" charset="0"/>
              </a:defRPr>
            </a:lvl3pPr>
            <a:lvl4pPr marL="1824038" indent="-260350" algn="l" defTabSz="1042988" rtl="0" eaLnBrk="1" fontAlgn="base" hangingPunct="1">
              <a:spcBef>
                <a:spcPct val="20000"/>
              </a:spcBef>
              <a:spcAft>
                <a:spcPct val="0"/>
              </a:spcAft>
              <a:buFont typeface="Arial" charset="0"/>
              <a:defRPr sz="1800">
                <a:solidFill>
                  <a:schemeClr val="tx1"/>
                </a:solidFill>
                <a:latin typeface="+mn-lt"/>
                <a:ea typeface="Arial" charset="0"/>
                <a:cs typeface="+mn-cs"/>
              </a:defRPr>
            </a:lvl4pPr>
            <a:lvl5pPr marL="2346325" indent="-260350" algn="l" defTabSz="1042988" rtl="0" eaLnBrk="1" fontAlgn="base" hangingPunct="1">
              <a:spcBef>
                <a:spcPct val="20000"/>
              </a:spcBef>
              <a:spcAft>
                <a:spcPct val="0"/>
              </a:spcAft>
              <a:buFont typeface="Arial" charset="0"/>
              <a:defRPr sz="1800">
                <a:solidFill>
                  <a:schemeClr val="tx1"/>
                </a:solidFill>
                <a:latin typeface="+mn-lt"/>
                <a:ea typeface="Arial" charset="0"/>
                <a:cs typeface="+mn-cs"/>
              </a:defRPr>
            </a:lvl5pPr>
            <a:lvl6pPr marL="2803525" indent="-260350" algn="l" defTabSz="1042988" rtl="0" eaLnBrk="1" fontAlgn="base" hangingPunct="1">
              <a:spcBef>
                <a:spcPct val="20000"/>
              </a:spcBef>
              <a:spcAft>
                <a:spcPct val="0"/>
              </a:spcAft>
              <a:buFont typeface="Arial" charset="0"/>
              <a:defRPr sz="1800">
                <a:solidFill>
                  <a:schemeClr val="tx1"/>
                </a:solidFill>
                <a:latin typeface="+mn-lt"/>
                <a:ea typeface="Arial" charset="0"/>
                <a:cs typeface="+mn-cs"/>
              </a:defRPr>
            </a:lvl6pPr>
            <a:lvl7pPr marL="3260725" indent="-260350" algn="l" defTabSz="1042988" rtl="0" eaLnBrk="1" fontAlgn="base" hangingPunct="1">
              <a:spcBef>
                <a:spcPct val="20000"/>
              </a:spcBef>
              <a:spcAft>
                <a:spcPct val="0"/>
              </a:spcAft>
              <a:buFont typeface="Arial" charset="0"/>
              <a:defRPr sz="1800">
                <a:solidFill>
                  <a:schemeClr val="tx1"/>
                </a:solidFill>
                <a:latin typeface="+mn-lt"/>
                <a:ea typeface="Arial" charset="0"/>
                <a:cs typeface="+mn-cs"/>
              </a:defRPr>
            </a:lvl7pPr>
            <a:lvl8pPr marL="3717925" indent="-260350" algn="l" defTabSz="1042988" rtl="0" eaLnBrk="1" fontAlgn="base" hangingPunct="1">
              <a:spcBef>
                <a:spcPct val="20000"/>
              </a:spcBef>
              <a:spcAft>
                <a:spcPct val="0"/>
              </a:spcAft>
              <a:buFont typeface="Arial" charset="0"/>
              <a:defRPr sz="1800">
                <a:solidFill>
                  <a:schemeClr val="tx1"/>
                </a:solidFill>
                <a:latin typeface="+mn-lt"/>
                <a:ea typeface="Arial" charset="0"/>
                <a:cs typeface="+mn-cs"/>
              </a:defRPr>
            </a:lvl8pPr>
            <a:lvl9pPr marL="4175125" indent="-260350" algn="l" defTabSz="1042988" rtl="0" eaLnBrk="1" fontAlgn="base" hangingPunct="1">
              <a:spcBef>
                <a:spcPct val="20000"/>
              </a:spcBef>
              <a:spcAft>
                <a:spcPct val="0"/>
              </a:spcAft>
              <a:buFont typeface="Arial" charset="0"/>
              <a:defRPr sz="1800">
                <a:solidFill>
                  <a:schemeClr val="tx1"/>
                </a:solidFill>
                <a:latin typeface="+mn-lt"/>
                <a:ea typeface="Arial" charset="0"/>
                <a:cs typeface="+mn-cs"/>
              </a:defRPr>
            </a:lvl9pPr>
          </a:lstStyle>
          <a:p>
            <a:pPr lvl="0"/>
            <a:r>
              <a:rPr lang="en-US"/>
              <a:t>Highlight the </a:t>
            </a:r>
            <a:r>
              <a:rPr lang="en-US" b="1"/>
              <a:t>role of international cooperation </a:t>
            </a:r>
            <a:r>
              <a:rPr lang="en-US"/>
              <a:t>in accelerating the implementation of the Sendai Framework.</a:t>
            </a:r>
          </a:p>
          <a:p>
            <a:pPr marL="0" lvl="0" indent="0">
              <a:buNone/>
            </a:pPr>
            <a:endParaRPr lang="en-US"/>
          </a:p>
          <a:p>
            <a:r>
              <a:rPr lang="en-US" b="1"/>
              <a:t>8 indicators </a:t>
            </a:r>
            <a:r>
              <a:rPr lang="en-US"/>
              <a:t>which measure progress in</a:t>
            </a:r>
            <a:r>
              <a:rPr lang="fr-FR"/>
              <a:t>:</a:t>
            </a:r>
          </a:p>
          <a:p>
            <a:pPr lvl="1"/>
            <a:r>
              <a:rPr lang="en-US" sz="2000"/>
              <a:t>Financing </a:t>
            </a:r>
            <a:r>
              <a:rPr lang="fr-FR" sz="2000"/>
              <a:t>(ODA) </a:t>
            </a:r>
            <a:endParaRPr lang="en-US" sz="2000"/>
          </a:p>
          <a:p>
            <a:pPr lvl="1"/>
            <a:r>
              <a:rPr lang="en-US" sz="2000"/>
              <a:t>Technology transfer </a:t>
            </a:r>
          </a:p>
          <a:p>
            <a:pPr lvl="1"/>
            <a:r>
              <a:rPr lang="en-US" sz="2000"/>
              <a:t>Capacity development</a:t>
            </a:r>
          </a:p>
          <a:p>
            <a:pPr marL="457200" lvl="1" indent="0">
              <a:buNone/>
            </a:pPr>
            <a:endParaRPr lang="fr-FR" sz="2000">
              <a:solidFill>
                <a:schemeClr val="accent1"/>
              </a:solidFill>
            </a:endParaRPr>
          </a:p>
          <a:p>
            <a:endParaRPr lang="fr-FR" kern="0"/>
          </a:p>
        </p:txBody>
      </p:sp>
    </p:spTree>
    <p:extLst>
      <p:ext uri="{BB962C8B-B14F-4D97-AF65-F5344CB8AC3E}">
        <p14:creationId xmlns:p14="http://schemas.microsoft.com/office/powerpoint/2010/main" val="2695985446"/>
      </p:ext>
    </p:extLst>
  </p:cSld>
  <p:clrMapOvr>
    <a:masterClrMapping/>
  </p:clrMapOvr>
  <p:transition spd="slow">
    <p:push/>
  </p:transition>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leau 5">
            <a:extLst>
              <a:ext uri="{FF2B5EF4-FFF2-40B4-BE49-F238E27FC236}">
                <a16:creationId xmlns:a16="http://schemas.microsoft.com/office/drawing/2014/main" id="{3638E7D2-4871-B04C-85FB-0BCAF6A7498B}"/>
              </a:ext>
            </a:extLst>
          </p:cNvPr>
          <p:cNvGraphicFramePr>
            <a:graphicFrameLocks noGrp="1"/>
          </p:cNvGraphicFramePr>
          <p:nvPr>
            <p:extLst>
              <p:ext uri="{D42A27DB-BD31-4B8C-83A1-F6EECF244321}">
                <p14:modId xmlns:p14="http://schemas.microsoft.com/office/powerpoint/2010/main" val="1494123021"/>
              </p:ext>
            </p:extLst>
          </p:nvPr>
        </p:nvGraphicFramePr>
        <p:xfrm>
          <a:off x="666179" y="463524"/>
          <a:ext cx="9721081" cy="5394887"/>
        </p:xfrm>
        <a:graphic>
          <a:graphicData uri="http://schemas.openxmlformats.org/drawingml/2006/table">
            <a:tbl>
              <a:tblPr firstRow="1" firstCol="1" bandRow="1">
                <a:tableStyleId>{BC89EF96-8CEA-46FF-86C4-4CE0E7609802}</a:tableStyleId>
              </a:tblPr>
              <a:tblGrid>
                <a:gridCol w="669135">
                  <a:extLst>
                    <a:ext uri="{9D8B030D-6E8A-4147-A177-3AD203B41FA5}">
                      <a16:colId xmlns:a16="http://schemas.microsoft.com/office/drawing/2014/main" val="2357957273"/>
                    </a:ext>
                  </a:extLst>
                </a:gridCol>
                <a:gridCol w="9051946">
                  <a:extLst>
                    <a:ext uri="{9D8B030D-6E8A-4147-A177-3AD203B41FA5}">
                      <a16:colId xmlns:a16="http://schemas.microsoft.com/office/drawing/2014/main" val="4194483004"/>
                    </a:ext>
                  </a:extLst>
                </a:gridCol>
              </a:tblGrid>
              <a:tr h="626046">
                <a:tc>
                  <a:txBody>
                    <a:bodyPr/>
                    <a:lstStyle/>
                    <a:p>
                      <a:pPr lvl="0" algn="r"/>
                      <a:r>
                        <a:rPr lang="en-FR" sz="1400" b="0">
                          <a:solidFill>
                            <a:schemeClr val="accent1"/>
                          </a:solidFill>
                          <a:effectLst/>
                          <a:latin typeface="+mn-lt"/>
                        </a:rPr>
                        <a:t>F-1</a:t>
                      </a:r>
                      <a:endParaRPr lang="en-FR" sz="1400" b="0">
                        <a:solidFill>
                          <a:schemeClr val="accent1"/>
                        </a:solidFill>
                        <a:effectLst/>
                        <a:latin typeface="+mn-lt"/>
                        <a:ea typeface="Times New Roman" panose="02020603050405020304" pitchFamily="18" charset="0"/>
                        <a:cs typeface="Times New Roman" panose="02020603050405020304" pitchFamily="18" charset="0"/>
                      </a:endParaRPr>
                    </a:p>
                  </a:txBody>
                  <a:tcPr marL="108654" marR="108654" marT="0" marB="0" anchor="ctr">
                    <a:lnL w="12700" cmpd="sng">
                      <a:noFill/>
                    </a:lnL>
                    <a:lnR w="12700" cmpd="sng">
                      <a:noFill/>
                    </a:lnR>
                    <a:lnT w="12700" cmpd="sng">
                      <a:noFill/>
                    </a:lnT>
                    <a:lnB w="25400" cmpd="sng">
                      <a:noFill/>
                    </a:lnB>
                    <a:lnTlToBr w="12700" cmpd="sng">
                      <a:noFill/>
                      <a:prstDash val="solid"/>
                    </a:lnTlToBr>
                    <a:lnBlToTr w="12700" cmpd="sng">
                      <a:noFill/>
                      <a:prstDash val="solid"/>
                    </a:lnBlToTr>
                    <a:noFill/>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fr-FR" sz="1400" b="0" kern="1200">
                          <a:solidFill>
                            <a:schemeClr val="bg1"/>
                          </a:solidFill>
                          <a:effectLst/>
                          <a:highlight>
                            <a:srgbClr val="0F9F9F"/>
                          </a:highlight>
                          <a:latin typeface="+mn-lt"/>
                          <a:ea typeface="Times New Roman" panose="02020603050405020304" pitchFamily="18" charset="0"/>
                          <a:cs typeface="Calibri" panose="020F0502020204030204" pitchFamily="34" charset="0"/>
                        </a:rPr>
                        <a:t>Total official international support</a:t>
                      </a:r>
                      <a:r>
                        <a:rPr lang="fr-FR" sz="1400" b="0">
                          <a:solidFill>
                            <a:schemeClr val="accent1"/>
                          </a:solidFill>
                          <a:effectLst/>
                          <a:latin typeface="+mn-lt"/>
                          <a:ea typeface="Times New Roman" panose="02020603050405020304" pitchFamily="18" charset="0"/>
                          <a:cs typeface="Calibri" panose="020F0502020204030204" pitchFamily="34" charset="0"/>
                        </a:rPr>
                        <a:t>, (official </a:t>
                      </a:r>
                      <a:r>
                        <a:rPr lang="fr-FR" sz="1400" b="0" err="1">
                          <a:solidFill>
                            <a:schemeClr val="accent1"/>
                          </a:solidFill>
                          <a:effectLst/>
                          <a:latin typeface="+mn-lt"/>
                          <a:ea typeface="Times New Roman" panose="02020603050405020304" pitchFamily="18" charset="0"/>
                          <a:cs typeface="Calibri" panose="020F0502020204030204" pitchFamily="34" charset="0"/>
                        </a:rPr>
                        <a:t>development</a:t>
                      </a:r>
                      <a:r>
                        <a:rPr lang="fr-FR" sz="1400" b="0">
                          <a:solidFill>
                            <a:schemeClr val="accent1"/>
                          </a:solidFill>
                          <a:effectLst/>
                          <a:latin typeface="+mn-lt"/>
                          <a:ea typeface="Times New Roman" panose="02020603050405020304" pitchFamily="18" charset="0"/>
                          <a:cs typeface="Calibri" panose="020F0502020204030204" pitchFamily="34" charset="0"/>
                        </a:rPr>
                        <a:t> assistance (ODA) plus </a:t>
                      </a:r>
                      <a:r>
                        <a:rPr lang="fr-FR" sz="1400" b="0" err="1">
                          <a:solidFill>
                            <a:schemeClr val="accent1"/>
                          </a:solidFill>
                          <a:effectLst/>
                          <a:latin typeface="+mn-lt"/>
                          <a:ea typeface="Times New Roman" panose="02020603050405020304" pitchFamily="18" charset="0"/>
                          <a:cs typeface="Calibri" panose="020F0502020204030204" pitchFamily="34" charset="0"/>
                        </a:rPr>
                        <a:t>other</a:t>
                      </a:r>
                      <a:r>
                        <a:rPr lang="fr-FR" sz="1400" b="0">
                          <a:solidFill>
                            <a:schemeClr val="accent1"/>
                          </a:solidFill>
                          <a:effectLst/>
                          <a:latin typeface="+mn-lt"/>
                          <a:ea typeface="Times New Roman" panose="02020603050405020304" pitchFamily="18" charset="0"/>
                          <a:cs typeface="Calibri" panose="020F0502020204030204" pitchFamily="34" charset="0"/>
                        </a:rPr>
                        <a:t> official flows), for national actions in </a:t>
                      </a:r>
                      <a:r>
                        <a:rPr lang="fr-FR" sz="1400" b="0" err="1">
                          <a:solidFill>
                            <a:schemeClr val="accent1"/>
                          </a:solidFill>
                          <a:effectLst/>
                          <a:latin typeface="+mn-lt"/>
                          <a:ea typeface="Times New Roman" panose="02020603050405020304" pitchFamily="18" charset="0"/>
                          <a:cs typeface="Calibri" panose="020F0502020204030204" pitchFamily="34" charset="0"/>
                        </a:rPr>
                        <a:t>disaster</a:t>
                      </a:r>
                      <a:r>
                        <a:rPr lang="fr-FR" sz="1400" b="0">
                          <a:solidFill>
                            <a:schemeClr val="accent1"/>
                          </a:solidFill>
                          <a:effectLst/>
                          <a:latin typeface="+mn-lt"/>
                          <a:ea typeface="Times New Roman" panose="02020603050405020304" pitchFamily="18" charset="0"/>
                          <a:cs typeface="Calibri" panose="020F0502020204030204" pitchFamily="34" charset="0"/>
                        </a:rPr>
                        <a:t> </a:t>
                      </a:r>
                      <a:r>
                        <a:rPr lang="fr-FR" sz="1400" b="0" err="1">
                          <a:solidFill>
                            <a:schemeClr val="accent1"/>
                          </a:solidFill>
                          <a:effectLst/>
                          <a:latin typeface="+mn-lt"/>
                          <a:ea typeface="Times New Roman" panose="02020603050405020304" pitchFamily="18" charset="0"/>
                          <a:cs typeface="Calibri" panose="020F0502020204030204" pitchFamily="34" charset="0"/>
                        </a:rPr>
                        <a:t>risk</a:t>
                      </a:r>
                      <a:r>
                        <a:rPr lang="fr-FR" sz="1400" b="0">
                          <a:solidFill>
                            <a:schemeClr val="accent1"/>
                          </a:solidFill>
                          <a:effectLst/>
                          <a:latin typeface="+mn-lt"/>
                          <a:ea typeface="Times New Roman" panose="02020603050405020304" pitchFamily="18" charset="0"/>
                          <a:cs typeface="Calibri" panose="020F0502020204030204" pitchFamily="34" charset="0"/>
                        </a:rPr>
                        <a:t> </a:t>
                      </a:r>
                      <a:r>
                        <a:rPr lang="fr-FR" sz="1400" b="0" err="1">
                          <a:solidFill>
                            <a:schemeClr val="accent1"/>
                          </a:solidFill>
                          <a:effectLst/>
                          <a:latin typeface="+mn-lt"/>
                          <a:ea typeface="Times New Roman" panose="02020603050405020304" pitchFamily="18" charset="0"/>
                          <a:cs typeface="Calibri" panose="020F0502020204030204" pitchFamily="34" charset="0"/>
                        </a:rPr>
                        <a:t>reduction</a:t>
                      </a:r>
                      <a:r>
                        <a:rPr lang="fr-FR" sz="1400" b="0">
                          <a:solidFill>
                            <a:schemeClr val="accent1"/>
                          </a:solidFill>
                          <a:effectLst/>
                          <a:latin typeface="+mn-lt"/>
                          <a:ea typeface="Times New Roman" panose="02020603050405020304" pitchFamily="18" charset="0"/>
                          <a:cs typeface="Calibri" panose="020F0502020204030204" pitchFamily="34" charset="0"/>
                        </a:rPr>
                        <a:t>. </a:t>
                      </a:r>
                    </a:p>
                    <a:p>
                      <a:pPr marL="0" marR="0" lvl="0" indent="0" algn="l" defTabSz="457200" rtl="0" eaLnBrk="1" fontAlgn="auto" latinLnBrk="0" hangingPunct="1">
                        <a:lnSpc>
                          <a:spcPct val="100000"/>
                        </a:lnSpc>
                        <a:spcBef>
                          <a:spcPts val="0"/>
                        </a:spcBef>
                        <a:spcAft>
                          <a:spcPts val="0"/>
                        </a:spcAft>
                        <a:buClrTx/>
                        <a:buSzTx/>
                        <a:buFontTx/>
                        <a:buNone/>
                        <a:tabLst/>
                        <a:defRPr/>
                      </a:pPr>
                      <a:endParaRPr lang="fr-AZ" sz="1400" b="0">
                        <a:solidFill>
                          <a:schemeClr val="accent1"/>
                        </a:solidFill>
                        <a:effectLst/>
                        <a:latin typeface="+mn-lt"/>
                        <a:ea typeface="Times New Roman" panose="02020603050405020304" pitchFamily="18" charset="0"/>
                        <a:cs typeface="Cordia New" panose="020B0304020202020204" pitchFamily="34" charset="-34"/>
                      </a:endParaRPr>
                    </a:p>
                  </a:txBody>
                  <a:tcPr marL="68580" marR="68580" marT="0" marB="0" anchor="ctr">
                    <a:lnL w="12700" cmpd="sng">
                      <a:noFill/>
                    </a:lnL>
                    <a:lnR w="12700" cmpd="sng">
                      <a:noFill/>
                    </a:lnR>
                    <a:lnT w="12700" cmpd="sng">
                      <a:noFill/>
                    </a:lnT>
                    <a:lnB w="254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457048471"/>
                  </a:ext>
                </a:extLst>
              </a:tr>
              <a:tr h="626046">
                <a:tc>
                  <a:txBody>
                    <a:bodyPr/>
                    <a:lstStyle/>
                    <a:p>
                      <a:pPr lvl="0" algn="r"/>
                      <a:r>
                        <a:rPr lang="en-FR" sz="1400" b="0">
                          <a:solidFill>
                            <a:schemeClr val="accent1"/>
                          </a:solidFill>
                          <a:effectLst/>
                          <a:latin typeface="+mn-lt"/>
                        </a:rPr>
                        <a:t>F-</a:t>
                      </a:r>
                      <a:r>
                        <a:rPr lang="fr-FR" sz="1400" b="0">
                          <a:solidFill>
                            <a:schemeClr val="accent1"/>
                          </a:solidFill>
                          <a:effectLst/>
                          <a:latin typeface="+mn-lt"/>
                        </a:rPr>
                        <a:t>2</a:t>
                      </a:r>
                      <a:endParaRPr lang="en-FR" sz="1400" b="0">
                        <a:solidFill>
                          <a:schemeClr val="accent1"/>
                        </a:solidFill>
                        <a:effectLst/>
                        <a:latin typeface="+mn-lt"/>
                        <a:ea typeface="Times New Roman" panose="02020603050405020304" pitchFamily="18" charset="0"/>
                        <a:cs typeface="Times New Roman" panose="02020603050405020304" pitchFamily="18" charset="0"/>
                      </a:endParaRPr>
                    </a:p>
                  </a:txBody>
                  <a:tcPr marL="108654" marR="108654" marT="0" marB="0" anchor="ctr">
                    <a:lnL w="12700" cmpd="sng">
                      <a:noFill/>
                    </a:lnL>
                    <a:lnR w="12700" cmpd="sng">
                      <a:noFill/>
                    </a:lnR>
                    <a:lnT w="25400" cmpd="sng">
                      <a:noFill/>
                    </a:lnT>
                    <a:lnB w="12700" cmpd="sng">
                      <a:noFill/>
                    </a:lnB>
                    <a:lnTlToBr w="12700" cmpd="sng">
                      <a:noFill/>
                      <a:prstDash val="solid"/>
                    </a:lnTlToBr>
                    <a:lnBlToTr w="12700" cmpd="sng">
                      <a:noFill/>
                      <a:prstDash val="solid"/>
                    </a:lnBlToTr>
                    <a:noFill/>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FR" sz="1400" kern="1200">
                          <a:solidFill>
                            <a:schemeClr val="accent1"/>
                          </a:solidFill>
                          <a:effectLst/>
                          <a:latin typeface="+mn-lt"/>
                          <a:cs typeface="Calibri" panose="020F0502020204030204" pitchFamily="34" charset="0"/>
                        </a:rPr>
                        <a:t>Total official international support (ODA plus other official flows) for national actions in disaster risk reduction provided by </a:t>
                      </a:r>
                      <a:r>
                        <a:rPr lang="en-FR" sz="1400" b="0">
                          <a:solidFill>
                            <a:schemeClr val="bg1"/>
                          </a:solidFill>
                          <a:effectLst/>
                          <a:highlight>
                            <a:srgbClr val="0F9F9F"/>
                          </a:highlight>
                        </a:rPr>
                        <a:t>multilateral agencies. </a:t>
                      </a:r>
                      <a:endParaRPr lang="en-FR" sz="1600" b="0">
                        <a:solidFill>
                          <a:schemeClr val="bg1"/>
                        </a:solidFill>
                        <a:effectLst/>
                        <a:highlight>
                          <a:srgbClr val="0F9F9F"/>
                        </a:highlight>
                        <a:latin typeface="Times New Roman" panose="02020603050405020304" pitchFamily="18" charset="0"/>
                        <a:ea typeface="Times New Roman" panose="02020603050405020304" pitchFamily="18" charset="0"/>
                        <a:cs typeface="Times New Roman" panose="02020603050405020304" pitchFamily="18" charset="0"/>
                      </a:endParaRPr>
                    </a:p>
                    <a:p>
                      <a:pPr algn="l"/>
                      <a:endParaRPr lang="fr-AZ" sz="1400" b="0" kern="1200">
                        <a:solidFill>
                          <a:schemeClr val="bg1"/>
                        </a:solidFill>
                        <a:effectLst/>
                        <a:highlight>
                          <a:srgbClr val="0F9F9F"/>
                        </a:highlight>
                        <a:latin typeface="+mn-lt"/>
                        <a:ea typeface="Times New Roman" panose="02020603050405020304" pitchFamily="18" charset="0"/>
                        <a:cs typeface="Calibri" panose="020F0502020204030204" pitchFamily="34" charset="0"/>
                      </a:endParaRPr>
                    </a:p>
                  </a:txBody>
                  <a:tcPr marL="68580" marR="68580" marT="0" marB="0" anchor="ctr">
                    <a:lnL w="12700" cmpd="sng">
                      <a:noFill/>
                    </a:lnL>
                    <a:lnR w="12700" cmpd="sng">
                      <a:noFill/>
                    </a:lnR>
                    <a:lnT w="254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3538886803"/>
                  </a:ext>
                </a:extLst>
              </a:tr>
              <a:tr h="626046">
                <a:tc>
                  <a:txBody>
                    <a:bodyPr/>
                    <a:lstStyle/>
                    <a:p>
                      <a:pPr lvl="0" algn="r"/>
                      <a:r>
                        <a:rPr lang="en-FR" sz="1400" b="0">
                          <a:solidFill>
                            <a:schemeClr val="accent1"/>
                          </a:solidFill>
                          <a:effectLst/>
                          <a:latin typeface="+mn-lt"/>
                        </a:rPr>
                        <a:t>F-</a:t>
                      </a:r>
                      <a:r>
                        <a:rPr lang="fr-FR" sz="1400" b="0">
                          <a:solidFill>
                            <a:schemeClr val="accent1"/>
                          </a:solidFill>
                          <a:effectLst/>
                          <a:latin typeface="+mn-lt"/>
                        </a:rPr>
                        <a:t>3</a:t>
                      </a:r>
                      <a:endParaRPr lang="en-FR" sz="1400" b="0">
                        <a:solidFill>
                          <a:schemeClr val="accent1"/>
                        </a:solidFill>
                        <a:effectLst/>
                        <a:latin typeface="+mn-lt"/>
                        <a:ea typeface="Times New Roman" panose="02020603050405020304" pitchFamily="18" charset="0"/>
                        <a:cs typeface="Times New Roman" panose="02020603050405020304" pitchFamily="18" charset="0"/>
                      </a:endParaRPr>
                    </a:p>
                  </a:txBody>
                  <a:tcPr marL="108654" marR="108654"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fr-FR" sz="1400">
                          <a:solidFill>
                            <a:schemeClr val="accent1"/>
                          </a:solidFill>
                          <a:effectLst/>
                          <a:latin typeface="+mn-lt"/>
                          <a:ea typeface="Times New Roman" panose="02020603050405020304" pitchFamily="18" charset="0"/>
                          <a:cs typeface="Calibri" panose="020F0502020204030204" pitchFamily="34" charset="0"/>
                        </a:rPr>
                        <a:t>Total official international support (ODA plus </a:t>
                      </a:r>
                      <a:r>
                        <a:rPr lang="fr-FR" sz="1400" err="1">
                          <a:solidFill>
                            <a:schemeClr val="accent1"/>
                          </a:solidFill>
                          <a:effectLst/>
                          <a:latin typeface="+mn-lt"/>
                          <a:ea typeface="Times New Roman" panose="02020603050405020304" pitchFamily="18" charset="0"/>
                          <a:cs typeface="Calibri" panose="020F0502020204030204" pitchFamily="34" charset="0"/>
                        </a:rPr>
                        <a:t>other</a:t>
                      </a:r>
                      <a:r>
                        <a:rPr lang="fr-FR" sz="1400">
                          <a:solidFill>
                            <a:schemeClr val="accent1"/>
                          </a:solidFill>
                          <a:effectLst/>
                          <a:latin typeface="+mn-lt"/>
                          <a:ea typeface="Times New Roman" panose="02020603050405020304" pitchFamily="18" charset="0"/>
                          <a:cs typeface="Calibri" panose="020F0502020204030204" pitchFamily="34" charset="0"/>
                        </a:rPr>
                        <a:t> official flows) for national actions in </a:t>
                      </a:r>
                      <a:r>
                        <a:rPr lang="fr-FR" sz="1400" err="1">
                          <a:solidFill>
                            <a:schemeClr val="accent1"/>
                          </a:solidFill>
                          <a:effectLst/>
                          <a:latin typeface="+mn-lt"/>
                          <a:ea typeface="Times New Roman" panose="02020603050405020304" pitchFamily="18" charset="0"/>
                          <a:cs typeface="Calibri" panose="020F0502020204030204" pitchFamily="34" charset="0"/>
                        </a:rPr>
                        <a:t>disaster</a:t>
                      </a:r>
                      <a:r>
                        <a:rPr lang="fr-FR" sz="1400">
                          <a:solidFill>
                            <a:schemeClr val="accent1"/>
                          </a:solidFill>
                          <a:effectLst/>
                          <a:latin typeface="+mn-lt"/>
                          <a:ea typeface="Times New Roman" panose="02020603050405020304" pitchFamily="18" charset="0"/>
                          <a:cs typeface="Calibri" panose="020F0502020204030204" pitchFamily="34" charset="0"/>
                        </a:rPr>
                        <a:t> </a:t>
                      </a:r>
                      <a:r>
                        <a:rPr lang="fr-FR" sz="1400" err="1">
                          <a:solidFill>
                            <a:schemeClr val="accent1"/>
                          </a:solidFill>
                          <a:effectLst/>
                          <a:latin typeface="+mn-lt"/>
                          <a:ea typeface="Times New Roman" panose="02020603050405020304" pitchFamily="18" charset="0"/>
                          <a:cs typeface="Calibri" panose="020F0502020204030204" pitchFamily="34" charset="0"/>
                        </a:rPr>
                        <a:t>risk</a:t>
                      </a:r>
                      <a:r>
                        <a:rPr lang="fr-FR" sz="1400">
                          <a:solidFill>
                            <a:schemeClr val="accent1"/>
                          </a:solidFill>
                          <a:effectLst/>
                          <a:latin typeface="+mn-lt"/>
                          <a:ea typeface="Times New Roman" panose="02020603050405020304" pitchFamily="18" charset="0"/>
                          <a:cs typeface="Calibri" panose="020F0502020204030204" pitchFamily="34" charset="0"/>
                        </a:rPr>
                        <a:t> </a:t>
                      </a:r>
                      <a:r>
                        <a:rPr lang="fr-FR" sz="1400" err="1">
                          <a:solidFill>
                            <a:schemeClr val="accent1"/>
                          </a:solidFill>
                          <a:effectLst/>
                          <a:latin typeface="+mn-lt"/>
                          <a:ea typeface="Times New Roman" panose="02020603050405020304" pitchFamily="18" charset="0"/>
                          <a:cs typeface="Calibri" panose="020F0502020204030204" pitchFamily="34" charset="0"/>
                        </a:rPr>
                        <a:t>reduction</a:t>
                      </a:r>
                      <a:r>
                        <a:rPr lang="fr-FR" sz="1400">
                          <a:solidFill>
                            <a:schemeClr val="accent1"/>
                          </a:solidFill>
                          <a:effectLst/>
                          <a:latin typeface="+mn-lt"/>
                          <a:ea typeface="Times New Roman" panose="02020603050405020304" pitchFamily="18" charset="0"/>
                          <a:cs typeface="Calibri" panose="020F0502020204030204" pitchFamily="34" charset="0"/>
                        </a:rPr>
                        <a:t> </a:t>
                      </a:r>
                      <a:r>
                        <a:rPr lang="fr-FR" sz="1400" b="0" kern="1200" err="1">
                          <a:solidFill>
                            <a:schemeClr val="bg1"/>
                          </a:solidFill>
                          <a:effectLst/>
                          <a:highlight>
                            <a:srgbClr val="0F9F9F"/>
                          </a:highlight>
                          <a:latin typeface="+mn-lt"/>
                          <a:ea typeface="+mn-ea"/>
                          <a:cs typeface="+mn-cs"/>
                        </a:rPr>
                        <a:t>provided</a:t>
                      </a:r>
                      <a:r>
                        <a:rPr lang="fr-FR" sz="1400" b="0" kern="1200">
                          <a:solidFill>
                            <a:schemeClr val="bg1"/>
                          </a:solidFill>
                          <a:effectLst/>
                          <a:highlight>
                            <a:srgbClr val="0F9F9F"/>
                          </a:highlight>
                          <a:latin typeface="+mn-lt"/>
                          <a:ea typeface="+mn-ea"/>
                          <a:cs typeface="+mn-cs"/>
                        </a:rPr>
                        <a:t> </a:t>
                      </a:r>
                      <a:r>
                        <a:rPr lang="fr-FR" sz="1400" b="0" kern="1200" err="1">
                          <a:solidFill>
                            <a:schemeClr val="bg1"/>
                          </a:solidFill>
                          <a:effectLst/>
                          <a:highlight>
                            <a:srgbClr val="0F9F9F"/>
                          </a:highlight>
                          <a:latin typeface="+mn-lt"/>
                          <a:ea typeface="+mn-ea"/>
                          <a:cs typeface="+mn-cs"/>
                        </a:rPr>
                        <a:t>bilaterally</a:t>
                      </a:r>
                      <a:r>
                        <a:rPr lang="fr-FR" sz="1400" b="0" kern="1200">
                          <a:solidFill>
                            <a:schemeClr val="bg1"/>
                          </a:solidFill>
                          <a:effectLst/>
                          <a:highlight>
                            <a:srgbClr val="0F9F9F"/>
                          </a:highlight>
                          <a:latin typeface="+mn-lt"/>
                          <a:ea typeface="+mn-ea"/>
                          <a:cs typeface="+mn-cs"/>
                        </a:rPr>
                        <a:t>. </a:t>
                      </a:r>
                    </a:p>
                    <a:p>
                      <a:pPr marL="0" marR="0" lvl="0" indent="0" algn="l" defTabSz="457200" rtl="0" eaLnBrk="1" fontAlgn="auto" latinLnBrk="0" hangingPunct="1">
                        <a:lnSpc>
                          <a:spcPct val="100000"/>
                        </a:lnSpc>
                        <a:spcBef>
                          <a:spcPts val="0"/>
                        </a:spcBef>
                        <a:spcAft>
                          <a:spcPts val="0"/>
                        </a:spcAft>
                        <a:buClrTx/>
                        <a:buSzTx/>
                        <a:buFontTx/>
                        <a:buNone/>
                        <a:tabLst/>
                        <a:defRPr/>
                      </a:pPr>
                      <a:endParaRPr lang="fr-AZ" sz="1400">
                        <a:solidFill>
                          <a:schemeClr val="accent1"/>
                        </a:solidFill>
                        <a:effectLst/>
                        <a:latin typeface="+mn-lt"/>
                        <a:ea typeface="Times New Roman" panose="02020603050405020304" pitchFamily="18" charset="0"/>
                        <a:cs typeface="Cordia New" panose="020B0304020202020204" pitchFamily="34" charset="-34"/>
                      </a:endParaRPr>
                    </a:p>
                  </a:txBody>
                  <a:tcPr marL="68580" marR="6858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3104661905"/>
                  </a:ext>
                </a:extLst>
              </a:tr>
              <a:tr h="626046">
                <a:tc>
                  <a:txBody>
                    <a:bodyPr/>
                    <a:lstStyle/>
                    <a:p>
                      <a:pPr lvl="0" algn="r"/>
                      <a:r>
                        <a:rPr lang="en-FR" sz="1400" b="0">
                          <a:solidFill>
                            <a:schemeClr val="accent1"/>
                          </a:solidFill>
                          <a:effectLst/>
                          <a:latin typeface="+mn-lt"/>
                        </a:rPr>
                        <a:t>F-</a:t>
                      </a:r>
                      <a:r>
                        <a:rPr lang="fr-FR" sz="1400" b="0">
                          <a:solidFill>
                            <a:schemeClr val="accent1"/>
                          </a:solidFill>
                          <a:effectLst/>
                          <a:latin typeface="+mn-lt"/>
                        </a:rPr>
                        <a:t>4</a:t>
                      </a:r>
                      <a:endParaRPr lang="en-FR" sz="1400" b="0">
                        <a:solidFill>
                          <a:schemeClr val="accent1"/>
                        </a:solidFill>
                        <a:effectLst/>
                        <a:latin typeface="+mn-lt"/>
                        <a:ea typeface="Times New Roman" panose="02020603050405020304" pitchFamily="18" charset="0"/>
                        <a:cs typeface="Times New Roman" panose="02020603050405020304" pitchFamily="18" charset="0"/>
                      </a:endParaRPr>
                    </a:p>
                  </a:txBody>
                  <a:tcPr marL="108654" marR="108654"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fr-FR" sz="1400">
                          <a:solidFill>
                            <a:schemeClr val="accent1"/>
                          </a:solidFill>
                          <a:effectLst/>
                          <a:latin typeface="+mn-lt"/>
                          <a:ea typeface="Times New Roman" panose="02020603050405020304" pitchFamily="18" charset="0"/>
                          <a:cs typeface="Calibri" panose="020F0502020204030204" pitchFamily="34" charset="0"/>
                        </a:rPr>
                        <a:t>Total official international support (ODA plus </a:t>
                      </a:r>
                      <a:r>
                        <a:rPr lang="fr-FR" sz="1400" err="1">
                          <a:solidFill>
                            <a:schemeClr val="accent1"/>
                          </a:solidFill>
                          <a:effectLst/>
                          <a:latin typeface="+mn-lt"/>
                          <a:ea typeface="Times New Roman" panose="02020603050405020304" pitchFamily="18" charset="0"/>
                          <a:cs typeface="Calibri" panose="020F0502020204030204" pitchFamily="34" charset="0"/>
                        </a:rPr>
                        <a:t>other</a:t>
                      </a:r>
                      <a:r>
                        <a:rPr lang="fr-FR" sz="1400">
                          <a:solidFill>
                            <a:schemeClr val="accent1"/>
                          </a:solidFill>
                          <a:effectLst/>
                          <a:latin typeface="+mn-lt"/>
                          <a:ea typeface="Times New Roman" panose="02020603050405020304" pitchFamily="18" charset="0"/>
                          <a:cs typeface="Calibri" panose="020F0502020204030204" pitchFamily="34" charset="0"/>
                        </a:rPr>
                        <a:t> official flows) for the </a:t>
                      </a:r>
                      <a:r>
                        <a:rPr lang="fr-FR" sz="1400" b="0" kern="1200" err="1">
                          <a:solidFill>
                            <a:schemeClr val="bg1"/>
                          </a:solidFill>
                          <a:effectLst/>
                          <a:highlight>
                            <a:srgbClr val="0F9F9F"/>
                          </a:highlight>
                          <a:latin typeface="+mn-lt"/>
                          <a:ea typeface="+mn-ea"/>
                          <a:cs typeface="+mn-cs"/>
                        </a:rPr>
                        <a:t>transfer</a:t>
                      </a:r>
                      <a:r>
                        <a:rPr lang="fr-FR" sz="1400" b="0" kern="1200">
                          <a:solidFill>
                            <a:schemeClr val="bg1"/>
                          </a:solidFill>
                          <a:effectLst/>
                          <a:highlight>
                            <a:srgbClr val="0F9F9F"/>
                          </a:highlight>
                          <a:latin typeface="+mn-lt"/>
                          <a:ea typeface="+mn-ea"/>
                          <a:cs typeface="+mn-cs"/>
                        </a:rPr>
                        <a:t> and exchange of </a:t>
                      </a:r>
                      <a:r>
                        <a:rPr lang="fr-FR" sz="1400" b="0" kern="1200" err="1">
                          <a:solidFill>
                            <a:schemeClr val="bg1"/>
                          </a:solidFill>
                          <a:effectLst/>
                          <a:highlight>
                            <a:srgbClr val="0F9F9F"/>
                          </a:highlight>
                          <a:latin typeface="+mn-lt"/>
                          <a:ea typeface="+mn-ea"/>
                          <a:cs typeface="+mn-cs"/>
                        </a:rPr>
                        <a:t>technology</a:t>
                      </a:r>
                      <a:r>
                        <a:rPr lang="fr-FR" sz="1400" b="0" kern="1200">
                          <a:solidFill>
                            <a:schemeClr val="bg1"/>
                          </a:solidFill>
                          <a:effectLst/>
                          <a:highlight>
                            <a:srgbClr val="0F9F9F"/>
                          </a:highlight>
                          <a:latin typeface="+mn-lt"/>
                          <a:ea typeface="+mn-ea"/>
                          <a:cs typeface="+mn-cs"/>
                        </a:rPr>
                        <a:t> </a:t>
                      </a:r>
                      <a:r>
                        <a:rPr lang="fr-FR" sz="1400" err="1">
                          <a:solidFill>
                            <a:schemeClr val="accent1"/>
                          </a:solidFill>
                          <a:effectLst/>
                          <a:latin typeface="+mn-lt"/>
                          <a:ea typeface="Times New Roman" panose="02020603050405020304" pitchFamily="18" charset="0"/>
                          <a:cs typeface="Calibri" panose="020F0502020204030204" pitchFamily="34" charset="0"/>
                        </a:rPr>
                        <a:t>related</a:t>
                      </a:r>
                      <a:r>
                        <a:rPr lang="fr-FR" sz="1400">
                          <a:solidFill>
                            <a:schemeClr val="accent1"/>
                          </a:solidFill>
                          <a:effectLst/>
                          <a:latin typeface="+mn-lt"/>
                          <a:ea typeface="Times New Roman" panose="02020603050405020304" pitchFamily="18" charset="0"/>
                          <a:cs typeface="Calibri" panose="020F0502020204030204" pitchFamily="34" charset="0"/>
                        </a:rPr>
                        <a:t> to </a:t>
                      </a:r>
                      <a:r>
                        <a:rPr lang="fr-FR" sz="1400" err="1">
                          <a:solidFill>
                            <a:schemeClr val="accent1"/>
                          </a:solidFill>
                          <a:effectLst/>
                          <a:latin typeface="+mn-lt"/>
                          <a:ea typeface="Times New Roman" panose="02020603050405020304" pitchFamily="18" charset="0"/>
                          <a:cs typeface="Calibri" panose="020F0502020204030204" pitchFamily="34" charset="0"/>
                        </a:rPr>
                        <a:t>disaster</a:t>
                      </a:r>
                      <a:r>
                        <a:rPr lang="fr-FR" sz="1400">
                          <a:solidFill>
                            <a:schemeClr val="accent1"/>
                          </a:solidFill>
                          <a:effectLst/>
                          <a:latin typeface="+mn-lt"/>
                          <a:ea typeface="Times New Roman" panose="02020603050405020304" pitchFamily="18" charset="0"/>
                          <a:cs typeface="Calibri" panose="020F0502020204030204" pitchFamily="34" charset="0"/>
                        </a:rPr>
                        <a:t> </a:t>
                      </a:r>
                      <a:r>
                        <a:rPr lang="fr-FR" sz="1400" err="1">
                          <a:solidFill>
                            <a:schemeClr val="accent1"/>
                          </a:solidFill>
                          <a:effectLst/>
                          <a:latin typeface="+mn-lt"/>
                          <a:ea typeface="Times New Roman" panose="02020603050405020304" pitchFamily="18" charset="0"/>
                          <a:cs typeface="Calibri" panose="020F0502020204030204" pitchFamily="34" charset="0"/>
                        </a:rPr>
                        <a:t>risk</a:t>
                      </a:r>
                      <a:r>
                        <a:rPr lang="fr-FR" sz="1400">
                          <a:solidFill>
                            <a:schemeClr val="accent1"/>
                          </a:solidFill>
                          <a:effectLst/>
                          <a:latin typeface="+mn-lt"/>
                          <a:ea typeface="Times New Roman" panose="02020603050405020304" pitchFamily="18" charset="0"/>
                          <a:cs typeface="Calibri" panose="020F0502020204030204" pitchFamily="34" charset="0"/>
                        </a:rPr>
                        <a:t> </a:t>
                      </a:r>
                      <a:r>
                        <a:rPr lang="fr-FR" sz="1400" err="1">
                          <a:solidFill>
                            <a:schemeClr val="accent1"/>
                          </a:solidFill>
                          <a:effectLst/>
                          <a:latin typeface="+mn-lt"/>
                          <a:ea typeface="Times New Roman" panose="02020603050405020304" pitchFamily="18" charset="0"/>
                          <a:cs typeface="Calibri" panose="020F0502020204030204" pitchFamily="34" charset="0"/>
                        </a:rPr>
                        <a:t>reduction</a:t>
                      </a:r>
                      <a:r>
                        <a:rPr lang="fr-FR" sz="1400">
                          <a:solidFill>
                            <a:schemeClr val="accent1"/>
                          </a:solidFill>
                          <a:effectLst/>
                          <a:latin typeface="+mn-lt"/>
                          <a:ea typeface="Times New Roman" panose="02020603050405020304" pitchFamily="18" charset="0"/>
                          <a:cs typeface="Calibri" panose="020F0502020204030204" pitchFamily="34" charset="0"/>
                        </a:rPr>
                        <a:t>. </a:t>
                      </a:r>
                    </a:p>
                    <a:p>
                      <a:pPr marL="0" marR="0" lvl="0" indent="0" algn="l" defTabSz="457200" rtl="0" eaLnBrk="1" fontAlgn="auto" latinLnBrk="0" hangingPunct="1">
                        <a:lnSpc>
                          <a:spcPct val="100000"/>
                        </a:lnSpc>
                        <a:spcBef>
                          <a:spcPts val="0"/>
                        </a:spcBef>
                        <a:spcAft>
                          <a:spcPts val="0"/>
                        </a:spcAft>
                        <a:buClrTx/>
                        <a:buSzTx/>
                        <a:buFontTx/>
                        <a:buNone/>
                        <a:tabLst/>
                        <a:defRPr/>
                      </a:pPr>
                      <a:endParaRPr lang="fr-AZ" sz="1400">
                        <a:solidFill>
                          <a:schemeClr val="accent1"/>
                        </a:solidFill>
                        <a:effectLst/>
                        <a:latin typeface="+mn-lt"/>
                        <a:ea typeface="Times New Roman" panose="02020603050405020304" pitchFamily="18" charset="0"/>
                        <a:cs typeface="Cordia New" panose="020B0304020202020204" pitchFamily="34" charset="-34"/>
                      </a:endParaRPr>
                    </a:p>
                  </a:txBody>
                  <a:tcPr marL="68580" marR="6858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9445738"/>
                  </a:ext>
                </a:extLst>
              </a:tr>
              <a:tr h="715001">
                <a:tc>
                  <a:txBody>
                    <a:bodyPr/>
                    <a:lstStyle/>
                    <a:p>
                      <a:pPr lvl="0" algn="r"/>
                      <a:r>
                        <a:rPr lang="en-FR" sz="1400" b="0">
                          <a:solidFill>
                            <a:schemeClr val="accent1"/>
                          </a:solidFill>
                          <a:effectLst/>
                          <a:latin typeface="+mn-lt"/>
                        </a:rPr>
                        <a:t>F-</a:t>
                      </a:r>
                      <a:r>
                        <a:rPr lang="fr-FR" sz="1400" b="0">
                          <a:solidFill>
                            <a:schemeClr val="accent1"/>
                          </a:solidFill>
                          <a:effectLst/>
                          <a:latin typeface="+mn-lt"/>
                        </a:rPr>
                        <a:t>5</a:t>
                      </a:r>
                      <a:endParaRPr lang="en-FR" sz="1400" b="0">
                        <a:solidFill>
                          <a:schemeClr val="accent1"/>
                        </a:solidFill>
                        <a:effectLst/>
                        <a:latin typeface="+mn-lt"/>
                        <a:ea typeface="Times New Roman" panose="02020603050405020304" pitchFamily="18" charset="0"/>
                        <a:cs typeface="Times New Roman" panose="02020603050405020304" pitchFamily="18" charset="0"/>
                      </a:endParaRPr>
                    </a:p>
                  </a:txBody>
                  <a:tcPr marL="108654" marR="108654"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FR" sz="1400" kern="1200">
                          <a:solidFill>
                            <a:schemeClr val="accent1"/>
                          </a:solidFill>
                          <a:effectLst/>
                          <a:latin typeface="+mn-lt"/>
                          <a:cs typeface="Calibri" panose="020F0502020204030204" pitchFamily="34" charset="0"/>
                        </a:rPr>
                        <a:t>Number of international, regional and bilateral programmes and initiatives for the </a:t>
                      </a:r>
                      <a:r>
                        <a:rPr lang="en-FR" sz="1400" b="0" kern="1200">
                          <a:solidFill>
                            <a:schemeClr val="bg1"/>
                          </a:solidFill>
                          <a:effectLst/>
                          <a:highlight>
                            <a:srgbClr val="0F9F9F"/>
                          </a:highlight>
                          <a:latin typeface="+mn-lt"/>
                          <a:ea typeface="+mn-ea"/>
                          <a:cs typeface="+mn-cs"/>
                        </a:rPr>
                        <a:t>transfer and exchange of science, technology </a:t>
                      </a:r>
                      <a:r>
                        <a:rPr lang="en-FR" sz="1400" kern="1200">
                          <a:solidFill>
                            <a:schemeClr val="accent1"/>
                          </a:solidFill>
                          <a:effectLst/>
                          <a:latin typeface="+mn-lt"/>
                          <a:cs typeface="Calibri" panose="020F0502020204030204" pitchFamily="34" charset="0"/>
                        </a:rPr>
                        <a:t>and innovation in disaster risk reduction for developing countries. </a:t>
                      </a:r>
                      <a:endParaRPr lang="en-FR" sz="1400" kern="1200">
                        <a:solidFill>
                          <a:schemeClr val="accent1"/>
                        </a:solidFill>
                        <a:effectLst/>
                        <a:latin typeface="+mn-lt"/>
                        <a:ea typeface="Times New Roman" panose="02020603050405020304" pitchFamily="18" charset="0"/>
                        <a:cs typeface="Calibri" panose="020F0502020204030204" pitchFamily="34" charset="0"/>
                      </a:endParaRPr>
                    </a:p>
                    <a:p>
                      <a:pPr algn="l"/>
                      <a:endParaRPr lang="fr-AZ" sz="1400">
                        <a:solidFill>
                          <a:schemeClr val="accent1"/>
                        </a:solidFill>
                        <a:effectLst/>
                        <a:latin typeface="+mn-lt"/>
                        <a:ea typeface="Times New Roman" panose="02020603050405020304" pitchFamily="18" charset="0"/>
                        <a:cs typeface="Cordia New" panose="020B0304020202020204" pitchFamily="34" charset="-34"/>
                      </a:endParaRPr>
                    </a:p>
                  </a:txBody>
                  <a:tcPr marL="68580" marR="6858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417249584"/>
                  </a:ext>
                </a:extLst>
              </a:tr>
              <a:tr h="626046">
                <a:tc>
                  <a:txBody>
                    <a:bodyPr/>
                    <a:lstStyle/>
                    <a:p>
                      <a:pPr lvl="0" algn="r"/>
                      <a:r>
                        <a:rPr lang="en-FR" sz="1400" b="0">
                          <a:solidFill>
                            <a:schemeClr val="accent1"/>
                          </a:solidFill>
                          <a:effectLst/>
                          <a:latin typeface="+mn-lt"/>
                        </a:rPr>
                        <a:t>F-</a:t>
                      </a:r>
                      <a:r>
                        <a:rPr lang="fr-FR" sz="1400" b="0">
                          <a:solidFill>
                            <a:schemeClr val="accent1"/>
                          </a:solidFill>
                          <a:effectLst/>
                          <a:latin typeface="+mn-lt"/>
                        </a:rPr>
                        <a:t>6</a:t>
                      </a:r>
                      <a:endParaRPr lang="en-FR" sz="1400" b="0">
                        <a:solidFill>
                          <a:schemeClr val="accent1"/>
                        </a:solidFill>
                        <a:effectLst/>
                        <a:latin typeface="+mn-lt"/>
                        <a:ea typeface="Times New Roman" panose="02020603050405020304" pitchFamily="18" charset="0"/>
                        <a:cs typeface="Times New Roman" panose="02020603050405020304" pitchFamily="18" charset="0"/>
                      </a:endParaRPr>
                    </a:p>
                  </a:txBody>
                  <a:tcPr marL="108654" marR="108654"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fr-FR" sz="1400">
                          <a:solidFill>
                            <a:schemeClr val="accent1"/>
                          </a:solidFill>
                          <a:effectLst/>
                          <a:latin typeface="+mn-lt"/>
                          <a:ea typeface="Times New Roman" panose="02020603050405020304" pitchFamily="18" charset="0"/>
                          <a:cs typeface="Calibri" panose="020F0502020204030204" pitchFamily="34" charset="0"/>
                        </a:rPr>
                        <a:t>Total official international support (ODA plus </a:t>
                      </a:r>
                      <a:r>
                        <a:rPr lang="fr-FR" sz="1400" err="1">
                          <a:solidFill>
                            <a:schemeClr val="accent1"/>
                          </a:solidFill>
                          <a:effectLst/>
                          <a:latin typeface="+mn-lt"/>
                          <a:ea typeface="Times New Roman" panose="02020603050405020304" pitchFamily="18" charset="0"/>
                          <a:cs typeface="Calibri" panose="020F0502020204030204" pitchFamily="34" charset="0"/>
                        </a:rPr>
                        <a:t>other</a:t>
                      </a:r>
                      <a:r>
                        <a:rPr lang="fr-FR" sz="1400">
                          <a:solidFill>
                            <a:schemeClr val="accent1"/>
                          </a:solidFill>
                          <a:effectLst/>
                          <a:latin typeface="+mn-lt"/>
                          <a:ea typeface="Times New Roman" panose="02020603050405020304" pitchFamily="18" charset="0"/>
                          <a:cs typeface="Calibri" panose="020F0502020204030204" pitchFamily="34" charset="0"/>
                        </a:rPr>
                        <a:t> official flows) for </a:t>
                      </a:r>
                      <a:r>
                        <a:rPr lang="fr-FR" sz="1400" b="0" kern="1200">
                          <a:solidFill>
                            <a:schemeClr val="bg1"/>
                          </a:solidFill>
                          <a:effectLst/>
                          <a:highlight>
                            <a:srgbClr val="0F9F9F"/>
                          </a:highlight>
                          <a:latin typeface="+mn-lt"/>
                          <a:ea typeface="+mn-ea"/>
                          <a:cs typeface="+mn-cs"/>
                        </a:rPr>
                        <a:t>building </a:t>
                      </a:r>
                      <a:r>
                        <a:rPr lang="fr-FR" sz="1400" b="0" kern="1200" err="1">
                          <a:solidFill>
                            <a:schemeClr val="bg1"/>
                          </a:solidFill>
                          <a:effectLst/>
                          <a:highlight>
                            <a:srgbClr val="0F9F9F"/>
                          </a:highlight>
                          <a:latin typeface="+mn-lt"/>
                          <a:ea typeface="+mn-ea"/>
                          <a:cs typeface="+mn-cs"/>
                        </a:rPr>
                        <a:t>capacity</a:t>
                      </a:r>
                      <a:r>
                        <a:rPr lang="fr-FR" sz="1400" b="0" kern="1200">
                          <a:solidFill>
                            <a:schemeClr val="bg1"/>
                          </a:solidFill>
                          <a:effectLst/>
                          <a:highlight>
                            <a:srgbClr val="0F9F9F"/>
                          </a:highlight>
                          <a:latin typeface="+mn-lt"/>
                          <a:ea typeface="+mn-ea"/>
                          <a:cs typeface="+mn-cs"/>
                        </a:rPr>
                        <a:t> </a:t>
                      </a:r>
                      <a:r>
                        <a:rPr lang="fr-FR" sz="1400">
                          <a:solidFill>
                            <a:schemeClr val="accent1"/>
                          </a:solidFill>
                          <a:effectLst/>
                          <a:latin typeface="+mn-lt"/>
                          <a:ea typeface="Times New Roman" panose="02020603050405020304" pitchFamily="18" charset="0"/>
                          <a:cs typeface="Calibri" panose="020F0502020204030204" pitchFamily="34" charset="0"/>
                        </a:rPr>
                        <a:t>in </a:t>
                      </a:r>
                      <a:r>
                        <a:rPr lang="fr-FR" sz="1400" err="1">
                          <a:solidFill>
                            <a:schemeClr val="accent1"/>
                          </a:solidFill>
                          <a:effectLst/>
                          <a:latin typeface="+mn-lt"/>
                          <a:ea typeface="Times New Roman" panose="02020603050405020304" pitchFamily="18" charset="0"/>
                          <a:cs typeface="Calibri" panose="020F0502020204030204" pitchFamily="34" charset="0"/>
                        </a:rPr>
                        <a:t>disaster</a:t>
                      </a:r>
                      <a:r>
                        <a:rPr lang="fr-FR" sz="1400">
                          <a:solidFill>
                            <a:schemeClr val="accent1"/>
                          </a:solidFill>
                          <a:effectLst/>
                          <a:latin typeface="+mn-lt"/>
                          <a:ea typeface="Times New Roman" panose="02020603050405020304" pitchFamily="18" charset="0"/>
                          <a:cs typeface="Calibri" panose="020F0502020204030204" pitchFamily="34" charset="0"/>
                        </a:rPr>
                        <a:t> </a:t>
                      </a:r>
                      <a:r>
                        <a:rPr lang="fr-FR" sz="1400" err="1">
                          <a:solidFill>
                            <a:schemeClr val="accent1"/>
                          </a:solidFill>
                          <a:effectLst/>
                          <a:latin typeface="+mn-lt"/>
                          <a:ea typeface="Times New Roman" panose="02020603050405020304" pitchFamily="18" charset="0"/>
                          <a:cs typeface="Calibri" panose="020F0502020204030204" pitchFamily="34" charset="0"/>
                        </a:rPr>
                        <a:t>risk</a:t>
                      </a:r>
                      <a:r>
                        <a:rPr lang="fr-FR" sz="1400">
                          <a:solidFill>
                            <a:schemeClr val="accent1"/>
                          </a:solidFill>
                          <a:effectLst/>
                          <a:latin typeface="+mn-lt"/>
                          <a:ea typeface="Times New Roman" panose="02020603050405020304" pitchFamily="18" charset="0"/>
                          <a:cs typeface="Calibri" panose="020F0502020204030204" pitchFamily="34" charset="0"/>
                        </a:rPr>
                        <a:t> </a:t>
                      </a:r>
                      <a:r>
                        <a:rPr lang="fr-FR" sz="1400" err="1">
                          <a:solidFill>
                            <a:schemeClr val="accent1"/>
                          </a:solidFill>
                          <a:effectLst/>
                          <a:latin typeface="+mn-lt"/>
                          <a:ea typeface="Times New Roman" panose="02020603050405020304" pitchFamily="18" charset="0"/>
                          <a:cs typeface="Calibri" panose="020F0502020204030204" pitchFamily="34" charset="0"/>
                        </a:rPr>
                        <a:t>reduction</a:t>
                      </a:r>
                      <a:r>
                        <a:rPr lang="fr-FR" sz="1400">
                          <a:solidFill>
                            <a:schemeClr val="accent1"/>
                          </a:solidFill>
                          <a:effectLst/>
                          <a:latin typeface="+mn-lt"/>
                          <a:ea typeface="Times New Roman" panose="02020603050405020304" pitchFamily="18" charset="0"/>
                          <a:cs typeface="Calibri" panose="020F0502020204030204" pitchFamily="34" charset="0"/>
                        </a:rPr>
                        <a:t>. </a:t>
                      </a:r>
                    </a:p>
                  </a:txBody>
                  <a:tcPr marL="68580" marR="6858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2475485856"/>
                  </a:ext>
                </a:extLst>
              </a:tr>
              <a:tr h="626046">
                <a:tc>
                  <a:txBody>
                    <a:bodyPr/>
                    <a:lstStyle/>
                    <a:p>
                      <a:pPr lvl="0" algn="r"/>
                      <a:r>
                        <a:rPr lang="en-FR" sz="1400" b="0">
                          <a:solidFill>
                            <a:schemeClr val="accent1"/>
                          </a:solidFill>
                          <a:effectLst/>
                          <a:latin typeface="+mn-lt"/>
                        </a:rPr>
                        <a:t>F-</a:t>
                      </a:r>
                      <a:r>
                        <a:rPr lang="fr-FR" sz="1400" b="0">
                          <a:solidFill>
                            <a:schemeClr val="accent1"/>
                          </a:solidFill>
                          <a:effectLst/>
                          <a:latin typeface="+mn-lt"/>
                        </a:rPr>
                        <a:t>7</a:t>
                      </a:r>
                      <a:endParaRPr lang="en-FR" sz="1400" b="0">
                        <a:solidFill>
                          <a:schemeClr val="accent1"/>
                        </a:solidFill>
                        <a:effectLst/>
                        <a:latin typeface="+mn-lt"/>
                        <a:ea typeface="Times New Roman" panose="02020603050405020304" pitchFamily="18" charset="0"/>
                        <a:cs typeface="Times New Roman" panose="02020603050405020304" pitchFamily="18" charset="0"/>
                      </a:endParaRPr>
                    </a:p>
                  </a:txBody>
                  <a:tcPr marL="108654" marR="108654"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lang="fr-FR" sz="1400">
                        <a:solidFill>
                          <a:schemeClr val="accent1"/>
                        </a:solidFill>
                        <a:effectLst/>
                        <a:latin typeface="+mn-lt"/>
                        <a:ea typeface="Times New Roman" panose="02020603050405020304" pitchFamily="18" charset="0"/>
                        <a:cs typeface="Calibri" panose="020F0502020204030204" pitchFamily="34" charset="0"/>
                      </a:endParaRPr>
                    </a:p>
                    <a:p>
                      <a:pPr marL="0" marR="0" lvl="0" indent="0" algn="l" defTabSz="457200" rtl="0" eaLnBrk="1" fontAlgn="auto" latinLnBrk="0" hangingPunct="1">
                        <a:lnSpc>
                          <a:spcPct val="100000"/>
                        </a:lnSpc>
                        <a:spcBef>
                          <a:spcPts val="0"/>
                        </a:spcBef>
                        <a:spcAft>
                          <a:spcPts val="0"/>
                        </a:spcAft>
                        <a:buClrTx/>
                        <a:buSzTx/>
                        <a:buFontTx/>
                        <a:buNone/>
                        <a:tabLst/>
                        <a:defRPr/>
                      </a:pPr>
                      <a:r>
                        <a:rPr lang="fr-FR" sz="1400" err="1">
                          <a:solidFill>
                            <a:schemeClr val="accent1"/>
                          </a:solidFill>
                          <a:effectLst/>
                          <a:latin typeface="+mn-lt"/>
                          <a:ea typeface="Times New Roman" panose="02020603050405020304" pitchFamily="18" charset="0"/>
                          <a:cs typeface="Calibri" panose="020F0502020204030204" pitchFamily="34" charset="0"/>
                        </a:rPr>
                        <a:t>Number</a:t>
                      </a:r>
                      <a:r>
                        <a:rPr lang="fr-FR" sz="1400">
                          <a:solidFill>
                            <a:schemeClr val="accent1"/>
                          </a:solidFill>
                          <a:effectLst/>
                          <a:latin typeface="+mn-lt"/>
                          <a:ea typeface="Times New Roman" panose="02020603050405020304" pitchFamily="18" charset="0"/>
                          <a:cs typeface="Calibri" panose="020F0502020204030204" pitchFamily="34" charset="0"/>
                        </a:rPr>
                        <a:t> of international, </a:t>
                      </a:r>
                      <a:r>
                        <a:rPr lang="fr-FR" sz="1400" err="1">
                          <a:solidFill>
                            <a:schemeClr val="accent1"/>
                          </a:solidFill>
                          <a:effectLst/>
                          <a:latin typeface="+mn-lt"/>
                          <a:ea typeface="Times New Roman" panose="02020603050405020304" pitchFamily="18" charset="0"/>
                          <a:cs typeface="Calibri" panose="020F0502020204030204" pitchFamily="34" charset="0"/>
                        </a:rPr>
                        <a:t>regional</a:t>
                      </a:r>
                      <a:r>
                        <a:rPr lang="fr-FR" sz="1400">
                          <a:solidFill>
                            <a:schemeClr val="accent1"/>
                          </a:solidFill>
                          <a:effectLst/>
                          <a:latin typeface="+mn-lt"/>
                          <a:ea typeface="Times New Roman" panose="02020603050405020304" pitchFamily="18" charset="0"/>
                          <a:cs typeface="Calibri" panose="020F0502020204030204" pitchFamily="34" charset="0"/>
                        </a:rPr>
                        <a:t> and </a:t>
                      </a:r>
                      <a:r>
                        <a:rPr lang="fr-FR" sz="1400" err="1">
                          <a:solidFill>
                            <a:schemeClr val="accent1"/>
                          </a:solidFill>
                          <a:effectLst/>
                          <a:latin typeface="+mn-lt"/>
                          <a:ea typeface="Times New Roman" panose="02020603050405020304" pitchFamily="18" charset="0"/>
                          <a:cs typeface="Calibri" panose="020F0502020204030204" pitchFamily="34" charset="0"/>
                        </a:rPr>
                        <a:t>bilateral</a:t>
                      </a:r>
                      <a:r>
                        <a:rPr lang="fr-FR" sz="1400">
                          <a:solidFill>
                            <a:schemeClr val="accent1"/>
                          </a:solidFill>
                          <a:effectLst/>
                          <a:latin typeface="+mn-lt"/>
                          <a:ea typeface="Times New Roman" panose="02020603050405020304" pitchFamily="18" charset="0"/>
                          <a:cs typeface="Calibri" panose="020F0502020204030204" pitchFamily="34" charset="0"/>
                        </a:rPr>
                        <a:t> programmes and initiatives for </a:t>
                      </a:r>
                      <a:r>
                        <a:rPr lang="fr-FR" sz="1400" b="0" kern="1200">
                          <a:solidFill>
                            <a:schemeClr val="bg1"/>
                          </a:solidFill>
                          <a:effectLst/>
                          <a:highlight>
                            <a:srgbClr val="0F9F9F"/>
                          </a:highlight>
                          <a:latin typeface="+mn-lt"/>
                          <a:ea typeface="+mn-ea"/>
                          <a:cs typeface="+mn-cs"/>
                        </a:rPr>
                        <a:t>building </a:t>
                      </a:r>
                      <a:r>
                        <a:rPr lang="fr-FR" sz="1400" b="0" kern="1200" err="1">
                          <a:solidFill>
                            <a:schemeClr val="bg1"/>
                          </a:solidFill>
                          <a:effectLst/>
                          <a:highlight>
                            <a:srgbClr val="0F9F9F"/>
                          </a:highlight>
                          <a:latin typeface="+mn-lt"/>
                          <a:ea typeface="+mn-ea"/>
                          <a:cs typeface="+mn-cs"/>
                        </a:rPr>
                        <a:t>capacity</a:t>
                      </a:r>
                      <a:r>
                        <a:rPr lang="fr-FR" sz="1400" b="0" kern="1200">
                          <a:solidFill>
                            <a:schemeClr val="bg1"/>
                          </a:solidFill>
                          <a:effectLst/>
                          <a:highlight>
                            <a:srgbClr val="0F9F9F"/>
                          </a:highlight>
                          <a:latin typeface="+mn-lt"/>
                          <a:ea typeface="+mn-ea"/>
                          <a:cs typeface="+mn-cs"/>
                        </a:rPr>
                        <a:t> </a:t>
                      </a:r>
                      <a:r>
                        <a:rPr lang="fr-FR" sz="1400">
                          <a:solidFill>
                            <a:schemeClr val="accent1"/>
                          </a:solidFill>
                          <a:effectLst/>
                          <a:latin typeface="+mn-lt"/>
                          <a:ea typeface="+mn-ea"/>
                          <a:cs typeface="Calibri" panose="020F0502020204030204" pitchFamily="34" charset="0"/>
                        </a:rPr>
                        <a:t>in </a:t>
                      </a:r>
                      <a:r>
                        <a:rPr lang="fr-FR" sz="1400" err="1">
                          <a:solidFill>
                            <a:schemeClr val="accent1"/>
                          </a:solidFill>
                          <a:effectLst/>
                          <a:latin typeface="+mn-lt"/>
                          <a:ea typeface="+mn-ea"/>
                          <a:cs typeface="Calibri" panose="020F0502020204030204" pitchFamily="34" charset="0"/>
                        </a:rPr>
                        <a:t>disaster</a:t>
                      </a:r>
                      <a:r>
                        <a:rPr lang="fr-FR" sz="1400">
                          <a:solidFill>
                            <a:schemeClr val="accent1"/>
                          </a:solidFill>
                          <a:effectLst/>
                          <a:latin typeface="+mn-lt"/>
                          <a:ea typeface="+mn-ea"/>
                          <a:cs typeface="Calibri" panose="020F0502020204030204" pitchFamily="34" charset="0"/>
                        </a:rPr>
                        <a:t> </a:t>
                      </a:r>
                      <a:r>
                        <a:rPr lang="fr-FR" sz="1400" err="1">
                          <a:solidFill>
                            <a:schemeClr val="accent1"/>
                          </a:solidFill>
                          <a:effectLst/>
                          <a:latin typeface="+mn-lt"/>
                          <a:ea typeface="+mn-ea"/>
                          <a:cs typeface="Calibri" panose="020F0502020204030204" pitchFamily="34" charset="0"/>
                        </a:rPr>
                        <a:t>risk</a:t>
                      </a:r>
                      <a:r>
                        <a:rPr lang="fr-FR" sz="1400">
                          <a:solidFill>
                            <a:schemeClr val="accent1"/>
                          </a:solidFill>
                          <a:effectLst/>
                          <a:latin typeface="+mn-lt"/>
                          <a:ea typeface="+mn-ea"/>
                          <a:cs typeface="Calibri" panose="020F0502020204030204" pitchFamily="34" charset="0"/>
                        </a:rPr>
                        <a:t> </a:t>
                      </a:r>
                      <a:r>
                        <a:rPr lang="fr-FR" sz="1400" err="1">
                          <a:solidFill>
                            <a:schemeClr val="accent1"/>
                          </a:solidFill>
                          <a:effectLst/>
                          <a:latin typeface="+mn-lt"/>
                          <a:ea typeface="+mn-ea"/>
                          <a:cs typeface="Calibri" panose="020F0502020204030204" pitchFamily="34" charset="0"/>
                        </a:rPr>
                        <a:t>reduction</a:t>
                      </a:r>
                      <a:r>
                        <a:rPr lang="fr-FR" sz="1400">
                          <a:solidFill>
                            <a:schemeClr val="accent1"/>
                          </a:solidFill>
                          <a:effectLst/>
                          <a:latin typeface="+mn-lt"/>
                          <a:ea typeface="+mn-ea"/>
                          <a:cs typeface="Calibri" panose="020F0502020204030204" pitchFamily="34" charset="0"/>
                        </a:rPr>
                        <a:t> in </a:t>
                      </a:r>
                      <a:r>
                        <a:rPr lang="fr-FR" sz="1400" err="1">
                          <a:solidFill>
                            <a:schemeClr val="accent1"/>
                          </a:solidFill>
                          <a:effectLst/>
                          <a:latin typeface="+mn-lt"/>
                          <a:ea typeface="+mn-ea"/>
                          <a:cs typeface="Calibri" panose="020F0502020204030204" pitchFamily="34" charset="0"/>
                        </a:rPr>
                        <a:t>developing</a:t>
                      </a:r>
                      <a:r>
                        <a:rPr lang="fr-FR" sz="1400">
                          <a:solidFill>
                            <a:schemeClr val="accent1"/>
                          </a:solidFill>
                          <a:effectLst/>
                          <a:latin typeface="+mn-lt"/>
                          <a:ea typeface="+mn-ea"/>
                          <a:cs typeface="Calibri" panose="020F0502020204030204" pitchFamily="34" charset="0"/>
                        </a:rPr>
                        <a:t> countries. </a:t>
                      </a:r>
                    </a:p>
                  </a:txBody>
                  <a:tcPr marL="68580" marR="6858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543598992"/>
                  </a:ext>
                </a:extLst>
              </a:tr>
              <a:tr h="626046">
                <a:tc>
                  <a:txBody>
                    <a:bodyPr/>
                    <a:lstStyle/>
                    <a:p>
                      <a:pPr lvl="0" algn="r"/>
                      <a:r>
                        <a:rPr lang="en-FR" sz="1400" b="0">
                          <a:solidFill>
                            <a:schemeClr val="accent1"/>
                          </a:solidFill>
                          <a:effectLst/>
                          <a:latin typeface="+mn-lt"/>
                        </a:rPr>
                        <a:t>F-</a:t>
                      </a:r>
                      <a:r>
                        <a:rPr lang="fr-FR" sz="1400" b="0">
                          <a:solidFill>
                            <a:schemeClr val="accent1"/>
                          </a:solidFill>
                          <a:effectLst/>
                          <a:latin typeface="+mn-lt"/>
                        </a:rPr>
                        <a:t>8</a:t>
                      </a:r>
                      <a:endParaRPr lang="en-FR" sz="1400" b="0">
                        <a:solidFill>
                          <a:schemeClr val="accent1"/>
                        </a:solidFill>
                        <a:effectLst/>
                        <a:latin typeface="+mn-lt"/>
                        <a:ea typeface="Times New Roman" panose="02020603050405020304" pitchFamily="18" charset="0"/>
                        <a:cs typeface="Times New Roman" panose="02020603050405020304" pitchFamily="18" charset="0"/>
                      </a:endParaRPr>
                    </a:p>
                  </a:txBody>
                  <a:tcPr marL="108654" marR="108654"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lang="fr-FR" sz="1400">
                        <a:solidFill>
                          <a:schemeClr val="accent1"/>
                        </a:solidFill>
                        <a:effectLst/>
                        <a:latin typeface="+mn-lt"/>
                        <a:ea typeface="Times New Roman" panose="02020603050405020304" pitchFamily="18" charset="0"/>
                        <a:cs typeface="Calibri" panose="020F0502020204030204" pitchFamily="34" charset="0"/>
                      </a:endParaRPr>
                    </a:p>
                    <a:p>
                      <a:pPr marL="0" marR="0" lvl="0" indent="0" algn="l" defTabSz="457200" rtl="0" eaLnBrk="1" fontAlgn="auto" latinLnBrk="0" hangingPunct="1">
                        <a:lnSpc>
                          <a:spcPct val="100000"/>
                        </a:lnSpc>
                        <a:spcBef>
                          <a:spcPts val="0"/>
                        </a:spcBef>
                        <a:spcAft>
                          <a:spcPts val="0"/>
                        </a:spcAft>
                        <a:buClrTx/>
                        <a:buSzTx/>
                        <a:buFontTx/>
                        <a:buNone/>
                        <a:tabLst/>
                        <a:defRPr/>
                      </a:pPr>
                      <a:r>
                        <a:rPr lang="fr-FR" sz="1400" err="1">
                          <a:solidFill>
                            <a:schemeClr val="accent1"/>
                          </a:solidFill>
                          <a:effectLst/>
                          <a:latin typeface="+mn-lt"/>
                          <a:ea typeface="Times New Roman" panose="02020603050405020304" pitchFamily="18" charset="0"/>
                          <a:cs typeface="Calibri" panose="020F0502020204030204" pitchFamily="34" charset="0"/>
                        </a:rPr>
                        <a:t>Number</a:t>
                      </a:r>
                      <a:r>
                        <a:rPr lang="fr-FR" sz="1400">
                          <a:solidFill>
                            <a:schemeClr val="accent1"/>
                          </a:solidFill>
                          <a:effectLst/>
                          <a:latin typeface="+mn-lt"/>
                          <a:ea typeface="Times New Roman" panose="02020603050405020304" pitchFamily="18" charset="0"/>
                          <a:cs typeface="Calibri" panose="020F0502020204030204" pitchFamily="34" charset="0"/>
                        </a:rPr>
                        <a:t> of </a:t>
                      </a:r>
                      <a:r>
                        <a:rPr lang="fr-FR" sz="1400" err="1">
                          <a:solidFill>
                            <a:schemeClr val="accent1"/>
                          </a:solidFill>
                          <a:effectLst/>
                          <a:latin typeface="+mn-lt"/>
                          <a:ea typeface="Times New Roman" panose="02020603050405020304" pitchFamily="18" charset="0"/>
                          <a:cs typeface="Calibri" panose="020F0502020204030204" pitchFamily="34" charset="0"/>
                        </a:rPr>
                        <a:t>developing</a:t>
                      </a:r>
                      <a:r>
                        <a:rPr lang="fr-FR" sz="1400">
                          <a:solidFill>
                            <a:schemeClr val="accent1"/>
                          </a:solidFill>
                          <a:effectLst/>
                          <a:latin typeface="+mn-lt"/>
                          <a:ea typeface="Times New Roman" panose="02020603050405020304" pitchFamily="18" charset="0"/>
                          <a:cs typeface="Calibri" panose="020F0502020204030204" pitchFamily="34" charset="0"/>
                        </a:rPr>
                        <a:t> countries </a:t>
                      </a:r>
                      <a:r>
                        <a:rPr lang="fr-FR" sz="1400" err="1">
                          <a:solidFill>
                            <a:schemeClr val="accent1"/>
                          </a:solidFill>
                          <a:effectLst/>
                          <a:latin typeface="+mn-lt"/>
                          <a:ea typeface="Times New Roman" panose="02020603050405020304" pitchFamily="18" charset="0"/>
                          <a:cs typeface="Calibri" panose="020F0502020204030204" pitchFamily="34" charset="0"/>
                        </a:rPr>
                        <a:t>supported</a:t>
                      </a:r>
                      <a:r>
                        <a:rPr lang="fr-FR" sz="1400">
                          <a:solidFill>
                            <a:schemeClr val="accent1"/>
                          </a:solidFill>
                          <a:effectLst/>
                          <a:latin typeface="+mn-lt"/>
                          <a:ea typeface="Times New Roman" panose="02020603050405020304" pitchFamily="18" charset="0"/>
                          <a:cs typeface="Calibri" panose="020F0502020204030204" pitchFamily="34" charset="0"/>
                        </a:rPr>
                        <a:t> by international, </a:t>
                      </a:r>
                      <a:r>
                        <a:rPr lang="fr-FR" sz="1400" err="1">
                          <a:solidFill>
                            <a:schemeClr val="accent1"/>
                          </a:solidFill>
                          <a:effectLst/>
                          <a:latin typeface="+mn-lt"/>
                          <a:ea typeface="Times New Roman" panose="02020603050405020304" pitchFamily="18" charset="0"/>
                          <a:cs typeface="Calibri" panose="020F0502020204030204" pitchFamily="34" charset="0"/>
                        </a:rPr>
                        <a:t>regional</a:t>
                      </a:r>
                      <a:r>
                        <a:rPr lang="fr-FR" sz="1400">
                          <a:solidFill>
                            <a:schemeClr val="accent1"/>
                          </a:solidFill>
                          <a:effectLst/>
                          <a:latin typeface="+mn-lt"/>
                          <a:ea typeface="Times New Roman" panose="02020603050405020304" pitchFamily="18" charset="0"/>
                          <a:cs typeface="Calibri" panose="020F0502020204030204" pitchFamily="34" charset="0"/>
                        </a:rPr>
                        <a:t> and </a:t>
                      </a:r>
                      <a:r>
                        <a:rPr lang="fr-FR" sz="1400" err="1">
                          <a:solidFill>
                            <a:schemeClr val="accent1"/>
                          </a:solidFill>
                          <a:effectLst/>
                          <a:latin typeface="+mn-lt"/>
                          <a:ea typeface="Times New Roman" panose="02020603050405020304" pitchFamily="18" charset="0"/>
                          <a:cs typeface="Calibri" panose="020F0502020204030204" pitchFamily="34" charset="0"/>
                        </a:rPr>
                        <a:t>bilateral</a:t>
                      </a:r>
                      <a:r>
                        <a:rPr lang="fr-FR" sz="1400">
                          <a:solidFill>
                            <a:schemeClr val="accent1"/>
                          </a:solidFill>
                          <a:effectLst/>
                          <a:latin typeface="+mn-lt"/>
                          <a:ea typeface="Times New Roman" panose="02020603050405020304" pitchFamily="18" charset="0"/>
                          <a:cs typeface="Calibri" panose="020F0502020204030204" pitchFamily="34" charset="0"/>
                        </a:rPr>
                        <a:t> initiatives to </a:t>
                      </a:r>
                      <a:r>
                        <a:rPr lang="fr-FR" sz="1400" err="1">
                          <a:solidFill>
                            <a:schemeClr val="accent1"/>
                          </a:solidFill>
                          <a:effectLst/>
                          <a:latin typeface="+mn-lt"/>
                          <a:ea typeface="Times New Roman" panose="02020603050405020304" pitchFamily="18" charset="0"/>
                          <a:cs typeface="Calibri" panose="020F0502020204030204" pitchFamily="34" charset="0"/>
                        </a:rPr>
                        <a:t>strengthen</a:t>
                      </a:r>
                      <a:r>
                        <a:rPr lang="fr-FR" sz="1400">
                          <a:solidFill>
                            <a:schemeClr val="accent1"/>
                          </a:solidFill>
                          <a:effectLst/>
                          <a:latin typeface="+mn-lt"/>
                          <a:ea typeface="Times New Roman" panose="02020603050405020304" pitchFamily="18" charset="0"/>
                          <a:cs typeface="Calibri" panose="020F0502020204030204" pitchFamily="34" charset="0"/>
                        </a:rPr>
                        <a:t> </a:t>
                      </a:r>
                      <a:r>
                        <a:rPr lang="fr-FR" sz="1400" err="1">
                          <a:solidFill>
                            <a:schemeClr val="accent1"/>
                          </a:solidFill>
                          <a:effectLst/>
                          <a:latin typeface="+mn-lt"/>
                          <a:ea typeface="Times New Roman" panose="02020603050405020304" pitchFamily="18" charset="0"/>
                          <a:cs typeface="Calibri" panose="020F0502020204030204" pitchFamily="34" charset="0"/>
                        </a:rPr>
                        <a:t>their</a:t>
                      </a:r>
                      <a:r>
                        <a:rPr lang="fr-FR" sz="1400">
                          <a:solidFill>
                            <a:schemeClr val="accent1"/>
                          </a:solidFill>
                          <a:effectLst/>
                          <a:latin typeface="+mn-lt"/>
                          <a:ea typeface="Times New Roman" panose="02020603050405020304" pitchFamily="18" charset="0"/>
                          <a:cs typeface="Calibri" panose="020F0502020204030204" pitchFamily="34" charset="0"/>
                        </a:rPr>
                        <a:t> </a:t>
                      </a:r>
                      <a:r>
                        <a:rPr lang="fr-FR" sz="1400" b="0" kern="1200" err="1">
                          <a:solidFill>
                            <a:schemeClr val="bg1"/>
                          </a:solidFill>
                          <a:effectLst/>
                          <a:highlight>
                            <a:srgbClr val="0F9F9F"/>
                          </a:highlight>
                          <a:latin typeface="+mn-lt"/>
                          <a:ea typeface="+mn-ea"/>
                          <a:cs typeface="+mn-cs"/>
                        </a:rPr>
                        <a:t>statistical</a:t>
                      </a:r>
                      <a:r>
                        <a:rPr lang="fr-FR" sz="1400" b="0" kern="1200">
                          <a:solidFill>
                            <a:schemeClr val="bg1"/>
                          </a:solidFill>
                          <a:effectLst/>
                          <a:highlight>
                            <a:srgbClr val="0F9F9F"/>
                          </a:highlight>
                          <a:latin typeface="+mn-lt"/>
                          <a:ea typeface="+mn-ea"/>
                          <a:cs typeface="+mn-cs"/>
                        </a:rPr>
                        <a:t> </a:t>
                      </a:r>
                      <a:r>
                        <a:rPr lang="fr-FR" sz="1400" b="0" kern="1200" err="1">
                          <a:solidFill>
                            <a:schemeClr val="bg1"/>
                          </a:solidFill>
                          <a:effectLst/>
                          <a:highlight>
                            <a:srgbClr val="0F9F9F"/>
                          </a:highlight>
                          <a:latin typeface="+mn-lt"/>
                          <a:ea typeface="+mn-ea"/>
                          <a:cs typeface="+mn-cs"/>
                        </a:rPr>
                        <a:t>capacity</a:t>
                      </a:r>
                      <a:r>
                        <a:rPr lang="fr-FR" sz="1400" b="0" kern="1200">
                          <a:solidFill>
                            <a:schemeClr val="bg1"/>
                          </a:solidFill>
                          <a:effectLst/>
                          <a:highlight>
                            <a:srgbClr val="0F9F9F"/>
                          </a:highlight>
                          <a:latin typeface="+mn-lt"/>
                          <a:ea typeface="+mn-ea"/>
                          <a:cs typeface="+mn-cs"/>
                        </a:rPr>
                        <a:t> </a:t>
                      </a:r>
                      <a:r>
                        <a:rPr lang="fr-FR" sz="1400" err="1">
                          <a:solidFill>
                            <a:schemeClr val="accent1"/>
                          </a:solidFill>
                          <a:effectLst/>
                          <a:latin typeface="+mn-lt"/>
                          <a:ea typeface="Times New Roman" panose="02020603050405020304" pitchFamily="18" charset="0"/>
                          <a:cs typeface="Calibri" panose="020F0502020204030204" pitchFamily="34" charset="0"/>
                        </a:rPr>
                        <a:t>related</a:t>
                      </a:r>
                      <a:r>
                        <a:rPr lang="fr-FR" sz="1400">
                          <a:solidFill>
                            <a:schemeClr val="accent1"/>
                          </a:solidFill>
                          <a:effectLst/>
                          <a:latin typeface="+mn-lt"/>
                          <a:ea typeface="Times New Roman" panose="02020603050405020304" pitchFamily="18" charset="0"/>
                          <a:cs typeface="Calibri" panose="020F0502020204030204" pitchFamily="34" charset="0"/>
                        </a:rPr>
                        <a:t> to </a:t>
                      </a:r>
                      <a:r>
                        <a:rPr lang="fr-FR" sz="1400" err="1">
                          <a:solidFill>
                            <a:schemeClr val="accent1"/>
                          </a:solidFill>
                          <a:effectLst/>
                          <a:latin typeface="+mn-lt"/>
                          <a:ea typeface="Times New Roman" panose="02020603050405020304" pitchFamily="18" charset="0"/>
                          <a:cs typeface="Calibri" panose="020F0502020204030204" pitchFamily="34" charset="0"/>
                        </a:rPr>
                        <a:t>disaster</a:t>
                      </a:r>
                      <a:r>
                        <a:rPr lang="fr-FR" sz="1400">
                          <a:solidFill>
                            <a:schemeClr val="accent1"/>
                          </a:solidFill>
                          <a:effectLst/>
                          <a:latin typeface="+mn-lt"/>
                          <a:ea typeface="Times New Roman" panose="02020603050405020304" pitchFamily="18" charset="0"/>
                          <a:cs typeface="Calibri" panose="020F0502020204030204" pitchFamily="34" charset="0"/>
                        </a:rPr>
                        <a:t> </a:t>
                      </a:r>
                      <a:r>
                        <a:rPr lang="fr-FR" sz="1400" err="1">
                          <a:solidFill>
                            <a:schemeClr val="accent1"/>
                          </a:solidFill>
                          <a:effectLst/>
                          <a:latin typeface="+mn-lt"/>
                          <a:ea typeface="Times New Roman" panose="02020603050405020304" pitchFamily="18" charset="0"/>
                          <a:cs typeface="Calibri" panose="020F0502020204030204" pitchFamily="34" charset="0"/>
                        </a:rPr>
                        <a:t>risk</a:t>
                      </a:r>
                      <a:r>
                        <a:rPr lang="fr-FR" sz="1400">
                          <a:solidFill>
                            <a:schemeClr val="accent1"/>
                          </a:solidFill>
                          <a:effectLst/>
                          <a:latin typeface="+mn-lt"/>
                          <a:ea typeface="Times New Roman" panose="02020603050405020304" pitchFamily="18" charset="0"/>
                          <a:cs typeface="Calibri" panose="020F0502020204030204" pitchFamily="34" charset="0"/>
                        </a:rPr>
                        <a:t> </a:t>
                      </a:r>
                      <a:r>
                        <a:rPr lang="fr-FR" sz="1400" err="1">
                          <a:solidFill>
                            <a:schemeClr val="accent1"/>
                          </a:solidFill>
                          <a:effectLst/>
                          <a:latin typeface="+mn-lt"/>
                          <a:ea typeface="Times New Roman" panose="02020603050405020304" pitchFamily="18" charset="0"/>
                          <a:cs typeface="Calibri" panose="020F0502020204030204" pitchFamily="34" charset="0"/>
                        </a:rPr>
                        <a:t>reduction</a:t>
                      </a:r>
                      <a:r>
                        <a:rPr lang="fr-FR" sz="1400">
                          <a:solidFill>
                            <a:schemeClr val="accent1"/>
                          </a:solidFill>
                          <a:effectLst/>
                          <a:latin typeface="+mn-lt"/>
                          <a:ea typeface="Times New Roman" panose="02020603050405020304" pitchFamily="18" charset="0"/>
                          <a:cs typeface="Calibri" panose="020F0502020204030204" pitchFamily="34" charset="0"/>
                        </a:rPr>
                        <a:t>. </a:t>
                      </a:r>
                    </a:p>
                    <a:p>
                      <a:pPr marL="0" marR="0" lvl="0" indent="0" algn="l" defTabSz="457200" rtl="0" eaLnBrk="1" fontAlgn="auto" latinLnBrk="0" hangingPunct="1">
                        <a:lnSpc>
                          <a:spcPct val="100000"/>
                        </a:lnSpc>
                        <a:spcBef>
                          <a:spcPts val="0"/>
                        </a:spcBef>
                        <a:spcAft>
                          <a:spcPts val="0"/>
                        </a:spcAft>
                        <a:buClrTx/>
                        <a:buSzTx/>
                        <a:buFontTx/>
                        <a:buNone/>
                        <a:tabLst/>
                        <a:defRPr/>
                      </a:pPr>
                      <a:endParaRPr lang="fr-AZ" sz="1400">
                        <a:solidFill>
                          <a:schemeClr val="accent1"/>
                        </a:solidFill>
                        <a:effectLst/>
                        <a:latin typeface="+mn-lt"/>
                        <a:ea typeface="Times New Roman" panose="02020603050405020304" pitchFamily="18" charset="0"/>
                        <a:cs typeface="Cordia New" panose="020B0304020202020204" pitchFamily="34" charset="-34"/>
                      </a:endParaRPr>
                    </a:p>
                  </a:txBody>
                  <a:tcPr marL="68580" marR="6858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2124913272"/>
                  </a:ext>
                </a:extLst>
              </a:tr>
            </a:tbl>
          </a:graphicData>
        </a:graphic>
      </p:graphicFrame>
      <p:cxnSp>
        <p:nvCxnSpPr>
          <p:cNvPr id="4" name="Connecteur droit avec flèche 3">
            <a:extLst>
              <a:ext uri="{FF2B5EF4-FFF2-40B4-BE49-F238E27FC236}">
                <a16:creationId xmlns:a16="http://schemas.microsoft.com/office/drawing/2014/main" id="{CC9B79F3-B143-E54D-92D7-97019C6FD9DE}"/>
              </a:ext>
            </a:extLst>
          </p:cNvPr>
          <p:cNvCxnSpPr>
            <a:cxnSpLocks/>
          </p:cNvCxnSpPr>
          <p:nvPr/>
        </p:nvCxnSpPr>
        <p:spPr>
          <a:xfrm flipH="1">
            <a:off x="2538388" y="5728346"/>
            <a:ext cx="2" cy="381713"/>
          </a:xfrm>
          <a:prstGeom prst="straightConnector1">
            <a:avLst/>
          </a:prstGeom>
          <a:ln w="57150">
            <a:solidFill>
              <a:srgbClr val="0F9F9F"/>
            </a:solidFill>
            <a:tailEnd type="triangle"/>
          </a:ln>
        </p:spPr>
        <p:style>
          <a:lnRef idx="2">
            <a:schemeClr val="accent1"/>
          </a:lnRef>
          <a:fillRef idx="0">
            <a:schemeClr val="accent1"/>
          </a:fillRef>
          <a:effectRef idx="1">
            <a:schemeClr val="accent1"/>
          </a:effectRef>
          <a:fontRef idx="minor">
            <a:schemeClr val="tx1"/>
          </a:fontRef>
        </p:style>
      </p:cxnSp>
      <p:sp>
        <p:nvSpPr>
          <p:cNvPr id="5" name="Rectangle : coins arrondis 4">
            <a:extLst>
              <a:ext uri="{FF2B5EF4-FFF2-40B4-BE49-F238E27FC236}">
                <a16:creationId xmlns:a16="http://schemas.microsoft.com/office/drawing/2014/main" id="{F91C00F7-6D4B-E14F-B19B-E0E982D49374}"/>
              </a:ext>
            </a:extLst>
          </p:cNvPr>
          <p:cNvSpPr/>
          <p:nvPr/>
        </p:nvSpPr>
        <p:spPr>
          <a:xfrm>
            <a:off x="1155160" y="6054692"/>
            <a:ext cx="3103821" cy="1043466"/>
          </a:xfrm>
          <a:prstGeom prst="roundRect">
            <a:avLst/>
          </a:prstGeom>
          <a:noFill/>
          <a:ln>
            <a:noFill/>
          </a:ln>
        </p:spPr>
        <p:style>
          <a:lnRef idx="1">
            <a:schemeClr val="accent1"/>
          </a:lnRef>
          <a:fillRef idx="3">
            <a:schemeClr val="accent1"/>
          </a:fillRef>
          <a:effectRef idx="2">
            <a:schemeClr val="accent1"/>
          </a:effectRef>
          <a:fontRef idx="minor">
            <a:schemeClr val="lt1"/>
          </a:fontRef>
        </p:style>
        <p:txBody>
          <a:bodyPr rtlCol="0" anchor="ctr"/>
          <a:lstStyle/>
          <a:p>
            <a:r>
              <a:rPr lang="fr-FR" sz="2000" b="1">
                <a:solidFill>
                  <a:srgbClr val="0F9F9F"/>
                </a:solidFill>
              </a:rPr>
              <a:t>2 types of </a:t>
            </a:r>
            <a:r>
              <a:rPr lang="fr-FR" sz="2000" b="1" err="1">
                <a:solidFill>
                  <a:srgbClr val="0F9F9F"/>
                </a:solidFill>
              </a:rPr>
              <a:t>indicators</a:t>
            </a:r>
            <a:r>
              <a:rPr lang="fr-FR" sz="2000" b="1">
                <a:solidFill>
                  <a:srgbClr val="0F9F9F"/>
                </a:solidFill>
              </a:rPr>
              <a:t> </a:t>
            </a:r>
          </a:p>
          <a:p>
            <a:pPr marL="285750" indent="-285750">
              <a:buFont typeface="Wingdings" pitchFamily="2" charset="2"/>
              <a:buChar char="§"/>
            </a:pPr>
            <a:r>
              <a:rPr lang="fr-FR" sz="1600">
                <a:solidFill>
                  <a:srgbClr val="0F9F9F"/>
                </a:solidFill>
              </a:rPr>
              <a:t>Financial flows</a:t>
            </a:r>
          </a:p>
          <a:p>
            <a:pPr marL="285750" indent="-285750">
              <a:buFont typeface="Wingdings" pitchFamily="2" charset="2"/>
              <a:buChar char="§"/>
            </a:pPr>
            <a:r>
              <a:rPr lang="fr-FR" sz="1600" err="1">
                <a:solidFill>
                  <a:srgbClr val="0F9F9F"/>
                </a:solidFill>
              </a:rPr>
              <a:t>Number</a:t>
            </a:r>
            <a:r>
              <a:rPr lang="fr-FR" sz="1600">
                <a:solidFill>
                  <a:srgbClr val="0F9F9F"/>
                </a:solidFill>
              </a:rPr>
              <a:t> of programmes</a:t>
            </a:r>
          </a:p>
        </p:txBody>
      </p:sp>
      <p:cxnSp>
        <p:nvCxnSpPr>
          <p:cNvPr id="14" name="Connecteur droit avec flèche 13">
            <a:extLst>
              <a:ext uri="{FF2B5EF4-FFF2-40B4-BE49-F238E27FC236}">
                <a16:creationId xmlns:a16="http://schemas.microsoft.com/office/drawing/2014/main" id="{1A70B01C-CDC1-454B-BD1C-626091BC99E8}"/>
              </a:ext>
            </a:extLst>
          </p:cNvPr>
          <p:cNvCxnSpPr>
            <a:cxnSpLocks/>
          </p:cNvCxnSpPr>
          <p:nvPr/>
        </p:nvCxnSpPr>
        <p:spPr>
          <a:xfrm>
            <a:off x="7326918" y="5560845"/>
            <a:ext cx="0" cy="445445"/>
          </a:xfrm>
          <a:prstGeom prst="straightConnector1">
            <a:avLst/>
          </a:prstGeom>
          <a:ln w="57150">
            <a:solidFill>
              <a:srgbClr val="0F9F9F"/>
            </a:solidFill>
            <a:tailEnd type="triangle"/>
          </a:ln>
        </p:spPr>
        <p:style>
          <a:lnRef idx="2">
            <a:schemeClr val="accent1"/>
          </a:lnRef>
          <a:fillRef idx="0">
            <a:schemeClr val="accent1"/>
          </a:fillRef>
          <a:effectRef idx="1">
            <a:schemeClr val="accent1"/>
          </a:effectRef>
          <a:fontRef idx="minor">
            <a:schemeClr val="tx1"/>
          </a:fontRef>
        </p:style>
      </p:cxnSp>
      <p:sp>
        <p:nvSpPr>
          <p:cNvPr id="15" name="Rectangle : coins arrondis 14">
            <a:extLst>
              <a:ext uri="{FF2B5EF4-FFF2-40B4-BE49-F238E27FC236}">
                <a16:creationId xmlns:a16="http://schemas.microsoft.com/office/drawing/2014/main" id="{EB0C94EA-5626-224D-A298-0B4F550045D6}"/>
              </a:ext>
            </a:extLst>
          </p:cNvPr>
          <p:cNvSpPr/>
          <p:nvPr/>
        </p:nvSpPr>
        <p:spPr>
          <a:xfrm>
            <a:off x="5704868" y="6047794"/>
            <a:ext cx="3244100" cy="1461625"/>
          </a:xfrm>
          <a:prstGeom prst="roundRect">
            <a:avLst/>
          </a:prstGeom>
          <a:noFill/>
          <a:ln>
            <a:noFill/>
          </a:ln>
        </p:spPr>
        <p:style>
          <a:lnRef idx="1">
            <a:schemeClr val="accent1"/>
          </a:lnRef>
          <a:fillRef idx="3">
            <a:schemeClr val="accent1"/>
          </a:fillRef>
          <a:effectRef idx="2">
            <a:schemeClr val="accent1"/>
          </a:effectRef>
          <a:fontRef idx="minor">
            <a:schemeClr val="lt1"/>
          </a:fontRef>
        </p:style>
        <p:txBody>
          <a:bodyPr rtlCol="0" anchor="ctr"/>
          <a:lstStyle/>
          <a:p>
            <a:r>
              <a:rPr lang="fr-FR" sz="2000" b="1" err="1">
                <a:solidFill>
                  <a:srgbClr val="0F9F9F"/>
                </a:solidFill>
              </a:rPr>
              <a:t>Disaggregation</a:t>
            </a:r>
            <a:r>
              <a:rPr lang="fr-FR" sz="2000" b="1">
                <a:solidFill>
                  <a:srgbClr val="0F9F9F"/>
                </a:solidFill>
              </a:rPr>
              <a:t> option </a:t>
            </a:r>
          </a:p>
          <a:p>
            <a:pPr marL="285750" indent="-285750">
              <a:buFont typeface="Wingdings" pitchFamily="2" charset="2"/>
              <a:buChar char="§"/>
            </a:pPr>
            <a:r>
              <a:rPr lang="fr-FR" sz="1600" err="1">
                <a:solidFill>
                  <a:srgbClr val="0F9F9F"/>
                </a:solidFill>
              </a:rPr>
              <a:t>Donor</a:t>
            </a:r>
            <a:r>
              <a:rPr lang="fr-FR" sz="1600">
                <a:solidFill>
                  <a:srgbClr val="0F9F9F"/>
                </a:solidFill>
              </a:rPr>
              <a:t>/</a:t>
            </a:r>
            <a:r>
              <a:rPr lang="fr-FR" sz="1600" err="1">
                <a:solidFill>
                  <a:srgbClr val="0F9F9F"/>
                </a:solidFill>
              </a:rPr>
              <a:t>Recipient</a:t>
            </a:r>
            <a:endParaRPr lang="fr-FR" sz="1600">
              <a:solidFill>
                <a:srgbClr val="0F9F9F"/>
              </a:solidFill>
            </a:endParaRPr>
          </a:p>
          <a:p>
            <a:pPr marL="285750" indent="-285750">
              <a:buFont typeface="Wingdings" pitchFamily="2" charset="2"/>
              <a:buChar char="§"/>
            </a:pPr>
            <a:r>
              <a:rPr lang="fr-FR" sz="1600">
                <a:solidFill>
                  <a:srgbClr val="0F9F9F"/>
                </a:solidFill>
              </a:rPr>
              <a:t>Type of finance </a:t>
            </a:r>
          </a:p>
          <a:p>
            <a:pPr marL="285750" indent="-285750">
              <a:buFont typeface="Wingdings" pitchFamily="2" charset="2"/>
              <a:buChar char="§"/>
            </a:pPr>
            <a:r>
              <a:rPr lang="fr-FR" sz="1600">
                <a:solidFill>
                  <a:srgbClr val="0F9F9F"/>
                </a:solidFill>
              </a:rPr>
              <a:t>Type of support</a:t>
            </a:r>
          </a:p>
          <a:p>
            <a:pPr marL="285750" indent="-285750">
              <a:buFont typeface="Wingdings" pitchFamily="2" charset="2"/>
              <a:buChar char="§"/>
            </a:pPr>
            <a:r>
              <a:rPr lang="fr-FR" sz="1600" err="1">
                <a:solidFill>
                  <a:srgbClr val="0F9F9F"/>
                </a:solidFill>
              </a:rPr>
              <a:t>Sector</a:t>
            </a:r>
            <a:endParaRPr lang="fr-FR" sz="1600">
              <a:solidFill>
                <a:srgbClr val="0F9F9F"/>
              </a:solidFill>
            </a:endParaRPr>
          </a:p>
          <a:p>
            <a:endParaRPr lang="fr-FR" sz="1600">
              <a:solidFill>
                <a:srgbClr val="0F9F9F"/>
              </a:solidFill>
            </a:endParaRPr>
          </a:p>
        </p:txBody>
      </p:sp>
      <p:sp>
        <p:nvSpPr>
          <p:cNvPr id="2" name="Parenthèse fermante 1">
            <a:extLst>
              <a:ext uri="{FF2B5EF4-FFF2-40B4-BE49-F238E27FC236}">
                <a16:creationId xmlns:a16="http://schemas.microsoft.com/office/drawing/2014/main" id="{6A03E74B-1625-E605-1385-4A8C172F3807}"/>
              </a:ext>
            </a:extLst>
          </p:cNvPr>
          <p:cNvSpPr/>
          <p:nvPr/>
        </p:nvSpPr>
        <p:spPr>
          <a:xfrm rot="10800000">
            <a:off x="650185" y="609599"/>
            <a:ext cx="175649" cy="1658961"/>
          </a:xfrm>
          <a:prstGeom prst="rightBracket">
            <a:avLst/>
          </a:prstGeom>
          <a:ln w="38100">
            <a:solidFill>
              <a:srgbClr val="0F9F9F"/>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fr-FR"/>
          </a:p>
        </p:txBody>
      </p:sp>
      <p:sp>
        <p:nvSpPr>
          <p:cNvPr id="16" name="Parenthèse fermante 15">
            <a:extLst>
              <a:ext uri="{FF2B5EF4-FFF2-40B4-BE49-F238E27FC236}">
                <a16:creationId xmlns:a16="http://schemas.microsoft.com/office/drawing/2014/main" id="{29A43E8F-7E5D-8C4F-525A-E4FFB8023BCA}"/>
              </a:ext>
            </a:extLst>
          </p:cNvPr>
          <p:cNvSpPr/>
          <p:nvPr/>
        </p:nvSpPr>
        <p:spPr>
          <a:xfrm rot="10800000">
            <a:off x="650185" y="2468380"/>
            <a:ext cx="175649" cy="1073105"/>
          </a:xfrm>
          <a:prstGeom prst="rightBracket">
            <a:avLst/>
          </a:prstGeom>
          <a:ln w="38100">
            <a:solidFill>
              <a:srgbClr val="0F9F9F"/>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fr-FR"/>
          </a:p>
        </p:txBody>
      </p:sp>
      <p:sp>
        <p:nvSpPr>
          <p:cNvPr id="17" name="Parenthèse fermante 16">
            <a:extLst>
              <a:ext uri="{FF2B5EF4-FFF2-40B4-BE49-F238E27FC236}">
                <a16:creationId xmlns:a16="http://schemas.microsoft.com/office/drawing/2014/main" id="{1E9A17BE-F4F5-0240-D8A9-EAE515F362FA}"/>
              </a:ext>
            </a:extLst>
          </p:cNvPr>
          <p:cNvSpPr/>
          <p:nvPr/>
        </p:nvSpPr>
        <p:spPr>
          <a:xfrm rot="10800000">
            <a:off x="650186" y="3780631"/>
            <a:ext cx="175649" cy="1073105"/>
          </a:xfrm>
          <a:prstGeom prst="rightBracket">
            <a:avLst/>
          </a:prstGeom>
          <a:ln w="38100">
            <a:solidFill>
              <a:srgbClr val="0F9F9F"/>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fr-FR"/>
          </a:p>
        </p:txBody>
      </p:sp>
      <p:sp>
        <p:nvSpPr>
          <p:cNvPr id="3" name="Ellipse 2">
            <a:extLst>
              <a:ext uri="{FF2B5EF4-FFF2-40B4-BE49-F238E27FC236}">
                <a16:creationId xmlns:a16="http://schemas.microsoft.com/office/drawing/2014/main" id="{0EBA1EA8-7B9B-4F52-035E-9854CD039BDB}"/>
              </a:ext>
            </a:extLst>
          </p:cNvPr>
          <p:cNvSpPr/>
          <p:nvPr/>
        </p:nvSpPr>
        <p:spPr>
          <a:xfrm>
            <a:off x="3947887" y="6633029"/>
            <a:ext cx="311094" cy="275772"/>
          </a:xfrm>
          <a:prstGeom prst="ellipse">
            <a:avLst/>
          </a:prstGeom>
          <a:solidFill>
            <a:schemeClr val="accent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18" name="Ellipse 17">
            <a:extLst>
              <a:ext uri="{FF2B5EF4-FFF2-40B4-BE49-F238E27FC236}">
                <a16:creationId xmlns:a16="http://schemas.microsoft.com/office/drawing/2014/main" id="{F4BDC3D9-F653-6D2D-636A-1D217D739811}"/>
              </a:ext>
            </a:extLst>
          </p:cNvPr>
          <p:cNvSpPr/>
          <p:nvPr/>
        </p:nvSpPr>
        <p:spPr>
          <a:xfrm>
            <a:off x="10324250" y="4462325"/>
            <a:ext cx="311094" cy="275772"/>
          </a:xfrm>
          <a:prstGeom prst="ellipse">
            <a:avLst/>
          </a:prstGeom>
          <a:solidFill>
            <a:schemeClr val="accent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19" name="Ellipse 18">
            <a:extLst>
              <a:ext uri="{FF2B5EF4-FFF2-40B4-BE49-F238E27FC236}">
                <a16:creationId xmlns:a16="http://schemas.microsoft.com/office/drawing/2014/main" id="{0784AD17-3579-11A8-53BB-C835C8D16FD1}"/>
              </a:ext>
            </a:extLst>
          </p:cNvPr>
          <p:cNvSpPr/>
          <p:nvPr/>
        </p:nvSpPr>
        <p:spPr>
          <a:xfrm>
            <a:off x="10320140" y="2961051"/>
            <a:ext cx="311094" cy="275772"/>
          </a:xfrm>
          <a:prstGeom prst="ellipse">
            <a:avLst/>
          </a:prstGeom>
          <a:solidFill>
            <a:schemeClr val="accent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20" name="Ellipse 19">
            <a:extLst>
              <a:ext uri="{FF2B5EF4-FFF2-40B4-BE49-F238E27FC236}">
                <a16:creationId xmlns:a16="http://schemas.microsoft.com/office/drawing/2014/main" id="{C57FEDAE-6969-E7BC-E0DE-4A6B97E42678}"/>
              </a:ext>
            </a:extLst>
          </p:cNvPr>
          <p:cNvSpPr/>
          <p:nvPr/>
        </p:nvSpPr>
        <p:spPr>
          <a:xfrm>
            <a:off x="10320140" y="5266830"/>
            <a:ext cx="311094" cy="275772"/>
          </a:xfrm>
          <a:prstGeom prst="ellipse">
            <a:avLst/>
          </a:prstGeom>
          <a:solidFill>
            <a:schemeClr val="accent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2853246301"/>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884B1A-1422-4783-A4BD-A5AA30124824}"/>
              </a:ext>
            </a:extLst>
          </p:cNvPr>
          <p:cNvSpPr>
            <a:spLocks noGrp="1"/>
          </p:cNvSpPr>
          <p:nvPr>
            <p:ph type="title"/>
          </p:nvPr>
        </p:nvSpPr>
        <p:spPr>
          <a:xfrm>
            <a:off x="534987" y="366902"/>
            <a:ext cx="6395889" cy="540296"/>
          </a:xfrm>
        </p:spPr>
        <p:txBody>
          <a:bodyPr/>
          <a:lstStyle/>
          <a:p>
            <a:r>
              <a:rPr lang="en-GB"/>
              <a:t>Overview reporting on Target F</a:t>
            </a:r>
            <a:endParaRPr lang="fr-FR"/>
          </a:p>
        </p:txBody>
      </p:sp>
      <p:sp>
        <p:nvSpPr>
          <p:cNvPr id="16" name="Content Placeholder 6">
            <a:extLst>
              <a:ext uri="{FF2B5EF4-FFF2-40B4-BE49-F238E27FC236}">
                <a16:creationId xmlns:a16="http://schemas.microsoft.com/office/drawing/2014/main" id="{D57A9EF5-B240-47AE-A631-E2F670783A7C}"/>
              </a:ext>
            </a:extLst>
          </p:cNvPr>
          <p:cNvSpPr txBox="1">
            <a:spLocks/>
          </p:cNvSpPr>
          <p:nvPr/>
        </p:nvSpPr>
        <p:spPr>
          <a:xfrm>
            <a:off x="122225" y="2700510"/>
            <a:ext cx="5008451" cy="4335459"/>
          </a:xfrm>
          <a:prstGeom prst="rect">
            <a:avLst/>
          </a:prstGeom>
          <a:solidFill>
            <a:schemeClr val="bg1"/>
          </a:solidFill>
        </p:spPr>
        <p:txBody>
          <a:bodyPr/>
          <a:lstStyle>
            <a:defPPr>
              <a:defRPr lang="fr-FR"/>
            </a:defPPr>
            <a:lvl1pPr marL="454025" indent="-342900" eaLnBrk="1" hangingPunct="1">
              <a:lnSpc>
                <a:spcPct val="120000"/>
              </a:lnSpc>
              <a:spcBef>
                <a:spcPct val="20000"/>
              </a:spcBef>
              <a:buClr>
                <a:srgbClr val="FF9933"/>
              </a:buClr>
              <a:buFont typeface="Wingdings" panose="05000000000000000000" pitchFamily="2" charset="2"/>
              <a:buChar char="§"/>
              <a:defRPr sz="1800" b="1" kern="0">
                <a:solidFill>
                  <a:srgbClr val="004084"/>
                </a:solidFill>
                <a:latin typeface="Roboto" panose="02000000000000000000" pitchFamily="2" charset="0"/>
                <a:ea typeface="Roboto" panose="02000000000000000000" pitchFamily="2" charset="0"/>
                <a:cs typeface="Roboto" panose="02000000000000000000" pitchFamily="2" charset="0"/>
              </a:defRPr>
            </a:lvl1pPr>
            <a:lvl2pPr marL="806450" lvl="1" indent="-342900" eaLnBrk="1" hangingPunct="1">
              <a:lnSpc>
                <a:spcPct val="120000"/>
              </a:lnSpc>
              <a:spcBef>
                <a:spcPct val="20000"/>
              </a:spcBef>
              <a:buClr>
                <a:srgbClr val="004084"/>
              </a:buClr>
              <a:buFont typeface="Arial" panose="020B0604020202020204" pitchFamily="34" charset="0"/>
              <a:buChar char="‒"/>
              <a:defRPr sz="1600" b="1" kern="0">
                <a:solidFill>
                  <a:srgbClr val="004084"/>
                </a:solidFill>
                <a:latin typeface="Roboto" panose="02000000000000000000" pitchFamily="2" charset="0"/>
                <a:ea typeface="Roboto" panose="02000000000000000000" pitchFamily="2" charset="0"/>
                <a:cs typeface="Roboto" panose="02000000000000000000" pitchFamily="2" charset="0"/>
              </a:defRPr>
            </a:lvl2pPr>
            <a:lvl3pPr marL="1073150" indent="-268288" eaLnBrk="1" hangingPunct="1">
              <a:lnSpc>
                <a:spcPct val="120000"/>
              </a:lnSpc>
              <a:spcBef>
                <a:spcPct val="20000"/>
              </a:spcBef>
              <a:buFont typeface="Wingdings" panose="05000000000000000000" pitchFamily="2" charset="2"/>
              <a:buChar char="§"/>
              <a:defRPr sz="1600" i="0">
                <a:solidFill>
                  <a:srgbClr val="004084"/>
                </a:solidFill>
                <a:latin typeface="Roboto" panose="02000000000000000000" pitchFamily="2" charset="0"/>
                <a:ea typeface="Roboto" panose="02000000000000000000" pitchFamily="2" charset="0"/>
                <a:cs typeface="Roboto" panose="02000000000000000000" pitchFamily="2" charset="0"/>
              </a:defRPr>
            </a:lvl3pPr>
            <a:lvl4pPr marL="1824038" indent="-260350" eaLnBrk="1" hangingPunct="1">
              <a:spcBef>
                <a:spcPct val="20000"/>
              </a:spcBef>
              <a:buFont typeface="Arial" charset="0"/>
              <a:defRPr sz="2300">
                <a:latin typeface="+mn-lt"/>
                <a:ea typeface="Arial" charset="0"/>
                <a:cs typeface="+mn-cs"/>
              </a:defRPr>
            </a:lvl4pPr>
            <a:lvl5pPr marL="2346325" indent="-260350" eaLnBrk="1" hangingPunct="1">
              <a:spcBef>
                <a:spcPct val="20000"/>
              </a:spcBef>
              <a:buFont typeface="Arial" charset="0"/>
              <a:defRPr sz="2300">
                <a:latin typeface="+mn-lt"/>
                <a:ea typeface="Arial" charset="0"/>
                <a:cs typeface="+mn-cs"/>
              </a:defRPr>
            </a:lvl5pPr>
            <a:lvl6pPr marL="2803525" indent="-260350" defTabSz="1042988" fontAlgn="base">
              <a:spcBef>
                <a:spcPct val="20000"/>
              </a:spcBef>
              <a:spcAft>
                <a:spcPct val="0"/>
              </a:spcAft>
              <a:buFont typeface="Arial" charset="0"/>
              <a:defRPr sz="2300">
                <a:latin typeface="+mn-lt"/>
                <a:ea typeface="Arial" charset="0"/>
                <a:cs typeface="+mn-cs"/>
              </a:defRPr>
            </a:lvl6pPr>
            <a:lvl7pPr marL="3260725" indent="-260350" defTabSz="1042988" fontAlgn="base">
              <a:spcBef>
                <a:spcPct val="20000"/>
              </a:spcBef>
              <a:spcAft>
                <a:spcPct val="0"/>
              </a:spcAft>
              <a:buFont typeface="Arial" charset="0"/>
              <a:defRPr sz="2300">
                <a:latin typeface="+mn-lt"/>
                <a:ea typeface="Arial" charset="0"/>
                <a:cs typeface="+mn-cs"/>
              </a:defRPr>
            </a:lvl7pPr>
            <a:lvl8pPr marL="3717925" indent="-260350" defTabSz="1042988" fontAlgn="base">
              <a:spcBef>
                <a:spcPct val="20000"/>
              </a:spcBef>
              <a:spcAft>
                <a:spcPct val="0"/>
              </a:spcAft>
              <a:buFont typeface="Arial" charset="0"/>
              <a:defRPr sz="2300">
                <a:latin typeface="+mn-lt"/>
                <a:ea typeface="Arial" charset="0"/>
                <a:cs typeface="+mn-cs"/>
              </a:defRPr>
            </a:lvl8pPr>
            <a:lvl9pPr marL="4175125" indent="-260350" defTabSz="1042988" fontAlgn="base">
              <a:spcBef>
                <a:spcPct val="20000"/>
              </a:spcBef>
              <a:spcAft>
                <a:spcPct val="0"/>
              </a:spcAft>
              <a:buFont typeface="Arial" charset="0"/>
              <a:defRPr sz="2300">
                <a:latin typeface="+mn-lt"/>
                <a:ea typeface="Arial" charset="0"/>
                <a:cs typeface="+mn-cs"/>
              </a:defRPr>
            </a:lvl9pPr>
          </a:lstStyle>
          <a:p>
            <a:pPr>
              <a:spcBef>
                <a:spcPts val="1032"/>
              </a:spcBef>
            </a:pPr>
            <a:r>
              <a:rPr lang="en-US" sz="2000" b="0"/>
              <a:t>Target F is the target </a:t>
            </a:r>
            <a:r>
              <a:rPr lang="en-US" sz="2000"/>
              <a:t>least reported on </a:t>
            </a:r>
          </a:p>
          <a:p>
            <a:endParaRPr lang="en-US" sz="2000"/>
          </a:p>
          <a:p>
            <a:r>
              <a:rPr lang="en-US" sz="2000"/>
              <a:t>Financial and technical support to DRR is increasing </a:t>
            </a:r>
            <a:r>
              <a:rPr lang="en-US" sz="2000" b="0"/>
              <a:t>according to the reports made over several years. More information is needed to understand why</a:t>
            </a:r>
            <a:r>
              <a:rPr lang="en-US" sz="2000"/>
              <a:t>. </a:t>
            </a:r>
          </a:p>
        </p:txBody>
      </p:sp>
      <p:sp>
        <p:nvSpPr>
          <p:cNvPr id="8" name="Rectangle 7">
            <a:extLst>
              <a:ext uri="{FF2B5EF4-FFF2-40B4-BE49-F238E27FC236}">
                <a16:creationId xmlns:a16="http://schemas.microsoft.com/office/drawing/2014/main" id="{ACD25C7E-9A47-944F-9A41-93AFB949F85E}"/>
              </a:ext>
            </a:extLst>
          </p:cNvPr>
          <p:cNvSpPr/>
          <p:nvPr/>
        </p:nvSpPr>
        <p:spPr>
          <a:xfrm>
            <a:off x="0" y="1893906"/>
            <a:ext cx="5994772" cy="540296"/>
          </a:xfrm>
          <a:prstGeom prst="rect">
            <a:avLst/>
          </a:prstGeom>
          <a:solidFill>
            <a:schemeClr val="accent6">
              <a:lumMod val="60000"/>
              <a:lumOff val="40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400" b="1">
                <a:solidFill>
                  <a:srgbClr val="154F86"/>
                </a:solidFill>
                <a:latin typeface="+mj-lt"/>
                <a:ea typeface="Roboto Black" panose="02000000000000000000" pitchFamily="2" charset="0"/>
                <a:cs typeface="Roboto Black" panose="02000000000000000000" pitchFamily="2" charset="0"/>
              </a:rPr>
              <a:t>Key messages</a:t>
            </a:r>
            <a:endParaRPr lang="en-GB" sz="2800" b="1">
              <a:solidFill>
                <a:srgbClr val="154F86"/>
              </a:solidFill>
              <a:latin typeface="+mj-lt"/>
              <a:ea typeface="Roboto Black" panose="02000000000000000000" pitchFamily="2" charset="0"/>
              <a:cs typeface="Roboto Black" panose="02000000000000000000" pitchFamily="2" charset="0"/>
            </a:endParaRPr>
          </a:p>
        </p:txBody>
      </p:sp>
      <p:graphicFrame>
        <p:nvGraphicFramePr>
          <p:cNvPr id="11" name="Graphique 10">
            <a:extLst>
              <a:ext uri="{FF2B5EF4-FFF2-40B4-BE49-F238E27FC236}">
                <a16:creationId xmlns:a16="http://schemas.microsoft.com/office/drawing/2014/main" id="{F402D877-99B0-7649-9CE3-9FC746CC9E3E}"/>
              </a:ext>
            </a:extLst>
          </p:cNvPr>
          <p:cNvGraphicFramePr>
            <a:graphicFrameLocks/>
          </p:cNvGraphicFramePr>
          <p:nvPr/>
        </p:nvGraphicFramePr>
        <p:xfrm>
          <a:off x="5728721" y="3504859"/>
          <a:ext cx="4826248" cy="4020606"/>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399293249"/>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8" grpId="0" animBg="1"/>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9DC885BA-F0AF-E94F-A044-C1D7F263305A}"/>
              </a:ext>
            </a:extLst>
          </p:cNvPr>
          <p:cNvSpPr>
            <a:spLocks noGrp="1"/>
          </p:cNvSpPr>
          <p:nvPr>
            <p:ph type="title"/>
          </p:nvPr>
        </p:nvSpPr>
        <p:spPr/>
        <p:txBody>
          <a:bodyPr/>
          <a:lstStyle/>
          <a:p>
            <a:r>
              <a:rPr lang="en-GB"/>
              <a:t>Overview reporting on Target F</a:t>
            </a:r>
            <a:endParaRPr lang="fr-FR"/>
          </a:p>
        </p:txBody>
      </p:sp>
      <p:sp>
        <p:nvSpPr>
          <p:cNvPr id="3" name="Espace réservé du contenu 2">
            <a:extLst>
              <a:ext uri="{FF2B5EF4-FFF2-40B4-BE49-F238E27FC236}">
                <a16:creationId xmlns:a16="http://schemas.microsoft.com/office/drawing/2014/main" id="{2562948C-0C2A-0248-93FA-9437E0738C7F}"/>
              </a:ext>
            </a:extLst>
          </p:cNvPr>
          <p:cNvSpPr>
            <a:spLocks noGrp="1"/>
          </p:cNvSpPr>
          <p:nvPr>
            <p:ph idx="1"/>
          </p:nvPr>
        </p:nvSpPr>
        <p:spPr>
          <a:xfrm>
            <a:off x="289656" y="2556495"/>
            <a:ext cx="4841020" cy="4392488"/>
          </a:xfrm>
        </p:spPr>
        <p:txBody>
          <a:bodyPr/>
          <a:lstStyle/>
          <a:p>
            <a:r>
              <a:rPr lang="en-US" b="1"/>
              <a:t>Indicators related to the number of </a:t>
            </a:r>
            <a:r>
              <a:rPr lang="en-US" b="1" err="1"/>
              <a:t>programmes</a:t>
            </a:r>
            <a:r>
              <a:rPr lang="en-US" b="1"/>
              <a:t> are less reported on than financing indicators.</a:t>
            </a:r>
          </a:p>
          <a:p>
            <a:pPr marL="0" indent="0">
              <a:buNone/>
            </a:pPr>
            <a:endParaRPr lang="en-US"/>
          </a:p>
          <a:p>
            <a:r>
              <a:rPr lang="en-US"/>
              <a:t>Main sources of information include: </a:t>
            </a:r>
          </a:p>
          <a:p>
            <a:pPr lvl="1">
              <a:buFontTx/>
              <a:buChar char="-"/>
            </a:pPr>
            <a:r>
              <a:rPr lang="en-US"/>
              <a:t>Ministries of Finance</a:t>
            </a:r>
          </a:p>
          <a:p>
            <a:pPr lvl="1">
              <a:buFontTx/>
              <a:buChar char="-"/>
            </a:pPr>
            <a:r>
              <a:rPr lang="en-US"/>
              <a:t>UN System (UNDP, UNICEF etc.)</a:t>
            </a:r>
          </a:p>
          <a:p>
            <a:pPr lvl="1">
              <a:buFontTx/>
              <a:buChar char="-"/>
            </a:pPr>
            <a:r>
              <a:rPr lang="en-US"/>
              <a:t>NDMA / DRM Department</a:t>
            </a:r>
          </a:p>
          <a:p>
            <a:endParaRPr lang="fr-FR"/>
          </a:p>
        </p:txBody>
      </p:sp>
      <p:graphicFrame>
        <p:nvGraphicFramePr>
          <p:cNvPr id="9" name="Graphique 8">
            <a:extLst>
              <a:ext uri="{FF2B5EF4-FFF2-40B4-BE49-F238E27FC236}">
                <a16:creationId xmlns:a16="http://schemas.microsoft.com/office/drawing/2014/main" id="{C565659F-0BB6-9C45-B86A-8259E2B1F84F}"/>
              </a:ext>
            </a:extLst>
          </p:cNvPr>
          <p:cNvGraphicFramePr>
            <a:graphicFrameLocks/>
          </p:cNvGraphicFramePr>
          <p:nvPr/>
        </p:nvGraphicFramePr>
        <p:xfrm>
          <a:off x="6714852" y="368606"/>
          <a:ext cx="3688892" cy="3700058"/>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2" name="Graphique 11">
            <a:extLst>
              <a:ext uri="{FF2B5EF4-FFF2-40B4-BE49-F238E27FC236}">
                <a16:creationId xmlns:a16="http://schemas.microsoft.com/office/drawing/2014/main" id="{8B84F989-1730-DF4C-99E8-BFE52C7E39A2}"/>
              </a:ext>
            </a:extLst>
          </p:cNvPr>
          <p:cNvGraphicFramePr>
            <a:graphicFrameLocks/>
          </p:cNvGraphicFramePr>
          <p:nvPr/>
        </p:nvGraphicFramePr>
        <p:xfrm>
          <a:off x="5333843" y="4257039"/>
          <a:ext cx="5313653" cy="3304224"/>
        </p:xfrm>
        <a:graphic>
          <a:graphicData uri="http://schemas.openxmlformats.org/drawingml/2006/chart">
            <c:chart xmlns:c="http://schemas.openxmlformats.org/drawingml/2006/chart" xmlns:r="http://schemas.openxmlformats.org/officeDocument/2006/relationships" r:id="rId4"/>
          </a:graphicData>
        </a:graphic>
      </p:graphicFrame>
      <p:sp>
        <p:nvSpPr>
          <p:cNvPr id="13" name="Rectangle 12">
            <a:extLst>
              <a:ext uri="{FF2B5EF4-FFF2-40B4-BE49-F238E27FC236}">
                <a16:creationId xmlns:a16="http://schemas.microsoft.com/office/drawing/2014/main" id="{B7EB443D-7381-0844-8965-F94BFE0536AD}"/>
              </a:ext>
            </a:extLst>
          </p:cNvPr>
          <p:cNvSpPr/>
          <p:nvPr/>
        </p:nvSpPr>
        <p:spPr>
          <a:xfrm>
            <a:off x="-20012" y="1765711"/>
            <a:ext cx="5994772" cy="540296"/>
          </a:xfrm>
          <a:prstGeom prst="rect">
            <a:avLst/>
          </a:prstGeom>
          <a:solidFill>
            <a:schemeClr val="accent6">
              <a:lumMod val="60000"/>
              <a:lumOff val="40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400" b="1">
                <a:solidFill>
                  <a:srgbClr val="154F86"/>
                </a:solidFill>
                <a:latin typeface="+mj-lt"/>
                <a:ea typeface="Roboto Black" panose="02000000000000000000" pitchFamily="2" charset="0"/>
                <a:cs typeface="Roboto Black" panose="02000000000000000000" pitchFamily="2" charset="0"/>
              </a:rPr>
              <a:t>Key messages</a:t>
            </a:r>
            <a:endParaRPr lang="en-GB" sz="2800" b="1">
              <a:solidFill>
                <a:srgbClr val="154F86"/>
              </a:solidFill>
              <a:latin typeface="+mj-lt"/>
              <a:ea typeface="Roboto Black" panose="02000000000000000000" pitchFamily="2" charset="0"/>
              <a:cs typeface="Roboto Black" panose="02000000000000000000" pitchFamily="2" charset="0"/>
            </a:endParaRPr>
          </a:p>
        </p:txBody>
      </p:sp>
    </p:spTree>
    <p:extLst>
      <p:ext uri="{BB962C8B-B14F-4D97-AF65-F5344CB8AC3E}">
        <p14:creationId xmlns:p14="http://schemas.microsoft.com/office/powerpoint/2010/main" val="4059931222"/>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re 6">
            <a:extLst>
              <a:ext uri="{FF2B5EF4-FFF2-40B4-BE49-F238E27FC236}">
                <a16:creationId xmlns:a16="http://schemas.microsoft.com/office/drawing/2014/main" id="{066CF597-33A8-E34F-83A8-EAF0F0DB163F}"/>
              </a:ext>
            </a:extLst>
          </p:cNvPr>
          <p:cNvSpPr>
            <a:spLocks noGrp="1"/>
          </p:cNvSpPr>
          <p:nvPr>
            <p:ph type="title"/>
          </p:nvPr>
        </p:nvSpPr>
        <p:spPr>
          <a:xfrm>
            <a:off x="534988" y="180231"/>
            <a:ext cx="9623425" cy="885130"/>
          </a:xfrm>
        </p:spPr>
        <p:txBody>
          <a:bodyPr vert="horz" wrap="square" lIns="0" tIns="52153" rIns="104306" bIns="52153" numCol="1" anchor="ctr" anchorCtr="0" compatLnSpc="1">
            <a:prstTxWarp prst="textNoShape">
              <a:avLst/>
            </a:prstTxWarp>
            <a:normAutofit/>
          </a:bodyPr>
          <a:lstStyle/>
          <a:p>
            <a:r>
              <a:rPr lang="fr-FR" b="1" cap="none" baseline="0">
                <a:latin typeface="Roboto Black" panose="02000000000000000000" pitchFamily="2" charset="0"/>
                <a:ea typeface="Roboto Black" panose="02000000000000000000" pitchFamily="2" charset="0"/>
                <a:cs typeface="Roboto Black" panose="02000000000000000000" pitchFamily="2" charset="0"/>
              </a:rPr>
              <a:t>Target G – </a:t>
            </a:r>
            <a:r>
              <a:rPr lang="fr-FR" b="1" cap="none" baseline="0" err="1">
                <a:latin typeface="Roboto Black" panose="02000000000000000000" pitchFamily="2" charset="0"/>
                <a:ea typeface="Roboto Black" panose="02000000000000000000" pitchFamily="2" charset="0"/>
                <a:cs typeface="Roboto Black" panose="02000000000000000000" pitchFamily="2" charset="0"/>
              </a:rPr>
              <a:t>Early</a:t>
            </a:r>
            <a:r>
              <a:rPr lang="fr-FR" b="1" cap="none" baseline="0">
                <a:latin typeface="Roboto Black" panose="02000000000000000000" pitchFamily="2" charset="0"/>
                <a:ea typeface="Roboto Black" panose="02000000000000000000" pitchFamily="2" charset="0"/>
                <a:cs typeface="Roboto Black" panose="02000000000000000000" pitchFamily="2" charset="0"/>
              </a:rPr>
              <a:t> warning </a:t>
            </a:r>
            <a:r>
              <a:rPr lang="fr-FR" b="1" cap="none" baseline="0" err="1">
                <a:latin typeface="Roboto Black" panose="02000000000000000000" pitchFamily="2" charset="0"/>
                <a:ea typeface="Roboto Black" panose="02000000000000000000" pitchFamily="2" charset="0"/>
                <a:cs typeface="Roboto Black" panose="02000000000000000000" pitchFamily="2" charset="0"/>
              </a:rPr>
              <a:t>systems</a:t>
            </a:r>
            <a:endParaRPr lang="fr-FR" b="1" cap="none" baseline="0">
              <a:latin typeface="Roboto Black" panose="02000000000000000000" pitchFamily="2" charset="0"/>
              <a:ea typeface="Roboto Black" panose="02000000000000000000" pitchFamily="2" charset="0"/>
              <a:cs typeface="Roboto Black" panose="02000000000000000000" pitchFamily="2" charset="0"/>
            </a:endParaRPr>
          </a:p>
        </p:txBody>
      </p:sp>
      <p:sp>
        <p:nvSpPr>
          <p:cNvPr id="8" name="Espace réservé du contenu 7">
            <a:extLst>
              <a:ext uri="{FF2B5EF4-FFF2-40B4-BE49-F238E27FC236}">
                <a16:creationId xmlns:a16="http://schemas.microsoft.com/office/drawing/2014/main" id="{33351B76-4918-4840-8A49-1CE474758318}"/>
              </a:ext>
            </a:extLst>
          </p:cNvPr>
          <p:cNvSpPr>
            <a:spLocks noGrp="1"/>
          </p:cNvSpPr>
          <p:nvPr>
            <p:ph sz="half" idx="1"/>
          </p:nvPr>
        </p:nvSpPr>
        <p:spPr>
          <a:xfrm>
            <a:off x="349457" y="1400174"/>
            <a:ext cx="9623425" cy="1555059"/>
          </a:xfrm>
          <a:noFill/>
          <a:ln>
            <a:solidFill>
              <a:schemeClr val="bg1"/>
            </a:solidFill>
          </a:ln>
        </p:spPr>
        <p:txBody>
          <a:bodyPr vert="horz" wrap="square" lIns="0" tIns="52153" rIns="104306" bIns="52153" numCol="1" anchor="ctr" anchorCtr="0" compatLnSpc="1">
            <a:prstTxWarp prst="textNoShape">
              <a:avLst/>
            </a:prstTxWarp>
            <a:noAutofit/>
          </a:bodyPr>
          <a:lstStyle/>
          <a:p>
            <a:pPr marL="182563" indent="0">
              <a:buNone/>
            </a:pPr>
            <a:r>
              <a:rPr lang="fr-FR" b="1">
                <a:solidFill>
                  <a:schemeClr val="bg1"/>
                </a:solidFill>
                <a:highlight>
                  <a:srgbClr val="843C79"/>
                </a:highlight>
              </a:rPr>
              <a:t>Target G: </a:t>
            </a:r>
            <a:r>
              <a:rPr lang="en-US">
                <a:solidFill>
                  <a:schemeClr val="accent1"/>
                </a:solidFill>
              </a:rPr>
              <a:t>Substantially increase the </a:t>
            </a:r>
            <a:r>
              <a:rPr lang="en-US">
                <a:solidFill>
                  <a:schemeClr val="bg1"/>
                </a:solidFill>
                <a:highlight>
                  <a:srgbClr val="843C79"/>
                </a:highlight>
              </a:rPr>
              <a:t>availability of and access to multi‑hazard early warning systems and disaster risk information</a:t>
            </a:r>
            <a:r>
              <a:rPr lang="en-US">
                <a:solidFill>
                  <a:schemeClr val="accent1"/>
                </a:solidFill>
              </a:rPr>
              <a:t> and assessments to the people by 2030.”</a:t>
            </a:r>
          </a:p>
          <a:p>
            <a:pPr marL="182563" indent="0">
              <a:buNone/>
            </a:pPr>
            <a:endParaRPr lang="en-US">
              <a:solidFill>
                <a:schemeClr val="accent1"/>
              </a:solidFill>
            </a:endParaRPr>
          </a:p>
        </p:txBody>
      </p:sp>
      <p:sp>
        <p:nvSpPr>
          <p:cNvPr id="12" name="Espace réservé du contenu 2">
            <a:extLst>
              <a:ext uri="{FF2B5EF4-FFF2-40B4-BE49-F238E27FC236}">
                <a16:creationId xmlns:a16="http://schemas.microsoft.com/office/drawing/2014/main" id="{ED8BF696-56D2-8745-B987-4A4DB00EC1C1}"/>
              </a:ext>
            </a:extLst>
          </p:cNvPr>
          <p:cNvSpPr txBox="1">
            <a:spLocks/>
          </p:cNvSpPr>
          <p:nvPr/>
        </p:nvSpPr>
        <p:spPr bwMode="auto">
          <a:xfrm>
            <a:off x="570029" y="3348286"/>
            <a:ext cx="9623425" cy="3168649"/>
          </a:xfrm>
          <a:prstGeom prst="rect">
            <a:avLst/>
          </a:prstGeom>
          <a:solidFill>
            <a:schemeClr val="bg1"/>
          </a:solid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0" tIns="52153" rIns="104306" bIns="52153" numCol="1" anchor="t" anchorCtr="0" compatLnSpc="1">
            <a:prstTxWarp prst="textNoShape">
              <a:avLst/>
            </a:prstTxWarp>
          </a:bodyPr>
          <a:lstStyle>
            <a:lvl1pPr marL="390525" indent="-390525" algn="l" defTabSz="1042988" rtl="0" eaLnBrk="1" fontAlgn="base" hangingPunct="1">
              <a:lnSpc>
                <a:spcPct val="120000"/>
              </a:lnSpc>
              <a:spcBef>
                <a:spcPct val="20000"/>
              </a:spcBef>
              <a:spcAft>
                <a:spcPct val="0"/>
              </a:spcAft>
              <a:buClr>
                <a:srgbClr val="FF9933"/>
              </a:buClr>
              <a:buFont typeface="Wingdings" panose="05000000000000000000" pitchFamily="2" charset="2"/>
              <a:buChar char="§"/>
              <a:defRPr sz="2000">
                <a:solidFill>
                  <a:srgbClr val="004084"/>
                </a:solidFill>
                <a:latin typeface="Roboto" panose="02000000000000000000" pitchFamily="2" charset="0"/>
                <a:ea typeface="Roboto" panose="02000000000000000000" pitchFamily="2" charset="0"/>
                <a:cs typeface="Roboto" panose="02000000000000000000" pitchFamily="2" charset="0"/>
              </a:defRPr>
            </a:lvl1pPr>
            <a:lvl2pPr marL="742950" indent="-285750" algn="l" defTabSz="1042988" rtl="0" eaLnBrk="1" fontAlgn="base" hangingPunct="1">
              <a:lnSpc>
                <a:spcPct val="120000"/>
              </a:lnSpc>
              <a:spcBef>
                <a:spcPct val="20000"/>
              </a:spcBef>
              <a:spcAft>
                <a:spcPct val="0"/>
              </a:spcAft>
              <a:buClr>
                <a:srgbClr val="004084"/>
              </a:buClr>
              <a:buFont typeface="Arial" panose="020B0604020202020204" pitchFamily="34" charset="0"/>
              <a:buChar char="‒"/>
              <a:defRPr sz="1600">
                <a:solidFill>
                  <a:srgbClr val="004084"/>
                </a:solidFill>
                <a:latin typeface="Roboto" panose="02000000000000000000" pitchFamily="2" charset="0"/>
                <a:ea typeface="Roboto" panose="02000000000000000000" pitchFamily="2" charset="0"/>
                <a:cs typeface="Roboto" panose="02000000000000000000" pitchFamily="2" charset="0"/>
              </a:defRPr>
            </a:lvl2pPr>
            <a:lvl3pPr marL="1073150" indent="-268288" algn="l" defTabSz="1042988" rtl="0" eaLnBrk="1" fontAlgn="base" hangingPunct="1">
              <a:lnSpc>
                <a:spcPct val="120000"/>
              </a:lnSpc>
              <a:spcBef>
                <a:spcPct val="20000"/>
              </a:spcBef>
              <a:spcAft>
                <a:spcPct val="0"/>
              </a:spcAft>
              <a:buFont typeface="Wingdings" panose="05000000000000000000" pitchFamily="2" charset="2"/>
              <a:buChar char="§"/>
              <a:defRPr sz="1500" i="0">
                <a:solidFill>
                  <a:srgbClr val="004084"/>
                </a:solidFill>
                <a:latin typeface="Roboto" panose="02000000000000000000" pitchFamily="2" charset="0"/>
                <a:ea typeface="Roboto" panose="02000000000000000000" pitchFamily="2" charset="0"/>
                <a:cs typeface="Roboto" panose="02000000000000000000" pitchFamily="2" charset="0"/>
              </a:defRPr>
            </a:lvl3pPr>
            <a:lvl4pPr marL="1824038" indent="-260350" algn="l" defTabSz="1042988" rtl="0" eaLnBrk="1" fontAlgn="base" hangingPunct="1">
              <a:spcBef>
                <a:spcPct val="20000"/>
              </a:spcBef>
              <a:spcAft>
                <a:spcPct val="0"/>
              </a:spcAft>
              <a:buFont typeface="Arial" charset="0"/>
              <a:defRPr sz="1800">
                <a:solidFill>
                  <a:schemeClr val="tx1"/>
                </a:solidFill>
                <a:latin typeface="+mn-lt"/>
                <a:ea typeface="Arial" charset="0"/>
                <a:cs typeface="+mn-cs"/>
              </a:defRPr>
            </a:lvl4pPr>
            <a:lvl5pPr marL="2346325" indent="-260350" algn="l" defTabSz="1042988" rtl="0" eaLnBrk="1" fontAlgn="base" hangingPunct="1">
              <a:spcBef>
                <a:spcPct val="20000"/>
              </a:spcBef>
              <a:spcAft>
                <a:spcPct val="0"/>
              </a:spcAft>
              <a:buFont typeface="Arial" charset="0"/>
              <a:defRPr sz="1800">
                <a:solidFill>
                  <a:schemeClr val="tx1"/>
                </a:solidFill>
                <a:latin typeface="+mn-lt"/>
                <a:ea typeface="Arial" charset="0"/>
                <a:cs typeface="+mn-cs"/>
              </a:defRPr>
            </a:lvl5pPr>
            <a:lvl6pPr marL="2803525" indent="-260350" algn="l" defTabSz="1042988" rtl="0" eaLnBrk="1" fontAlgn="base" hangingPunct="1">
              <a:spcBef>
                <a:spcPct val="20000"/>
              </a:spcBef>
              <a:spcAft>
                <a:spcPct val="0"/>
              </a:spcAft>
              <a:buFont typeface="Arial" charset="0"/>
              <a:defRPr sz="1800">
                <a:solidFill>
                  <a:schemeClr val="tx1"/>
                </a:solidFill>
                <a:latin typeface="+mn-lt"/>
                <a:ea typeface="Arial" charset="0"/>
                <a:cs typeface="+mn-cs"/>
              </a:defRPr>
            </a:lvl6pPr>
            <a:lvl7pPr marL="3260725" indent="-260350" algn="l" defTabSz="1042988" rtl="0" eaLnBrk="1" fontAlgn="base" hangingPunct="1">
              <a:spcBef>
                <a:spcPct val="20000"/>
              </a:spcBef>
              <a:spcAft>
                <a:spcPct val="0"/>
              </a:spcAft>
              <a:buFont typeface="Arial" charset="0"/>
              <a:defRPr sz="1800">
                <a:solidFill>
                  <a:schemeClr val="tx1"/>
                </a:solidFill>
                <a:latin typeface="+mn-lt"/>
                <a:ea typeface="Arial" charset="0"/>
                <a:cs typeface="+mn-cs"/>
              </a:defRPr>
            </a:lvl7pPr>
            <a:lvl8pPr marL="3717925" indent="-260350" algn="l" defTabSz="1042988" rtl="0" eaLnBrk="1" fontAlgn="base" hangingPunct="1">
              <a:spcBef>
                <a:spcPct val="20000"/>
              </a:spcBef>
              <a:spcAft>
                <a:spcPct val="0"/>
              </a:spcAft>
              <a:buFont typeface="Arial" charset="0"/>
              <a:defRPr sz="1800">
                <a:solidFill>
                  <a:schemeClr val="tx1"/>
                </a:solidFill>
                <a:latin typeface="+mn-lt"/>
                <a:ea typeface="Arial" charset="0"/>
                <a:cs typeface="+mn-cs"/>
              </a:defRPr>
            </a:lvl8pPr>
            <a:lvl9pPr marL="4175125" indent="-260350" algn="l" defTabSz="1042988" rtl="0" eaLnBrk="1" fontAlgn="base" hangingPunct="1">
              <a:spcBef>
                <a:spcPct val="20000"/>
              </a:spcBef>
              <a:spcAft>
                <a:spcPct val="0"/>
              </a:spcAft>
              <a:buFont typeface="Arial" charset="0"/>
              <a:defRPr sz="1800">
                <a:solidFill>
                  <a:schemeClr val="tx1"/>
                </a:solidFill>
                <a:latin typeface="+mn-lt"/>
                <a:ea typeface="Arial" charset="0"/>
                <a:cs typeface="+mn-cs"/>
              </a:defRPr>
            </a:lvl9pPr>
          </a:lstStyle>
          <a:p>
            <a:pPr marL="0" indent="0">
              <a:buNone/>
            </a:pPr>
            <a:r>
              <a:rPr lang="fr-FR" b="1" err="1">
                <a:solidFill>
                  <a:schemeClr val="bg1"/>
                </a:solidFill>
                <a:highlight>
                  <a:srgbClr val="004084"/>
                </a:highlight>
              </a:rPr>
              <a:t>Why</a:t>
            </a:r>
            <a:r>
              <a:rPr lang="fr-FR" b="1">
                <a:solidFill>
                  <a:schemeClr val="bg1"/>
                </a:solidFill>
                <a:highlight>
                  <a:srgbClr val="004084"/>
                </a:highlight>
              </a:rPr>
              <a:t> ? </a:t>
            </a:r>
          </a:p>
          <a:p>
            <a:pPr marL="0" indent="0">
              <a:buNone/>
            </a:pPr>
            <a:r>
              <a:rPr lang="fr-FR"/>
              <a:t>The </a:t>
            </a:r>
            <a:r>
              <a:rPr lang="fr-FR" err="1"/>
              <a:t>capacity</a:t>
            </a:r>
            <a:r>
              <a:rPr lang="fr-FR"/>
              <a:t> to issue </a:t>
            </a:r>
            <a:r>
              <a:rPr lang="fr-FR" err="1"/>
              <a:t>early</a:t>
            </a:r>
            <a:r>
              <a:rPr lang="fr-FR"/>
              <a:t> warnings is </a:t>
            </a:r>
            <a:r>
              <a:rPr lang="fr-FR" err="1"/>
              <a:t>critical</a:t>
            </a:r>
            <a:r>
              <a:rPr lang="fr-FR"/>
              <a:t> to DRR, </a:t>
            </a:r>
            <a:r>
              <a:rPr lang="fr-FR" err="1"/>
              <a:t>because</a:t>
            </a:r>
            <a:r>
              <a:rPr lang="fr-FR"/>
              <a:t> </a:t>
            </a:r>
            <a:r>
              <a:rPr lang="fr-FR" err="1"/>
              <a:t>advance</a:t>
            </a:r>
            <a:r>
              <a:rPr lang="fr-FR"/>
              <a:t> notification can </a:t>
            </a:r>
            <a:r>
              <a:rPr lang="fr-FR" b="1" err="1"/>
              <a:t>allow</a:t>
            </a:r>
            <a:r>
              <a:rPr lang="fr-FR" b="1"/>
              <a:t> to </a:t>
            </a:r>
            <a:r>
              <a:rPr lang="fr-FR" b="1" err="1"/>
              <a:t>significantly</a:t>
            </a:r>
            <a:r>
              <a:rPr lang="fr-FR" b="1"/>
              <a:t> </a:t>
            </a:r>
            <a:r>
              <a:rPr lang="fr-FR" b="1" err="1"/>
              <a:t>reduce</a:t>
            </a:r>
            <a:r>
              <a:rPr lang="fr-FR" b="1"/>
              <a:t> and </a:t>
            </a:r>
            <a:r>
              <a:rPr lang="fr-FR" b="1" err="1"/>
              <a:t>even</a:t>
            </a:r>
            <a:r>
              <a:rPr lang="fr-FR" b="1"/>
              <a:t> </a:t>
            </a:r>
            <a:r>
              <a:rPr lang="fr-FR" b="1" err="1"/>
              <a:t>prevent</a:t>
            </a:r>
            <a:r>
              <a:rPr lang="fr-FR" b="1"/>
              <a:t> impacts on </a:t>
            </a:r>
            <a:r>
              <a:rPr lang="fr-FR" b="1" err="1"/>
              <a:t>human</a:t>
            </a:r>
            <a:r>
              <a:rPr lang="fr-FR" b="1"/>
              <a:t> </a:t>
            </a:r>
            <a:r>
              <a:rPr lang="fr-FR" b="1" err="1"/>
              <a:t>lives</a:t>
            </a:r>
            <a:r>
              <a:rPr lang="fr-FR" b="1"/>
              <a:t>, </a:t>
            </a:r>
            <a:r>
              <a:rPr lang="fr-FR" b="1" err="1"/>
              <a:t>particularly</a:t>
            </a:r>
            <a:r>
              <a:rPr lang="fr-FR" b="1"/>
              <a:t> </a:t>
            </a:r>
            <a:r>
              <a:rPr lang="fr-FR" b="1" err="1"/>
              <a:t>losses</a:t>
            </a:r>
            <a:r>
              <a:rPr lang="fr-FR" b="1"/>
              <a:t> in </a:t>
            </a:r>
            <a:r>
              <a:rPr lang="fr-FR" b="1" err="1"/>
              <a:t>lives</a:t>
            </a:r>
            <a:r>
              <a:rPr lang="fr-FR" b="1"/>
              <a:t>, </a:t>
            </a:r>
            <a:r>
              <a:rPr lang="fr-FR" b="1" err="1"/>
              <a:t>livelihoods</a:t>
            </a:r>
            <a:r>
              <a:rPr lang="fr-FR" b="1"/>
              <a:t>, </a:t>
            </a:r>
            <a:r>
              <a:rPr lang="fr-FR" b="1" err="1"/>
              <a:t>economic</a:t>
            </a:r>
            <a:r>
              <a:rPr lang="fr-FR" b="1"/>
              <a:t> assets </a:t>
            </a:r>
            <a:r>
              <a:rPr lang="fr-FR"/>
              <a:t>and damage to </a:t>
            </a:r>
            <a:r>
              <a:rPr lang="fr-FR" err="1"/>
              <a:t>critical</a:t>
            </a:r>
            <a:r>
              <a:rPr lang="fr-FR"/>
              <a:t> infrastructures.</a:t>
            </a:r>
          </a:p>
          <a:p>
            <a:pPr marL="0" indent="0">
              <a:buNone/>
            </a:pPr>
            <a:endParaRPr lang="en-US" b="1"/>
          </a:p>
        </p:txBody>
      </p:sp>
      <p:pic>
        <p:nvPicPr>
          <p:cNvPr id="2" name="Graphique 1" descr="Mégaphone1 avec un remplissage uni">
            <a:extLst>
              <a:ext uri="{FF2B5EF4-FFF2-40B4-BE49-F238E27FC236}">
                <a16:creationId xmlns:a16="http://schemas.microsoft.com/office/drawing/2014/main" id="{F395F793-04F9-C6C2-4B4A-FA442FC88696}"/>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7951424" y="4972049"/>
            <a:ext cx="2741975" cy="2741975"/>
          </a:xfrm>
          <a:prstGeom prst="rect">
            <a:avLst/>
          </a:prstGeom>
        </p:spPr>
      </p:pic>
    </p:spTree>
    <p:extLst>
      <p:ext uri="{BB962C8B-B14F-4D97-AF65-F5344CB8AC3E}">
        <p14:creationId xmlns:p14="http://schemas.microsoft.com/office/powerpoint/2010/main" val="791553852"/>
      </p:ext>
    </p:extLst>
  </p:cSld>
  <p:clrMapOvr>
    <a:masterClrMapping/>
  </p:clrMapOvr>
  <p:transition spd="slow">
    <p:push/>
  </p:transition>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19791520-74DD-A9FA-5454-B10F4E2AFA0F}"/>
              </a:ext>
            </a:extLst>
          </p:cNvPr>
          <p:cNvSpPr>
            <a:spLocks noGrp="1"/>
          </p:cNvSpPr>
          <p:nvPr>
            <p:ph type="title"/>
          </p:nvPr>
        </p:nvSpPr>
        <p:spPr/>
        <p:txBody>
          <a:bodyPr/>
          <a:lstStyle/>
          <a:p>
            <a:r>
              <a:rPr lang="en-US"/>
              <a:t>Target G - How do we measure progress? </a:t>
            </a:r>
          </a:p>
        </p:txBody>
      </p:sp>
      <p:sp>
        <p:nvSpPr>
          <p:cNvPr id="9" name="Rectangle 8">
            <a:extLst>
              <a:ext uri="{FF2B5EF4-FFF2-40B4-BE49-F238E27FC236}">
                <a16:creationId xmlns:a16="http://schemas.microsoft.com/office/drawing/2014/main" id="{58292A5A-E6F3-B698-82B1-2EA163EDAB6E}"/>
              </a:ext>
            </a:extLst>
          </p:cNvPr>
          <p:cNvSpPr/>
          <p:nvPr/>
        </p:nvSpPr>
        <p:spPr>
          <a:xfrm>
            <a:off x="4145534" y="1386710"/>
            <a:ext cx="6547866" cy="677108"/>
          </a:xfrm>
          <a:prstGeom prst="rect">
            <a:avLst/>
          </a:prstGeom>
        </p:spPr>
        <p:txBody>
          <a:bodyPr wrap="square">
            <a:spAutoFit/>
          </a:bodyPr>
          <a:lstStyle/>
          <a:p>
            <a:pPr defTabSz="914400" eaLnBrk="0" hangingPunct="0"/>
            <a:r>
              <a:rPr lang="en-US" altLang="fr-FR" sz="1800" b="1" dirty="0">
                <a:solidFill>
                  <a:schemeClr val="bg1"/>
                </a:solidFill>
                <a:highlight>
                  <a:srgbClr val="004084"/>
                </a:highlight>
                <a:latin typeface="Roboto" panose="02000000000000000000" pitchFamily="2" charset="0"/>
              </a:rPr>
              <a:t>The 4 elements of a people-centered EWS promoted by the World Meteorological Organization </a:t>
            </a:r>
            <a:r>
              <a:rPr lang="en-US" altLang="fr-FR" sz="1800" dirty="0">
                <a:solidFill>
                  <a:schemeClr val="bg1"/>
                </a:solidFill>
                <a:highlight>
                  <a:srgbClr val="004084"/>
                </a:highlight>
                <a:latin typeface="Roboto" panose="02000000000000000000" pitchFamily="2" charset="0"/>
              </a:rPr>
              <a:t>(WMO</a:t>
            </a:r>
            <a:r>
              <a:rPr lang="en-US" altLang="fr-FR" sz="2000" dirty="0">
                <a:solidFill>
                  <a:schemeClr val="bg1"/>
                </a:solidFill>
                <a:highlight>
                  <a:srgbClr val="004084"/>
                </a:highlight>
                <a:latin typeface="Roboto" panose="02000000000000000000" pitchFamily="2" charset="0"/>
                <a:ea typeface="Times New Roman" panose="02020603050405020304" pitchFamily="18" charset="0"/>
              </a:rPr>
              <a:t>)</a:t>
            </a:r>
            <a:endParaRPr lang="en-US" altLang="fr-FR" sz="3200" dirty="0">
              <a:solidFill>
                <a:schemeClr val="bg1"/>
              </a:solidFill>
              <a:highlight>
                <a:srgbClr val="004084"/>
              </a:highlight>
              <a:ea typeface="Times New Roman" panose="02020603050405020304" pitchFamily="18" charset="0"/>
            </a:endParaRPr>
          </a:p>
        </p:txBody>
      </p:sp>
      <p:grpSp>
        <p:nvGrpSpPr>
          <p:cNvPr id="14" name="Groupe 13">
            <a:extLst>
              <a:ext uri="{FF2B5EF4-FFF2-40B4-BE49-F238E27FC236}">
                <a16:creationId xmlns:a16="http://schemas.microsoft.com/office/drawing/2014/main" id="{E6AED544-C43D-8CDC-26BE-18B96AE0D7DE}"/>
              </a:ext>
            </a:extLst>
          </p:cNvPr>
          <p:cNvGrpSpPr/>
          <p:nvPr/>
        </p:nvGrpSpPr>
        <p:grpSpPr>
          <a:xfrm>
            <a:off x="2881422" y="2385167"/>
            <a:ext cx="8086085" cy="4270058"/>
            <a:chOff x="500459" y="1692399"/>
            <a:chExt cx="10395160" cy="3877384"/>
          </a:xfrm>
        </p:grpSpPr>
        <p:pic>
          <p:nvPicPr>
            <p:cNvPr id="15" name="Picture 1" descr="Graphical user interface&#10;&#10;Description automatically generated with medium confidence">
              <a:extLst>
                <a:ext uri="{FF2B5EF4-FFF2-40B4-BE49-F238E27FC236}">
                  <a16:creationId xmlns:a16="http://schemas.microsoft.com/office/drawing/2014/main" id="{C9D43E55-AF8E-F5A9-EC4E-293D2221B22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0459" y="1692399"/>
              <a:ext cx="9671677" cy="3877384"/>
            </a:xfrm>
            <a:prstGeom prst="rect">
              <a:avLst/>
            </a:prstGeom>
            <a:noFill/>
            <a:extLst>
              <a:ext uri="{909E8E84-426E-40DD-AFC4-6F175D3DCCD1}">
                <a14:hiddenFill xmlns:a14="http://schemas.microsoft.com/office/drawing/2010/main">
                  <a:solidFill>
                    <a:srgbClr val="FFFFFF"/>
                  </a:solidFill>
                </a14:hiddenFill>
              </a:ext>
            </a:extLst>
          </p:spPr>
        </p:pic>
        <p:sp>
          <p:nvSpPr>
            <p:cNvPr id="16" name="Ellipse 15">
              <a:extLst>
                <a:ext uri="{FF2B5EF4-FFF2-40B4-BE49-F238E27FC236}">
                  <a16:creationId xmlns:a16="http://schemas.microsoft.com/office/drawing/2014/main" id="{AB56C0F5-8F64-C8FB-F4C8-CB352ADB09DD}"/>
                </a:ext>
              </a:extLst>
            </p:cNvPr>
            <p:cNvSpPr/>
            <p:nvPr/>
          </p:nvSpPr>
          <p:spPr>
            <a:xfrm>
              <a:off x="4257817" y="1725795"/>
              <a:ext cx="925701" cy="601806"/>
            </a:xfrm>
            <a:prstGeom prst="ellipse">
              <a:avLst/>
            </a:prstGeom>
            <a:solidFill>
              <a:schemeClr val="accent2"/>
            </a:solidFill>
            <a:ln>
              <a:noFill/>
            </a:ln>
            <a:effectLst>
              <a:outerShdw blurRad="50800" dist="38100" dir="8100000" algn="tr"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900"/>
                <a:t>G-5</a:t>
              </a:r>
              <a:endParaRPr lang="en-US" sz="1000"/>
            </a:p>
          </p:txBody>
        </p:sp>
        <p:sp>
          <p:nvSpPr>
            <p:cNvPr id="17" name="Ellipse 16">
              <a:extLst>
                <a:ext uri="{FF2B5EF4-FFF2-40B4-BE49-F238E27FC236}">
                  <a16:creationId xmlns:a16="http://schemas.microsoft.com/office/drawing/2014/main" id="{3A639FBB-2F6E-3C7A-85C6-F01418E4992C}"/>
                </a:ext>
              </a:extLst>
            </p:cNvPr>
            <p:cNvSpPr/>
            <p:nvPr/>
          </p:nvSpPr>
          <p:spPr>
            <a:xfrm>
              <a:off x="9969918" y="1725795"/>
              <a:ext cx="925701" cy="601805"/>
            </a:xfrm>
            <a:prstGeom prst="ellipse">
              <a:avLst/>
            </a:prstGeom>
            <a:solidFill>
              <a:schemeClr val="accent4"/>
            </a:solidFill>
            <a:ln>
              <a:noFill/>
            </a:ln>
            <a:effectLst>
              <a:outerShdw blurRad="50800" dist="38100" dir="8100000" algn="tr"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900"/>
                <a:t>G-2</a:t>
              </a:r>
              <a:endParaRPr lang="en-US" sz="1000"/>
            </a:p>
          </p:txBody>
        </p:sp>
        <p:sp>
          <p:nvSpPr>
            <p:cNvPr id="18" name="Ellipse 17">
              <a:extLst>
                <a:ext uri="{FF2B5EF4-FFF2-40B4-BE49-F238E27FC236}">
                  <a16:creationId xmlns:a16="http://schemas.microsoft.com/office/drawing/2014/main" id="{1A79A795-3CA1-7207-B9F9-86E481617BF5}"/>
                </a:ext>
              </a:extLst>
            </p:cNvPr>
            <p:cNvSpPr/>
            <p:nvPr/>
          </p:nvSpPr>
          <p:spPr>
            <a:xfrm>
              <a:off x="4266128" y="4757992"/>
              <a:ext cx="925701" cy="601806"/>
            </a:xfrm>
            <a:prstGeom prst="ellipse">
              <a:avLst/>
            </a:prstGeom>
            <a:solidFill>
              <a:schemeClr val="accent3"/>
            </a:solidFill>
            <a:ln>
              <a:noFill/>
            </a:ln>
            <a:effectLst>
              <a:outerShdw blurRad="50800" dist="38100" dir="8100000" algn="tr"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900"/>
                <a:t>G-3</a:t>
              </a:r>
              <a:endParaRPr lang="en-US" sz="1000"/>
            </a:p>
          </p:txBody>
        </p:sp>
        <p:sp>
          <p:nvSpPr>
            <p:cNvPr id="19" name="Ellipse 18">
              <a:extLst>
                <a:ext uri="{FF2B5EF4-FFF2-40B4-BE49-F238E27FC236}">
                  <a16:creationId xmlns:a16="http://schemas.microsoft.com/office/drawing/2014/main" id="{1BD37DFA-C8F8-C85A-3FCD-DB24FD861031}"/>
                </a:ext>
              </a:extLst>
            </p:cNvPr>
            <p:cNvSpPr/>
            <p:nvPr/>
          </p:nvSpPr>
          <p:spPr>
            <a:xfrm>
              <a:off x="9969918" y="4757992"/>
              <a:ext cx="925701" cy="601806"/>
            </a:xfrm>
            <a:prstGeom prst="ellipse">
              <a:avLst/>
            </a:prstGeom>
            <a:solidFill>
              <a:schemeClr val="accent5"/>
            </a:solidFill>
            <a:ln>
              <a:noFill/>
            </a:ln>
            <a:effectLst>
              <a:outerShdw blurRad="50800" dist="38100" dir="8100000" algn="tr"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900"/>
                <a:t>G-4</a:t>
              </a:r>
              <a:endParaRPr lang="en-US" sz="1000"/>
            </a:p>
          </p:txBody>
        </p:sp>
      </p:grpSp>
      <p:sp>
        <p:nvSpPr>
          <p:cNvPr id="5" name="Espace réservé du contenu 4">
            <a:extLst>
              <a:ext uri="{FF2B5EF4-FFF2-40B4-BE49-F238E27FC236}">
                <a16:creationId xmlns:a16="http://schemas.microsoft.com/office/drawing/2014/main" id="{838EF116-9DA7-917F-60F4-53812DB0D953}"/>
              </a:ext>
            </a:extLst>
          </p:cNvPr>
          <p:cNvSpPr>
            <a:spLocks noGrp="1"/>
          </p:cNvSpPr>
          <p:nvPr>
            <p:ph sz="half" idx="1"/>
          </p:nvPr>
        </p:nvSpPr>
        <p:spPr>
          <a:xfrm>
            <a:off x="540913" y="1325939"/>
            <a:ext cx="2490015" cy="5329286"/>
          </a:xfrm>
        </p:spPr>
        <p:txBody>
          <a:bodyPr/>
          <a:lstStyle/>
          <a:p>
            <a:pPr marL="0" indent="0">
              <a:buNone/>
            </a:pPr>
            <a:r>
              <a:rPr lang="en-US" b="1" dirty="0">
                <a:solidFill>
                  <a:schemeClr val="bg1"/>
                </a:solidFill>
                <a:highlight>
                  <a:srgbClr val="004084"/>
                </a:highlight>
              </a:rPr>
              <a:t>How do we measure it?</a:t>
            </a:r>
          </a:p>
          <a:p>
            <a:pPr marL="0" indent="0" algn="ctr">
              <a:buNone/>
            </a:pPr>
            <a:r>
              <a:rPr lang="en-US" b="1" dirty="0">
                <a:solidFill>
                  <a:schemeClr val="accent2">
                    <a:lumMod val="75000"/>
                  </a:schemeClr>
                </a:solidFill>
              </a:rPr>
              <a:t>6 global indicators </a:t>
            </a:r>
            <a:r>
              <a:rPr lang="en-US" dirty="0"/>
              <a:t>which measure progress regarding </a:t>
            </a:r>
            <a:r>
              <a:rPr lang="en-US" b="1" dirty="0"/>
              <a:t>availability of and access </a:t>
            </a:r>
            <a:r>
              <a:rPr lang="en-US" dirty="0"/>
              <a:t>to multi-hazard early warning systems and disaster risk information. </a:t>
            </a:r>
          </a:p>
          <a:p>
            <a:endParaRPr lang="fr-FR" dirty="0"/>
          </a:p>
        </p:txBody>
      </p:sp>
    </p:spTree>
    <p:extLst>
      <p:ext uri="{BB962C8B-B14F-4D97-AF65-F5344CB8AC3E}">
        <p14:creationId xmlns:p14="http://schemas.microsoft.com/office/powerpoint/2010/main" val="1025351395"/>
      </p:ext>
    </p:extLst>
  </p:cSld>
  <p:clrMapOvr>
    <a:masterClrMapping/>
  </p:clrMapOvr>
  <p:transition spd="slow">
    <p:push/>
  </p:transition>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leau 5">
            <a:extLst>
              <a:ext uri="{FF2B5EF4-FFF2-40B4-BE49-F238E27FC236}">
                <a16:creationId xmlns:a16="http://schemas.microsoft.com/office/drawing/2014/main" id="{3638E7D2-4871-B04C-85FB-0BCAF6A7498B}"/>
              </a:ext>
            </a:extLst>
          </p:cNvPr>
          <p:cNvGraphicFramePr>
            <a:graphicFrameLocks noGrp="1"/>
          </p:cNvGraphicFramePr>
          <p:nvPr>
            <p:extLst>
              <p:ext uri="{D42A27DB-BD31-4B8C-83A1-F6EECF244321}">
                <p14:modId xmlns:p14="http://schemas.microsoft.com/office/powerpoint/2010/main" val="3500193044"/>
              </p:ext>
            </p:extLst>
          </p:nvPr>
        </p:nvGraphicFramePr>
        <p:xfrm>
          <a:off x="297880" y="1406834"/>
          <a:ext cx="7894397" cy="4751281"/>
        </p:xfrm>
        <a:graphic>
          <a:graphicData uri="http://schemas.openxmlformats.org/drawingml/2006/table">
            <a:tbl>
              <a:tblPr firstRow="1" firstCol="1" bandRow="1">
                <a:tableStyleId>{BC89EF96-8CEA-46FF-86C4-4CE0E7609802}</a:tableStyleId>
              </a:tblPr>
              <a:tblGrid>
                <a:gridCol w="1568242">
                  <a:extLst>
                    <a:ext uri="{9D8B030D-6E8A-4147-A177-3AD203B41FA5}">
                      <a16:colId xmlns:a16="http://schemas.microsoft.com/office/drawing/2014/main" val="2357957273"/>
                    </a:ext>
                  </a:extLst>
                </a:gridCol>
                <a:gridCol w="6326155">
                  <a:extLst>
                    <a:ext uri="{9D8B030D-6E8A-4147-A177-3AD203B41FA5}">
                      <a16:colId xmlns:a16="http://schemas.microsoft.com/office/drawing/2014/main" val="4194483004"/>
                    </a:ext>
                  </a:extLst>
                </a:gridCol>
              </a:tblGrid>
              <a:tr h="571256">
                <a:tc>
                  <a:txBody>
                    <a:bodyPr/>
                    <a:lstStyle/>
                    <a:p>
                      <a:r>
                        <a:rPr lang="fr-FR" sz="1400" b="1">
                          <a:solidFill>
                            <a:schemeClr val="accent1"/>
                          </a:solidFill>
                          <a:effectLst/>
                          <a:latin typeface="Roboto" panose="02000000000000000000" pitchFamily="2" charset="0"/>
                          <a:ea typeface="Times New Roman" panose="02020603050405020304" pitchFamily="18" charset="0"/>
                          <a:cs typeface="Calibri" panose="020F0502020204030204" pitchFamily="34" charset="0"/>
                        </a:rPr>
                        <a:t>G</a:t>
                      </a:r>
                      <a:r>
                        <a:rPr lang="en-FR" sz="1400" b="1">
                          <a:solidFill>
                            <a:schemeClr val="accent1"/>
                          </a:solidFill>
                          <a:effectLst/>
                          <a:latin typeface="Roboto" panose="02000000000000000000" pitchFamily="2" charset="0"/>
                          <a:ea typeface="Times New Roman" panose="02020603050405020304" pitchFamily="18" charset="0"/>
                          <a:cs typeface="Calibri" panose="020F0502020204030204" pitchFamily="34" charset="0"/>
                        </a:rPr>
                        <a:t>-1</a:t>
                      </a:r>
                      <a:r>
                        <a:rPr lang="fr-FR" sz="1400" b="1">
                          <a:solidFill>
                            <a:schemeClr val="accent1"/>
                          </a:solidFill>
                          <a:effectLst/>
                          <a:latin typeface="Roboto" panose="02000000000000000000" pitchFamily="2" charset="0"/>
                          <a:ea typeface="Times New Roman" panose="02020603050405020304" pitchFamily="18" charset="0"/>
                          <a:cs typeface="Calibri" panose="020F0502020204030204" pitchFamily="34" charset="0"/>
                        </a:rPr>
                        <a:t> </a:t>
                      </a:r>
                    </a:p>
                    <a:p>
                      <a:r>
                        <a:rPr lang="fr-FR" sz="1400" b="0">
                          <a:solidFill>
                            <a:schemeClr val="accent1"/>
                          </a:solidFill>
                          <a:effectLst/>
                          <a:latin typeface="Roboto" panose="02000000000000000000" pitchFamily="2" charset="0"/>
                          <a:ea typeface="Times New Roman" panose="02020603050405020304" pitchFamily="18" charset="0"/>
                          <a:cs typeface="Calibri" panose="020F0502020204030204" pitchFamily="34" charset="0"/>
                        </a:rPr>
                        <a:t>(compound G2-G5)</a:t>
                      </a:r>
                      <a:endParaRPr lang="en-FR" sz="1600" b="0">
                        <a:solidFill>
                          <a:schemeClr val="accent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lnL w="12700" cmpd="sng">
                      <a:noFill/>
                    </a:lnL>
                    <a:lnR w="12700" cmpd="sng">
                      <a:noFill/>
                    </a:lnR>
                    <a:lnT w="12700" cmpd="sng">
                      <a:noFill/>
                    </a:lnT>
                    <a:lnB w="25400" cmpd="sng">
                      <a:noFill/>
                    </a:lnB>
                    <a:lnTlToBr w="12700" cmpd="sng">
                      <a:noFill/>
                      <a:prstDash val="solid"/>
                    </a:lnTlToBr>
                    <a:lnBlToTr w="12700" cmpd="sng">
                      <a:noFill/>
                      <a:prstDash val="solid"/>
                    </a:lnBlToTr>
                    <a:noFill/>
                  </a:tcPr>
                </a:tc>
                <a:tc>
                  <a:txBody>
                    <a:bodyPr/>
                    <a:lstStyle/>
                    <a:p>
                      <a:pPr algn="just"/>
                      <a:r>
                        <a:rPr lang="fr-FR" sz="1400" b="1" noProof="0" err="1">
                          <a:solidFill>
                            <a:schemeClr val="accent1"/>
                          </a:solidFill>
                          <a:effectLst/>
                          <a:latin typeface="Roboto" panose="02000000000000000000" pitchFamily="2" charset="0"/>
                          <a:ea typeface="Times New Roman" panose="02020603050405020304" pitchFamily="18" charset="0"/>
                          <a:cs typeface="Calibri" panose="020F0502020204030204" pitchFamily="34" charset="0"/>
                        </a:rPr>
                        <a:t>Number</a:t>
                      </a:r>
                      <a:r>
                        <a:rPr lang="fr-FR" sz="1400" b="1" noProof="0">
                          <a:solidFill>
                            <a:schemeClr val="accent1"/>
                          </a:solidFill>
                          <a:effectLst/>
                          <a:latin typeface="Roboto" panose="02000000000000000000" pitchFamily="2" charset="0"/>
                          <a:ea typeface="Times New Roman" panose="02020603050405020304" pitchFamily="18" charset="0"/>
                          <a:cs typeface="Calibri" panose="020F0502020204030204" pitchFamily="34" charset="0"/>
                        </a:rPr>
                        <a:t> of countries </a:t>
                      </a:r>
                      <a:r>
                        <a:rPr lang="fr-FR" sz="1400" b="1" noProof="0" err="1">
                          <a:solidFill>
                            <a:schemeClr val="accent1"/>
                          </a:solidFill>
                          <a:effectLst/>
                          <a:latin typeface="Roboto" panose="02000000000000000000" pitchFamily="2" charset="0"/>
                          <a:ea typeface="Times New Roman" panose="02020603050405020304" pitchFamily="18" charset="0"/>
                          <a:cs typeface="Calibri" panose="020F0502020204030204" pitchFamily="34" charset="0"/>
                        </a:rPr>
                        <a:t>that</a:t>
                      </a:r>
                      <a:r>
                        <a:rPr lang="fr-FR" sz="1400" b="1" noProof="0">
                          <a:solidFill>
                            <a:schemeClr val="accent1"/>
                          </a:solidFill>
                          <a:effectLst/>
                          <a:latin typeface="Roboto" panose="02000000000000000000" pitchFamily="2" charset="0"/>
                          <a:ea typeface="Times New Roman" panose="02020603050405020304" pitchFamily="18" charset="0"/>
                          <a:cs typeface="Calibri" panose="020F0502020204030204" pitchFamily="34" charset="0"/>
                        </a:rPr>
                        <a:t> have multi-</a:t>
                      </a:r>
                      <a:r>
                        <a:rPr lang="fr-FR" sz="1400" b="1" noProof="0" err="1">
                          <a:solidFill>
                            <a:schemeClr val="accent1"/>
                          </a:solidFill>
                          <a:effectLst/>
                          <a:latin typeface="Roboto" panose="02000000000000000000" pitchFamily="2" charset="0"/>
                          <a:ea typeface="Times New Roman" panose="02020603050405020304" pitchFamily="18" charset="0"/>
                          <a:cs typeface="Calibri" panose="020F0502020204030204" pitchFamily="34" charset="0"/>
                        </a:rPr>
                        <a:t>hazard</a:t>
                      </a:r>
                      <a:r>
                        <a:rPr lang="fr-FR" sz="1400" b="1" noProof="0">
                          <a:solidFill>
                            <a:schemeClr val="accent1"/>
                          </a:solidFill>
                          <a:effectLst/>
                          <a:latin typeface="Roboto" panose="02000000000000000000" pitchFamily="2" charset="0"/>
                          <a:ea typeface="Times New Roman" panose="02020603050405020304" pitchFamily="18" charset="0"/>
                          <a:cs typeface="Calibri" panose="020F0502020204030204" pitchFamily="34" charset="0"/>
                        </a:rPr>
                        <a:t> </a:t>
                      </a:r>
                      <a:r>
                        <a:rPr lang="fr-FR" sz="1400" b="1" noProof="0" err="1">
                          <a:solidFill>
                            <a:schemeClr val="accent1"/>
                          </a:solidFill>
                          <a:effectLst/>
                          <a:latin typeface="Roboto" panose="02000000000000000000" pitchFamily="2" charset="0"/>
                          <a:ea typeface="Times New Roman" panose="02020603050405020304" pitchFamily="18" charset="0"/>
                          <a:cs typeface="Calibri" panose="020F0502020204030204" pitchFamily="34" charset="0"/>
                        </a:rPr>
                        <a:t>early</a:t>
                      </a:r>
                      <a:r>
                        <a:rPr lang="fr-FR" sz="1400" b="1" noProof="0">
                          <a:solidFill>
                            <a:schemeClr val="accent1"/>
                          </a:solidFill>
                          <a:effectLst/>
                          <a:latin typeface="Roboto" panose="02000000000000000000" pitchFamily="2" charset="0"/>
                          <a:ea typeface="Times New Roman" panose="02020603050405020304" pitchFamily="18" charset="0"/>
                          <a:cs typeface="Calibri" panose="020F0502020204030204" pitchFamily="34" charset="0"/>
                        </a:rPr>
                        <a:t> warning </a:t>
                      </a:r>
                      <a:r>
                        <a:rPr lang="fr-FR" sz="1400" b="1" noProof="0" err="1">
                          <a:solidFill>
                            <a:schemeClr val="accent1"/>
                          </a:solidFill>
                          <a:effectLst/>
                          <a:latin typeface="Roboto" panose="02000000000000000000" pitchFamily="2" charset="0"/>
                          <a:ea typeface="Times New Roman" panose="02020603050405020304" pitchFamily="18" charset="0"/>
                          <a:cs typeface="Calibri" panose="020F0502020204030204" pitchFamily="34" charset="0"/>
                        </a:rPr>
                        <a:t>systems</a:t>
                      </a:r>
                      <a:r>
                        <a:rPr lang="fr-FR" sz="1400" b="1" noProof="0">
                          <a:solidFill>
                            <a:schemeClr val="accent1"/>
                          </a:solidFill>
                          <a:effectLst/>
                          <a:latin typeface="Roboto" panose="02000000000000000000" pitchFamily="2" charset="0"/>
                          <a:ea typeface="Times New Roman" panose="02020603050405020304" pitchFamily="18" charset="0"/>
                          <a:cs typeface="Calibri" panose="020F0502020204030204" pitchFamily="34" charset="0"/>
                        </a:rPr>
                        <a:t>.</a:t>
                      </a:r>
                    </a:p>
                  </a:txBody>
                  <a:tcPr marL="68580" marR="68580" marT="0" marB="0" anchor="ctr">
                    <a:lnL w="12700" cmpd="sng">
                      <a:noFill/>
                    </a:lnL>
                    <a:lnR w="12700" cmpd="sng">
                      <a:noFill/>
                    </a:lnR>
                    <a:lnT w="12700" cmpd="sng">
                      <a:noFill/>
                    </a:lnT>
                    <a:lnB w="254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457048471"/>
                  </a:ext>
                </a:extLst>
              </a:tr>
              <a:tr h="1115703">
                <a:tc>
                  <a:txBody>
                    <a:bodyPr/>
                    <a:lstStyle/>
                    <a:p>
                      <a:pPr lvl="2"/>
                      <a:r>
                        <a:rPr lang="fr-FR" sz="1400" b="1">
                          <a:solidFill>
                            <a:schemeClr val="accent1"/>
                          </a:solidFill>
                          <a:effectLst/>
                          <a:latin typeface="Roboto" panose="02000000000000000000" pitchFamily="2" charset="0"/>
                          <a:ea typeface="Times New Roman" panose="02020603050405020304" pitchFamily="18" charset="0"/>
                          <a:cs typeface="Calibri" panose="020F0502020204030204" pitchFamily="34" charset="0"/>
                        </a:rPr>
                        <a:t>G</a:t>
                      </a:r>
                      <a:r>
                        <a:rPr lang="en-FR" sz="1400" b="1">
                          <a:solidFill>
                            <a:schemeClr val="accent1"/>
                          </a:solidFill>
                          <a:effectLst/>
                          <a:latin typeface="Roboto" panose="02000000000000000000" pitchFamily="2" charset="0"/>
                          <a:ea typeface="Times New Roman" panose="02020603050405020304" pitchFamily="18" charset="0"/>
                          <a:cs typeface="Calibri" panose="020F0502020204030204" pitchFamily="34" charset="0"/>
                        </a:rPr>
                        <a:t>-</a:t>
                      </a:r>
                      <a:r>
                        <a:rPr lang="fr-FR" sz="1400" b="1">
                          <a:solidFill>
                            <a:schemeClr val="accent1"/>
                          </a:solidFill>
                          <a:effectLst/>
                          <a:latin typeface="Roboto" panose="02000000000000000000" pitchFamily="2" charset="0"/>
                          <a:ea typeface="Times New Roman" panose="02020603050405020304" pitchFamily="18" charset="0"/>
                          <a:cs typeface="Calibri" panose="020F0502020204030204" pitchFamily="34" charset="0"/>
                        </a:rPr>
                        <a:t>2</a:t>
                      </a:r>
                      <a:endParaRPr lang="en-FR" sz="1600" b="1">
                        <a:solidFill>
                          <a:schemeClr val="accent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lnL w="12700" cmpd="sng">
                      <a:noFill/>
                    </a:lnL>
                    <a:lnR w="12700" cmpd="sng">
                      <a:noFill/>
                    </a:lnR>
                    <a:lnT w="25400" cmpd="sng">
                      <a:noFill/>
                    </a:lnT>
                    <a:lnB w="12700" cmpd="sng">
                      <a:noFill/>
                    </a:lnB>
                    <a:lnTlToBr w="12700" cmpd="sng">
                      <a:noFill/>
                      <a:prstDash val="solid"/>
                    </a:lnTlToBr>
                    <a:lnBlToTr w="12700" cmpd="sng">
                      <a:noFill/>
                      <a:prstDash val="solid"/>
                    </a:lnBlToTr>
                    <a:noFill/>
                  </a:tcPr>
                </a:tc>
                <a:tc>
                  <a:txBody>
                    <a:bodyPr/>
                    <a:lstStyle/>
                    <a:p>
                      <a:pPr algn="just"/>
                      <a:r>
                        <a:rPr lang="fr-FR" sz="1400" b="0" dirty="0" err="1">
                          <a:solidFill>
                            <a:schemeClr val="accent1"/>
                          </a:solidFill>
                          <a:effectLst/>
                          <a:latin typeface="Roboto" panose="02000000000000000000" pitchFamily="2" charset="0"/>
                          <a:ea typeface="Times New Roman" panose="02020603050405020304" pitchFamily="18" charset="0"/>
                          <a:cs typeface="Calibri" panose="020F0502020204030204" pitchFamily="34" charset="0"/>
                        </a:rPr>
                        <a:t>Number</a:t>
                      </a:r>
                      <a:r>
                        <a:rPr lang="fr-FR" sz="1400" b="0" dirty="0">
                          <a:solidFill>
                            <a:schemeClr val="accent1"/>
                          </a:solidFill>
                          <a:effectLst/>
                          <a:latin typeface="Roboto" panose="02000000000000000000" pitchFamily="2" charset="0"/>
                          <a:ea typeface="Times New Roman" panose="02020603050405020304" pitchFamily="18" charset="0"/>
                          <a:cs typeface="Calibri" panose="020F0502020204030204" pitchFamily="34" charset="0"/>
                        </a:rPr>
                        <a:t> of countries </a:t>
                      </a:r>
                      <a:r>
                        <a:rPr lang="fr-FR" sz="1400" b="0" dirty="0" err="1">
                          <a:solidFill>
                            <a:schemeClr val="accent1"/>
                          </a:solidFill>
                          <a:effectLst/>
                          <a:latin typeface="Roboto" panose="02000000000000000000" pitchFamily="2" charset="0"/>
                          <a:ea typeface="Times New Roman" panose="02020603050405020304" pitchFamily="18" charset="0"/>
                          <a:cs typeface="Calibri" panose="020F0502020204030204" pitchFamily="34" charset="0"/>
                        </a:rPr>
                        <a:t>that</a:t>
                      </a:r>
                      <a:r>
                        <a:rPr lang="fr-FR" sz="1400" b="0" dirty="0">
                          <a:solidFill>
                            <a:schemeClr val="accent1"/>
                          </a:solidFill>
                          <a:effectLst/>
                          <a:latin typeface="Roboto" panose="02000000000000000000" pitchFamily="2" charset="0"/>
                          <a:ea typeface="Times New Roman" panose="02020603050405020304" pitchFamily="18" charset="0"/>
                          <a:cs typeface="Calibri" panose="020F0502020204030204" pitchFamily="34" charset="0"/>
                        </a:rPr>
                        <a:t> have multi-</a:t>
                      </a:r>
                      <a:r>
                        <a:rPr lang="fr-FR" sz="1400" b="0" dirty="0" err="1">
                          <a:solidFill>
                            <a:schemeClr val="accent1"/>
                          </a:solidFill>
                          <a:effectLst/>
                          <a:latin typeface="Roboto" panose="02000000000000000000" pitchFamily="2" charset="0"/>
                          <a:ea typeface="Times New Roman" panose="02020603050405020304" pitchFamily="18" charset="0"/>
                          <a:cs typeface="Calibri" panose="020F0502020204030204" pitchFamily="34" charset="0"/>
                        </a:rPr>
                        <a:t>hazard</a:t>
                      </a:r>
                      <a:r>
                        <a:rPr lang="fr-FR" sz="1400" b="0" dirty="0">
                          <a:solidFill>
                            <a:schemeClr val="accent1"/>
                          </a:solidFill>
                          <a:effectLst/>
                          <a:latin typeface="Roboto" panose="02000000000000000000" pitchFamily="2" charset="0"/>
                          <a:ea typeface="Times New Roman" panose="02020603050405020304" pitchFamily="18" charset="0"/>
                          <a:cs typeface="Calibri" panose="020F0502020204030204" pitchFamily="34" charset="0"/>
                        </a:rPr>
                        <a:t> </a:t>
                      </a:r>
                      <a:r>
                        <a:rPr lang="fr-FR" sz="1400" b="0" dirty="0">
                          <a:solidFill>
                            <a:schemeClr val="bg1"/>
                          </a:solidFill>
                          <a:effectLst/>
                          <a:highlight>
                            <a:srgbClr val="843C79"/>
                          </a:highlight>
                          <a:latin typeface="Roboto" panose="02000000000000000000" pitchFamily="2" charset="0"/>
                          <a:ea typeface="Times New Roman" panose="02020603050405020304" pitchFamily="18" charset="0"/>
                          <a:cs typeface="Calibri" panose="020F0502020204030204" pitchFamily="34" charset="0"/>
                        </a:rPr>
                        <a:t>monitoring and </a:t>
                      </a:r>
                      <a:r>
                        <a:rPr lang="fr-FR" sz="1400" b="0" dirty="0" err="1">
                          <a:solidFill>
                            <a:schemeClr val="bg1"/>
                          </a:solidFill>
                          <a:effectLst/>
                          <a:highlight>
                            <a:srgbClr val="843C79"/>
                          </a:highlight>
                          <a:latin typeface="Roboto" panose="02000000000000000000" pitchFamily="2" charset="0"/>
                          <a:ea typeface="Times New Roman" panose="02020603050405020304" pitchFamily="18" charset="0"/>
                          <a:cs typeface="Calibri" panose="020F0502020204030204" pitchFamily="34" charset="0"/>
                        </a:rPr>
                        <a:t>forecasting</a:t>
                      </a:r>
                      <a:r>
                        <a:rPr lang="fr-FR" sz="1400" b="0" dirty="0">
                          <a:solidFill>
                            <a:schemeClr val="bg1"/>
                          </a:solidFill>
                          <a:effectLst/>
                          <a:highlight>
                            <a:srgbClr val="843C79"/>
                          </a:highlight>
                          <a:latin typeface="Roboto" panose="02000000000000000000" pitchFamily="2" charset="0"/>
                          <a:ea typeface="Times New Roman" panose="02020603050405020304" pitchFamily="18" charset="0"/>
                          <a:cs typeface="Calibri" panose="020F0502020204030204" pitchFamily="34" charset="0"/>
                        </a:rPr>
                        <a:t> </a:t>
                      </a:r>
                      <a:r>
                        <a:rPr lang="fr-FR" sz="1400" b="0" dirty="0" err="1">
                          <a:solidFill>
                            <a:schemeClr val="accent1"/>
                          </a:solidFill>
                          <a:effectLst/>
                          <a:latin typeface="Roboto" panose="02000000000000000000" pitchFamily="2" charset="0"/>
                          <a:ea typeface="Times New Roman" panose="02020603050405020304" pitchFamily="18" charset="0"/>
                          <a:cs typeface="Calibri" panose="020F0502020204030204" pitchFamily="34" charset="0"/>
                        </a:rPr>
                        <a:t>systems</a:t>
                      </a:r>
                      <a:r>
                        <a:rPr lang="fr-FR" sz="1400" b="0" dirty="0">
                          <a:solidFill>
                            <a:schemeClr val="accent1"/>
                          </a:solidFill>
                          <a:effectLst/>
                          <a:latin typeface="Roboto" panose="02000000000000000000" pitchFamily="2" charset="0"/>
                          <a:ea typeface="Times New Roman" panose="02020603050405020304" pitchFamily="18" charset="0"/>
                          <a:cs typeface="Calibri" panose="020F0502020204030204" pitchFamily="34" charset="0"/>
                        </a:rPr>
                        <a:t>.</a:t>
                      </a:r>
                    </a:p>
                  </a:txBody>
                  <a:tcPr marL="68580" marR="68580" marT="0" marB="0" anchor="ctr">
                    <a:lnL w="12700" cmpd="sng">
                      <a:noFill/>
                    </a:lnL>
                    <a:lnR w="12700" cmpd="sng">
                      <a:noFill/>
                    </a:lnR>
                    <a:lnT w="254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3538886803"/>
                  </a:ext>
                </a:extLst>
              </a:tr>
              <a:tr h="723185">
                <a:tc>
                  <a:txBody>
                    <a:bodyPr/>
                    <a:lstStyle/>
                    <a:p>
                      <a:pPr lvl="2"/>
                      <a:r>
                        <a:rPr lang="fr-FR" sz="1400" b="1">
                          <a:solidFill>
                            <a:schemeClr val="accent1"/>
                          </a:solidFill>
                          <a:effectLst/>
                          <a:latin typeface="Roboto" panose="02000000000000000000" pitchFamily="2" charset="0"/>
                          <a:ea typeface="Times New Roman" panose="02020603050405020304" pitchFamily="18" charset="0"/>
                          <a:cs typeface="Calibri" panose="020F0502020204030204" pitchFamily="34" charset="0"/>
                        </a:rPr>
                        <a:t>G</a:t>
                      </a:r>
                      <a:r>
                        <a:rPr lang="en-FR" sz="1400" b="1">
                          <a:solidFill>
                            <a:schemeClr val="accent1"/>
                          </a:solidFill>
                          <a:effectLst/>
                          <a:latin typeface="Roboto" panose="02000000000000000000" pitchFamily="2" charset="0"/>
                          <a:ea typeface="Times New Roman" panose="02020603050405020304" pitchFamily="18" charset="0"/>
                          <a:cs typeface="Calibri" panose="020F0502020204030204" pitchFamily="34" charset="0"/>
                        </a:rPr>
                        <a:t>-</a:t>
                      </a:r>
                      <a:r>
                        <a:rPr lang="fr-FR" sz="1400" b="1">
                          <a:solidFill>
                            <a:schemeClr val="accent1"/>
                          </a:solidFill>
                          <a:effectLst/>
                          <a:latin typeface="Roboto" panose="02000000000000000000" pitchFamily="2" charset="0"/>
                          <a:ea typeface="Times New Roman" panose="02020603050405020304" pitchFamily="18" charset="0"/>
                          <a:cs typeface="Calibri" panose="020F0502020204030204" pitchFamily="34" charset="0"/>
                        </a:rPr>
                        <a:t>3</a:t>
                      </a:r>
                      <a:endParaRPr lang="en-FR" sz="1600" b="1">
                        <a:solidFill>
                          <a:schemeClr val="accent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indent="0" algn="just" defTabSz="457200" rtl="0" eaLnBrk="1" fontAlgn="auto" latinLnBrk="0" hangingPunct="1">
                        <a:lnSpc>
                          <a:spcPct val="100000"/>
                        </a:lnSpc>
                        <a:spcBef>
                          <a:spcPts val="0"/>
                        </a:spcBef>
                        <a:spcAft>
                          <a:spcPts val="0"/>
                        </a:spcAft>
                        <a:buClrTx/>
                        <a:buSzTx/>
                        <a:buFontTx/>
                        <a:buNone/>
                        <a:tabLst/>
                        <a:defRPr/>
                      </a:pPr>
                      <a:r>
                        <a:rPr lang="fr-FR" sz="1400" b="0" err="1">
                          <a:solidFill>
                            <a:schemeClr val="accent1"/>
                          </a:solidFill>
                          <a:effectLst/>
                          <a:latin typeface="Roboto" panose="02000000000000000000" pitchFamily="2" charset="0"/>
                          <a:ea typeface="Times New Roman" panose="02020603050405020304" pitchFamily="18" charset="0"/>
                          <a:cs typeface="Calibri" panose="020F0502020204030204" pitchFamily="34" charset="0"/>
                        </a:rPr>
                        <a:t>Number</a:t>
                      </a:r>
                      <a:r>
                        <a:rPr lang="fr-FR" sz="1400" b="0">
                          <a:solidFill>
                            <a:schemeClr val="accent1"/>
                          </a:solidFill>
                          <a:effectLst/>
                          <a:latin typeface="Roboto" panose="02000000000000000000" pitchFamily="2" charset="0"/>
                          <a:ea typeface="Times New Roman" panose="02020603050405020304" pitchFamily="18" charset="0"/>
                          <a:cs typeface="Calibri" panose="020F0502020204030204" pitchFamily="34" charset="0"/>
                        </a:rPr>
                        <a:t> of </a:t>
                      </a:r>
                      <a:r>
                        <a:rPr lang="fr-FR" sz="1400" b="0" kern="1200">
                          <a:solidFill>
                            <a:schemeClr val="bg1"/>
                          </a:solidFill>
                          <a:effectLst/>
                          <a:highlight>
                            <a:srgbClr val="843C79"/>
                          </a:highlight>
                          <a:latin typeface="Roboto" panose="02000000000000000000" pitchFamily="2" charset="0"/>
                          <a:ea typeface="Times New Roman" panose="02020603050405020304" pitchFamily="18" charset="0"/>
                          <a:cs typeface="Calibri" panose="020F0502020204030204" pitchFamily="34" charset="0"/>
                        </a:rPr>
                        <a:t>people per 100,000 </a:t>
                      </a:r>
                      <a:r>
                        <a:rPr lang="fr-FR" sz="1400" b="0" kern="1200" err="1">
                          <a:solidFill>
                            <a:schemeClr val="bg1"/>
                          </a:solidFill>
                          <a:effectLst/>
                          <a:highlight>
                            <a:srgbClr val="843C79"/>
                          </a:highlight>
                          <a:latin typeface="Roboto" panose="02000000000000000000" pitchFamily="2" charset="0"/>
                          <a:ea typeface="Times New Roman" panose="02020603050405020304" pitchFamily="18" charset="0"/>
                          <a:cs typeface="Calibri" panose="020F0502020204030204" pitchFamily="34" charset="0"/>
                        </a:rPr>
                        <a:t>that</a:t>
                      </a:r>
                      <a:r>
                        <a:rPr lang="fr-FR" sz="1400" b="0" kern="1200">
                          <a:solidFill>
                            <a:schemeClr val="bg1"/>
                          </a:solidFill>
                          <a:effectLst/>
                          <a:highlight>
                            <a:srgbClr val="843C79"/>
                          </a:highlight>
                          <a:latin typeface="Roboto" panose="02000000000000000000" pitchFamily="2" charset="0"/>
                          <a:ea typeface="Times New Roman" panose="02020603050405020304" pitchFamily="18" charset="0"/>
                          <a:cs typeface="Calibri" panose="020F0502020204030204" pitchFamily="34" charset="0"/>
                        </a:rPr>
                        <a:t> are </a:t>
                      </a:r>
                      <a:r>
                        <a:rPr lang="fr-FR" sz="1400" b="0" kern="1200" err="1">
                          <a:solidFill>
                            <a:schemeClr val="bg1"/>
                          </a:solidFill>
                          <a:effectLst/>
                          <a:highlight>
                            <a:srgbClr val="843C79"/>
                          </a:highlight>
                          <a:latin typeface="Roboto" panose="02000000000000000000" pitchFamily="2" charset="0"/>
                          <a:ea typeface="Times New Roman" panose="02020603050405020304" pitchFamily="18" charset="0"/>
                          <a:cs typeface="Calibri" panose="020F0502020204030204" pitchFamily="34" charset="0"/>
                        </a:rPr>
                        <a:t>covered</a:t>
                      </a:r>
                      <a:r>
                        <a:rPr lang="fr-FR" sz="1400" b="0" kern="1200">
                          <a:solidFill>
                            <a:schemeClr val="bg1"/>
                          </a:solidFill>
                          <a:effectLst/>
                          <a:highlight>
                            <a:srgbClr val="843C79"/>
                          </a:highlight>
                          <a:latin typeface="Roboto" panose="02000000000000000000" pitchFamily="2" charset="0"/>
                          <a:ea typeface="Times New Roman" panose="02020603050405020304" pitchFamily="18" charset="0"/>
                          <a:cs typeface="Calibri" panose="020F0502020204030204" pitchFamily="34" charset="0"/>
                        </a:rPr>
                        <a:t> by </a:t>
                      </a:r>
                      <a:r>
                        <a:rPr lang="fr-FR" sz="1400" b="0" kern="1200" err="1">
                          <a:solidFill>
                            <a:schemeClr val="bg1"/>
                          </a:solidFill>
                          <a:effectLst/>
                          <a:highlight>
                            <a:srgbClr val="843C79"/>
                          </a:highlight>
                          <a:latin typeface="Roboto" panose="02000000000000000000" pitchFamily="2" charset="0"/>
                          <a:ea typeface="Times New Roman" panose="02020603050405020304" pitchFamily="18" charset="0"/>
                          <a:cs typeface="Calibri" panose="020F0502020204030204" pitchFamily="34" charset="0"/>
                        </a:rPr>
                        <a:t>early</a:t>
                      </a:r>
                      <a:r>
                        <a:rPr lang="fr-FR" sz="1400" b="0" kern="1200">
                          <a:solidFill>
                            <a:schemeClr val="bg1"/>
                          </a:solidFill>
                          <a:effectLst/>
                          <a:highlight>
                            <a:srgbClr val="843C79"/>
                          </a:highlight>
                          <a:latin typeface="Roboto" panose="02000000000000000000" pitchFamily="2" charset="0"/>
                          <a:ea typeface="Times New Roman" panose="02020603050405020304" pitchFamily="18" charset="0"/>
                          <a:cs typeface="Calibri" panose="020F0502020204030204" pitchFamily="34" charset="0"/>
                        </a:rPr>
                        <a:t> warning information </a:t>
                      </a:r>
                      <a:r>
                        <a:rPr lang="fr-FR" sz="1400" b="0" err="1">
                          <a:solidFill>
                            <a:schemeClr val="accent1"/>
                          </a:solidFill>
                          <a:effectLst/>
                          <a:latin typeface="Roboto" panose="02000000000000000000" pitchFamily="2" charset="0"/>
                          <a:ea typeface="Times New Roman" panose="02020603050405020304" pitchFamily="18" charset="0"/>
                          <a:cs typeface="Calibri" panose="020F0502020204030204" pitchFamily="34" charset="0"/>
                        </a:rPr>
                        <a:t>through</a:t>
                      </a:r>
                      <a:r>
                        <a:rPr lang="fr-FR" sz="1400" b="0">
                          <a:solidFill>
                            <a:schemeClr val="accent1"/>
                          </a:solidFill>
                          <a:effectLst/>
                          <a:latin typeface="Roboto" panose="02000000000000000000" pitchFamily="2" charset="0"/>
                          <a:ea typeface="Times New Roman" panose="02020603050405020304" pitchFamily="18" charset="0"/>
                          <a:cs typeface="Calibri" panose="020F0502020204030204" pitchFamily="34" charset="0"/>
                        </a:rPr>
                        <a:t> local </a:t>
                      </a:r>
                      <a:r>
                        <a:rPr lang="fr-FR" sz="1400" b="0" err="1">
                          <a:solidFill>
                            <a:schemeClr val="accent1"/>
                          </a:solidFill>
                          <a:effectLst/>
                          <a:latin typeface="Roboto" panose="02000000000000000000" pitchFamily="2" charset="0"/>
                          <a:ea typeface="Times New Roman" panose="02020603050405020304" pitchFamily="18" charset="0"/>
                          <a:cs typeface="Calibri" panose="020F0502020204030204" pitchFamily="34" charset="0"/>
                        </a:rPr>
                        <a:t>governments</a:t>
                      </a:r>
                      <a:r>
                        <a:rPr lang="fr-FR" sz="1400" b="0">
                          <a:solidFill>
                            <a:schemeClr val="accent1"/>
                          </a:solidFill>
                          <a:effectLst/>
                          <a:latin typeface="Roboto" panose="02000000000000000000" pitchFamily="2" charset="0"/>
                          <a:ea typeface="Times New Roman" panose="02020603050405020304" pitchFamily="18" charset="0"/>
                          <a:cs typeface="Calibri" panose="020F0502020204030204" pitchFamily="34" charset="0"/>
                        </a:rPr>
                        <a:t> or </a:t>
                      </a:r>
                      <a:r>
                        <a:rPr lang="fr-FR" sz="1400" b="0" err="1">
                          <a:solidFill>
                            <a:schemeClr val="accent1"/>
                          </a:solidFill>
                          <a:effectLst/>
                          <a:latin typeface="Roboto" panose="02000000000000000000" pitchFamily="2" charset="0"/>
                          <a:ea typeface="Times New Roman" panose="02020603050405020304" pitchFamily="18" charset="0"/>
                          <a:cs typeface="Calibri" panose="020F0502020204030204" pitchFamily="34" charset="0"/>
                        </a:rPr>
                        <a:t>through</a:t>
                      </a:r>
                      <a:r>
                        <a:rPr lang="fr-FR" sz="1400" b="0">
                          <a:solidFill>
                            <a:schemeClr val="accent1"/>
                          </a:solidFill>
                          <a:effectLst/>
                          <a:latin typeface="Roboto" panose="02000000000000000000" pitchFamily="2" charset="0"/>
                          <a:ea typeface="Times New Roman" panose="02020603050405020304" pitchFamily="18" charset="0"/>
                          <a:cs typeface="Calibri" panose="020F0502020204030204" pitchFamily="34" charset="0"/>
                        </a:rPr>
                        <a:t> national </a:t>
                      </a:r>
                      <a:r>
                        <a:rPr lang="fr-FR" sz="1400" b="0" err="1">
                          <a:solidFill>
                            <a:schemeClr val="accent1"/>
                          </a:solidFill>
                          <a:effectLst/>
                          <a:latin typeface="Roboto" panose="02000000000000000000" pitchFamily="2" charset="0"/>
                          <a:ea typeface="Times New Roman" panose="02020603050405020304" pitchFamily="18" charset="0"/>
                          <a:cs typeface="Calibri" panose="020F0502020204030204" pitchFamily="34" charset="0"/>
                        </a:rPr>
                        <a:t>dissemination</a:t>
                      </a:r>
                      <a:r>
                        <a:rPr lang="fr-FR" sz="1400" b="0">
                          <a:solidFill>
                            <a:schemeClr val="accent1"/>
                          </a:solidFill>
                          <a:effectLst/>
                          <a:latin typeface="Roboto" panose="02000000000000000000" pitchFamily="2" charset="0"/>
                          <a:ea typeface="Times New Roman" panose="02020603050405020304" pitchFamily="18" charset="0"/>
                          <a:cs typeface="Calibri" panose="020F0502020204030204" pitchFamily="34" charset="0"/>
                        </a:rPr>
                        <a:t> </a:t>
                      </a:r>
                      <a:r>
                        <a:rPr lang="fr-FR" sz="1400" b="0" err="1">
                          <a:solidFill>
                            <a:schemeClr val="accent1"/>
                          </a:solidFill>
                          <a:effectLst/>
                          <a:latin typeface="Roboto" panose="02000000000000000000" pitchFamily="2" charset="0"/>
                          <a:ea typeface="Times New Roman" panose="02020603050405020304" pitchFamily="18" charset="0"/>
                          <a:cs typeface="Calibri" panose="020F0502020204030204" pitchFamily="34" charset="0"/>
                        </a:rPr>
                        <a:t>mechanisms</a:t>
                      </a:r>
                      <a:r>
                        <a:rPr lang="fr-FR" sz="1400" b="0">
                          <a:solidFill>
                            <a:schemeClr val="accent1"/>
                          </a:solidFill>
                          <a:effectLst/>
                          <a:latin typeface="Roboto" panose="02000000000000000000" pitchFamily="2" charset="0"/>
                          <a:ea typeface="Times New Roman" panose="02020603050405020304" pitchFamily="18" charset="0"/>
                          <a:cs typeface="Calibri" panose="020F0502020204030204" pitchFamily="34" charset="0"/>
                        </a:rPr>
                        <a:t>.</a:t>
                      </a:r>
                    </a:p>
                  </a:txBody>
                  <a:tcPr marL="68580" marR="6858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3104661905"/>
                  </a:ext>
                </a:extLst>
              </a:tr>
              <a:tr h="723185">
                <a:tc>
                  <a:txBody>
                    <a:bodyPr/>
                    <a:lstStyle/>
                    <a:p>
                      <a:pPr lvl="2"/>
                      <a:r>
                        <a:rPr lang="fr-FR" sz="1400" b="1">
                          <a:solidFill>
                            <a:schemeClr val="accent1"/>
                          </a:solidFill>
                          <a:effectLst/>
                          <a:latin typeface="Roboto" panose="02000000000000000000" pitchFamily="2" charset="0"/>
                          <a:ea typeface="Times New Roman" panose="02020603050405020304" pitchFamily="18" charset="0"/>
                          <a:cs typeface="Calibri" panose="020F0502020204030204" pitchFamily="34" charset="0"/>
                        </a:rPr>
                        <a:t>G</a:t>
                      </a:r>
                      <a:r>
                        <a:rPr lang="en-FR" sz="1400" b="1">
                          <a:solidFill>
                            <a:schemeClr val="accent1"/>
                          </a:solidFill>
                          <a:effectLst/>
                          <a:latin typeface="Roboto" panose="02000000000000000000" pitchFamily="2" charset="0"/>
                          <a:ea typeface="Times New Roman" panose="02020603050405020304" pitchFamily="18" charset="0"/>
                          <a:cs typeface="Calibri" panose="020F0502020204030204" pitchFamily="34" charset="0"/>
                        </a:rPr>
                        <a:t>-</a:t>
                      </a:r>
                      <a:r>
                        <a:rPr lang="fr-FR" sz="1400" b="1">
                          <a:solidFill>
                            <a:schemeClr val="accent1"/>
                          </a:solidFill>
                          <a:effectLst/>
                          <a:latin typeface="Roboto" panose="02000000000000000000" pitchFamily="2" charset="0"/>
                          <a:ea typeface="Times New Roman" panose="02020603050405020304" pitchFamily="18" charset="0"/>
                          <a:cs typeface="Calibri" panose="020F0502020204030204" pitchFamily="34" charset="0"/>
                        </a:rPr>
                        <a:t>4</a:t>
                      </a:r>
                      <a:endParaRPr lang="en-FR" sz="1600" b="1">
                        <a:solidFill>
                          <a:schemeClr val="accent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indent="0" algn="just" defTabSz="457200" rtl="0" eaLnBrk="1" fontAlgn="auto" latinLnBrk="0" hangingPunct="1">
                        <a:lnSpc>
                          <a:spcPct val="100000"/>
                        </a:lnSpc>
                        <a:spcBef>
                          <a:spcPts val="0"/>
                        </a:spcBef>
                        <a:spcAft>
                          <a:spcPts val="0"/>
                        </a:spcAft>
                        <a:buClrTx/>
                        <a:buSzTx/>
                        <a:buFontTx/>
                        <a:buNone/>
                        <a:tabLst/>
                        <a:defRPr/>
                      </a:pPr>
                      <a:r>
                        <a:rPr lang="fr-FR" sz="1400" b="0">
                          <a:solidFill>
                            <a:schemeClr val="accent1"/>
                          </a:solidFill>
                          <a:effectLst/>
                          <a:latin typeface="Roboto" panose="02000000000000000000" pitchFamily="2" charset="0"/>
                          <a:ea typeface="Times New Roman" panose="02020603050405020304" pitchFamily="18" charset="0"/>
                          <a:cs typeface="Calibri" panose="020F0502020204030204" pitchFamily="34" charset="0"/>
                        </a:rPr>
                        <a:t>Percentage of </a:t>
                      </a:r>
                      <a:r>
                        <a:rPr lang="fr-FR" sz="1400" b="0" kern="1200">
                          <a:solidFill>
                            <a:schemeClr val="bg1"/>
                          </a:solidFill>
                          <a:effectLst/>
                          <a:highlight>
                            <a:srgbClr val="843C79"/>
                          </a:highlight>
                          <a:latin typeface="Roboto" panose="02000000000000000000" pitchFamily="2" charset="0"/>
                          <a:ea typeface="Times New Roman" panose="02020603050405020304" pitchFamily="18" charset="0"/>
                          <a:cs typeface="Calibri" panose="020F0502020204030204" pitchFamily="34" charset="0"/>
                        </a:rPr>
                        <a:t>local </a:t>
                      </a:r>
                      <a:r>
                        <a:rPr lang="fr-FR" sz="1400" b="0" kern="1200" err="1">
                          <a:solidFill>
                            <a:schemeClr val="bg1"/>
                          </a:solidFill>
                          <a:effectLst/>
                          <a:highlight>
                            <a:srgbClr val="843C79"/>
                          </a:highlight>
                          <a:latin typeface="Roboto" panose="02000000000000000000" pitchFamily="2" charset="0"/>
                          <a:ea typeface="Times New Roman" panose="02020603050405020304" pitchFamily="18" charset="0"/>
                          <a:cs typeface="Calibri" panose="020F0502020204030204" pitchFamily="34" charset="0"/>
                        </a:rPr>
                        <a:t>governments</a:t>
                      </a:r>
                      <a:r>
                        <a:rPr lang="fr-FR" sz="1400" b="0" kern="1200">
                          <a:solidFill>
                            <a:schemeClr val="bg1"/>
                          </a:solidFill>
                          <a:effectLst/>
                          <a:highlight>
                            <a:srgbClr val="843C79"/>
                          </a:highlight>
                          <a:latin typeface="Roboto" panose="02000000000000000000" pitchFamily="2" charset="0"/>
                          <a:ea typeface="Times New Roman" panose="02020603050405020304" pitchFamily="18" charset="0"/>
                          <a:cs typeface="Calibri" panose="020F0502020204030204" pitchFamily="34" charset="0"/>
                        </a:rPr>
                        <a:t> </a:t>
                      </a:r>
                      <a:r>
                        <a:rPr lang="fr-FR" sz="1400" b="0" err="1">
                          <a:solidFill>
                            <a:schemeClr val="accent1"/>
                          </a:solidFill>
                          <a:effectLst/>
                          <a:latin typeface="Roboto" panose="02000000000000000000" pitchFamily="2" charset="0"/>
                          <a:ea typeface="Times New Roman" panose="02020603050405020304" pitchFamily="18" charset="0"/>
                          <a:cs typeface="Calibri" panose="020F0502020204030204" pitchFamily="34" charset="0"/>
                        </a:rPr>
                        <a:t>having</a:t>
                      </a:r>
                      <a:r>
                        <a:rPr lang="fr-FR" sz="1400" b="0">
                          <a:solidFill>
                            <a:schemeClr val="accent1"/>
                          </a:solidFill>
                          <a:effectLst/>
                          <a:latin typeface="Roboto" panose="02000000000000000000" pitchFamily="2" charset="0"/>
                          <a:ea typeface="Times New Roman" panose="02020603050405020304" pitchFamily="18" charset="0"/>
                          <a:cs typeface="Calibri" panose="020F0502020204030204" pitchFamily="34" charset="0"/>
                        </a:rPr>
                        <a:t> a plan to </a:t>
                      </a:r>
                      <a:r>
                        <a:rPr lang="fr-FR" sz="1400" b="0" err="1">
                          <a:solidFill>
                            <a:schemeClr val="accent1"/>
                          </a:solidFill>
                          <a:effectLst/>
                          <a:latin typeface="Roboto" panose="02000000000000000000" pitchFamily="2" charset="0"/>
                          <a:ea typeface="Times New Roman" panose="02020603050405020304" pitchFamily="18" charset="0"/>
                          <a:cs typeface="Calibri" panose="020F0502020204030204" pitchFamily="34" charset="0"/>
                        </a:rPr>
                        <a:t>act</a:t>
                      </a:r>
                      <a:r>
                        <a:rPr lang="fr-FR" sz="1400" b="0">
                          <a:solidFill>
                            <a:schemeClr val="accent1"/>
                          </a:solidFill>
                          <a:effectLst/>
                          <a:latin typeface="Roboto" panose="02000000000000000000" pitchFamily="2" charset="0"/>
                          <a:ea typeface="Times New Roman" panose="02020603050405020304" pitchFamily="18" charset="0"/>
                          <a:cs typeface="Calibri" panose="020F0502020204030204" pitchFamily="34" charset="0"/>
                        </a:rPr>
                        <a:t> on </a:t>
                      </a:r>
                      <a:r>
                        <a:rPr lang="fr-FR" sz="1400" b="0" err="1">
                          <a:solidFill>
                            <a:schemeClr val="accent1"/>
                          </a:solidFill>
                          <a:effectLst/>
                          <a:latin typeface="Roboto" panose="02000000000000000000" pitchFamily="2" charset="0"/>
                          <a:ea typeface="Times New Roman" panose="02020603050405020304" pitchFamily="18" charset="0"/>
                          <a:cs typeface="Calibri" panose="020F0502020204030204" pitchFamily="34" charset="0"/>
                        </a:rPr>
                        <a:t>early</a:t>
                      </a:r>
                      <a:r>
                        <a:rPr lang="fr-FR" sz="1400" b="0">
                          <a:solidFill>
                            <a:schemeClr val="accent1"/>
                          </a:solidFill>
                          <a:effectLst/>
                          <a:latin typeface="Roboto" panose="02000000000000000000" pitchFamily="2" charset="0"/>
                          <a:ea typeface="Times New Roman" panose="02020603050405020304" pitchFamily="18" charset="0"/>
                          <a:cs typeface="Calibri" panose="020F0502020204030204" pitchFamily="34" charset="0"/>
                        </a:rPr>
                        <a:t> warnings.</a:t>
                      </a:r>
                    </a:p>
                  </a:txBody>
                  <a:tcPr marL="68580" marR="6858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9445738"/>
                  </a:ext>
                </a:extLst>
              </a:tr>
              <a:tr h="825943">
                <a:tc>
                  <a:txBody>
                    <a:bodyPr/>
                    <a:lstStyle/>
                    <a:p>
                      <a:pPr lvl="2"/>
                      <a:r>
                        <a:rPr lang="fr-FR" sz="1400" b="1" dirty="0">
                          <a:solidFill>
                            <a:schemeClr val="accent1"/>
                          </a:solidFill>
                          <a:effectLst/>
                          <a:latin typeface="Roboto" panose="02000000000000000000" pitchFamily="2" charset="0"/>
                          <a:ea typeface="Times New Roman" panose="02020603050405020304" pitchFamily="18" charset="0"/>
                          <a:cs typeface="Calibri" panose="020F0502020204030204" pitchFamily="34" charset="0"/>
                        </a:rPr>
                        <a:t>G</a:t>
                      </a:r>
                      <a:r>
                        <a:rPr lang="en-FR" sz="1400" b="1" dirty="0">
                          <a:solidFill>
                            <a:schemeClr val="accent1"/>
                          </a:solidFill>
                          <a:effectLst/>
                          <a:latin typeface="Roboto" panose="02000000000000000000" pitchFamily="2" charset="0"/>
                          <a:ea typeface="Times New Roman" panose="02020603050405020304" pitchFamily="18" charset="0"/>
                          <a:cs typeface="Calibri" panose="020F0502020204030204" pitchFamily="34" charset="0"/>
                        </a:rPr>
                        <a:t>-</a:t>
                      </a:r>
                      <a:r>
                        <a:rPr lang="fr-FR" sz="1400" b="1" dirty="0">
                          <a:solidFill>
                            <a:schemeClr val="accent1"/>
                          </a:solidFill>
                          <a:effectLst/>
                          <a:latin typeface="Roboto" panose="02000000000000000000" pitchFamily="2" charset="0"/>
                          <a:ea typeface="Times New Roman" panose="02020603050405020304" pitchFamily="18" charset="0"/>
                          <a:cs typeface="Calibri" panose="020F0502020204030204" pitchFamily="34" charset="0"/>
                        </a:rPr>
                        <a:t>5</a:t>
                      </a:r>
                      <a:endParaRPr lang="en-FR" sz="1600" b="1" dirty="0">
                        <a:solidFill>
                          <a:schemeClr val="accent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just"/>
                      <a:r>
                        <a:rPr lang="fr-FR" sz="1400" b="0">
                          <a:solidFill>
                            <a:schemeClr val="accent1"/>
                          </a:solidFill>
                          <a:effectLst/>
                          <a:latin typeface="Roboto" panose="02000000000000000000" pitchFamily="2" charset="0"/>
                          <a:ea typeface="Times New Roman" panose="02020603050405020304" pitchFamily="18" charset="0"/>
                          <a:cs typeface="Calibri" panose="020F0502020204030204" pitchFamily="34" charset="0"/>
                        </a:rPr>
                        <a:t>Number of countries that have accessible, understandable, usable and relevant </a:t>
                      </a:r>
                      <a:r>
                        <a:rPr lang="fr-FR" sz="1400" b="0" kern="1200">
                          <a:solidFill>
                            <a:schemeClr val="bg1"/>
                          </a:solidFill>
                          <a:effectLst/>
                          <a:highlight>
                            <a:srgbClr val="843C79"/>
                          </a:highlight>
                          <a:latin typeface="Roboto" panose="02000000000000000000" pitchFamily="2" charset="0"/>
                          <a:ea typeface="Times New Roman" panose="02020603050405020304" pitchFamily="18" charset="0"/>
                          <a:cs typeface="Calibri" panose="020F0502020204030204" pitchFamily="34" charset="0"/>
                        </a:rPr>
                        <a:t>disaster risk information and assessment </a:t>
                      </a:r>
                      <a:r>
                        <a:rPr lang="fr-FR" sz="1400" b="0">
                          <a:solidFill>
                            <a:schemeClr val="accent1"/>
                          </a:solidFill>
                          <a:effectLst/>
                          <a:latin typeface="Roboto" panose="02000000000000000000" pitchFamily="2" charset="0"/>
                          <a:ea typeface="Times New Roman" panose="02020603050405020304" pitchFamily="18" charset="0"/>
                          <a:cs typeface="Calibri" panose="020F0502020204030204" pitchFamily="34" charset="0"/>
                        </a:rPr>
                        <a:t>available to the people at the national and local levels.</a:t>
                      </a:r>
                    </a:p>
                  </a:txBody>
                  <a:tcPr marL="68580" marR="6858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417249584"/>
                  </a:ext>
                </a:extLst>
              </a:tr>
              <a:tr h="723185">
                <a:tc>
                  <a:txBody>
                    <a:bodyPr/>
                    <a:lstStyle/>
                    <a:p>
                      <a:pPr marL="914400" lvl="2" algn="l" defTabSz="457200" rtl="0" eaLnBrk="1" latinLnBrk="0" hangingPunct="1"/>
                      <a:r>
                        <a:rPr lang="fr-FR" sz="1400" b="1" kern="1200" dirty="0">
                          <a:solidFill>
                            <a:schemeClr val="accent1"/>
                          </a:solidFill>
                          <a:effectLst/>
                          <a:latin typeface="Roboto" panose="02000000000000000000" pitchFamily="2" charset="0"/>
                          <a:ea typeface="Times New Roman" panose="02020603050405020304" pitchFamily="18" charset="0"/>
                          <a:cs typeface="Calibri" panose="020F0502020204030204" pitchFamily="34" charset="0"/>
                        </a:rPr>
                        <a:t>G</a:t>
                      </a:r>
                      <a:r>
                        <a:rPr lang="en-FR" sz="1400" b="1" kern="1200" dirty="0">
                          <a:solidFill>
                            <a:schemeClr val="accent1"/>
                          </a:solidFill>
                          <a:effectLst/>
                          <a:latin typeface="Roboto" panose="02000000000000000000" pitchFamily="2" charset="0"/>
                          <a:ea typeface="Times New Roman" panose="02020603050405020304" pitchFamily="18" charset="0"/>
                          <a:cs typeface="Calibri" panose="020F0502020204030204" pitchFamily="34" charset="0"/>
                        </a:rPr>
                        <a:t>-</a:t>
                      </a:r>
                      <a:r>
                        <a:rPr lang="fr-FR" sz="1400" b="1" kern="1200" dirty="0">
                          <a:solidFill>
                            <a:schemeClr val="accent1"/>
                          </a:solidFill>
                          <a:effectLst/>
                          <a:latin typeface="Roboto" panose="02000000000000000000" pitchFamily="2" charset="0"/>
                          <a:ea typeface="Times New Roman" panose="02020603050405020304" pitchFamily="18" charset="0"/>
                          <a:cs typeface="Calibri" panose="020F0502020204030204" pitchFamily="34" charset="0"/>
                        </a:rPr>
                        <a:t>6</a:t>
                      </a:r>
                      <a:endParaRPr lang="en-FR" sz="1400" b="1" kern="1200" dirty="0">
                        <a:solidFill>
                          <a:schemeClr val="accent1"/>
                        </a:solidFill>
                        <a:effectLst/>
                        <a:latin typeface="Roboto" panose="02000000000000000000" pitchFamily="2" charset="0"/>
                        <a:ea typeface="Times New Roman" panose="02020603050405020304" pitchFamily="18" charset="0"/>
                        <a:cs typeface="Calibri" panose="020F0502020204030204" pitchFamily="34" charset="0"/>
                      </a:endParaRPr>
                    </a:p>
                  </a:txBody>
                  <a:tcPr marL="68580" marR="6858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indent="0" algn="just" defTabSz="457200" rtl="0" eaLnBrk="1" fontAlgn="auto" latinLnBrk="0" hangingPunct="1">
                        <a:lnSpc>
                          <a:spcPct val="100000"/>
                        </a:lnSpc>
                        <a:spcBef>
                          <a:spcPts val="0"/>
                        </a:spcBef>
                        <a:spcAft>
                          <a:spcPts val="0"/>
                        </a:spcAft>
                        <a:buClrTx/>
                        <a:buSzTx/>
                        <a:buFontTx/>
                        <a:buNone/>
                        <a:tabLst/>
                        <a:defRPr/>
                      </a:pPr>
                      <a:r>
                        <a:rPr lang="fr-FR" sz="1400" b="1" dirty="0">
                          <a:solidFill>
                            <a:schemeClr val="accent1"/>
                          </a:solidFill>
                          <a:effectLst/>
                          <a:latin typeface="Roboto" panose="02000000000000000000" pitchFamily="2" charset="0"/>
                          <a:ea typeface="Times New Roman" panose="02020603050405020304" pitchFamily="18" charset="0"/>
                          <a:cs typeface="Calibri" panose="020F0502020204030204" pitchFamily="34" charset="0"/>
                        </a:rPr>
                        <a:t>Percentage of population </a:t>
                      </a:r>
                      <a:r>
                        <a:rPr lang="fr-FR" sz="1400" b="1" dirty="0" err="1">
                          <a:solidFill>
                            <a:schemeClr val="accent1"/>
                          </a:solidFill>
                          <a:effectLst/>
                          <a:latin typeface="Roboto" panose="02000000000000000000" pitchFamily="2" charset="0"/>
                          <a:ea typeface="Times New Roman" panose="02020603050405020304" pitchFamily="18" charset="0"/>
                          <a:cs typeface="Calibri" panose="020F0502020204030204" pitchFamily="34" charset="0"/>
                        </a:rPr>
                        <a:t>exposed</a:t>
                      </a:r>
                      <a:r>
                        <a:rPr lang="fr-FR" sz="1400" b="1" dirty="0">
                          <a:solidFill>
                            <a:schemeClr val="accent1"/>
                          </a:solidFill>
                          <a:effectLst/>
                          <a:latin typeface="Roboto" panose="02000000000000000000" pitchFamily="2" charset="0"/>
                          <a:ea typeface="Times New Roman" panose="02020603050405020304" pitchFamily="18" charset="0"/>
                          <a:cs typeface="Calibri" panose="020F0502020204030204" pitchFamily="34" charset="0"/>
                        </a:rPr>
                        <a:t> to or at </a:t>
                      </a:r>
                      <a:r>
                        <a:rPr lang="fr-FR" sz="1400" b="1" dirty="0" err="1">
                          <a:solidFill>
                            <a:schemeClr val="accent1"/>
                          </a:solidFill>
                          <a:effectLst/>
                          <a:latin typeface="Roboto" panose="02000000000000000000" pitchFamily="2" charset="0"/>
                          <a:ea typeface="Times New Roman" panose="02020603050405020304" pitchFamily="18" charset="0"/>
                          <a:cs typeface="Calibri" panose="020F0502020204030204" pitchFamily="34" charset="0"/>
                        </a:rPr>
                        <a:t>risk</a:t>
                      </a:r>
                      <a:r>
                        <a:rPr lang="fr-FR" sz="1400" b="1" dirty="0">
                          <a:solidFill>
                            <a:schemeClr val="accent1"/>
                          </a:solidFill>
                          <a:effectLst/>
                          <a:latin typeface="Roboto" panose="02000000000000000000" pitchFamily="2" charset="0"/>
                          <a:ea typeface="Times New Roman" panose="02020603050405020304" pitchFamily="18" charset="0"/>
                          <a:cs typeface="Calibri" panose="020F0502020204030204" pitchFamily="34" charset="0"/>
                        </a:rPr>
                        <a:t> </a:t>
                      </a:r>
                      <a:r>
                        <a:rPr lang="fr-FR" sz="1400" b="1" dirty="0" err="1">
                          <a:solidFill>
                            <a:schemeClr val="accent1"/>
                          </a:solidFill>
                          <a:effectLst/>
                          <a:latin typeface="Roboto" panose="02000000000000000000" pitchFamily="2" charset="0"/>
                          <a:ea typeface="Times New Roman" panose="02020603050405020304" pitchFamily="18" charset="0"/>
                          <a:cs typeface="Calibri" panose="020F0502020204030204" pitchFamily="34" charset="0"/>
                        </a:rPr>
                        <a:t>from</a:t>
                      </a:r>
                      <a:r>
                        <a:rPr lang="fr-FR" sz="1400" b="1" dirty="0">
                          <a:solidFill>
                            <a:schemeClr val="accent1"/>
                          </a:solidFill>
                          <a:effectLst/>
                          <a:latin typeface="Roboto" panose="02000000000000000000" pitchFamily="2" charset="0"/>
                          <a:ea typeface="Times New Roman" panose="02020603050405020304" pitchFamily="18" charset="0"/>
                          <a:cs typeface="Calibri" panose="020F0502020204030204" pitchFamily="34" charset="0"/>
                        </a:rPr>
                        <a:t> </a:t>
                      </a:r>
                      <a:r>
                        <a:rPr lang="fr-FR" sz="1400" b="1" dirty="0" err="1">
                          <a:solidFill>
                            <a:schemeClr val="accent1"/>
                          </a:solidFill>
                          <a:effectLst/>
                          <a:latin typeface="Roboto" panose="02000000000000000000" pitchFamily="2" charset="0"/>
                          <a:ea typeface="Times New Roman" panose="02020603050405020304" pitchFamily="18" charset="0"/>
                          <a:cs typeface="Calibri" panose="020F0502020204030204" pitchFamily="34" charset="0"/>
                        </a:rPr>
                        <a:t>disasters</a:t>
                      </a:r>
                      <a:r>
                        <a:rPr lang="fr-FR" sz="1400" b="1" dirty="0">
                          <a:solidFill>
                            <a:schemeClr val="accent1"/>
                          </a:solidFill>
                          <a:effectLst/>
                          <a:latin typeface="Roboto" panose="02000000000000000000" pitchFamily="2" charset="0"/>
                          <a:ea typeface="Times New Roman" panose="02020603050405020304" pitchFamily="18" charset="0"/>
                          <a:cs typeface="Calibri" panose="020F0502020204030204" pitchFamily="34" charset="0"/>
                        </a:rPr>
                        <a:t> </a:t>
                      </a:r>
                      <a:r>
                        <a:rPr lang="fr-FR" sz="1400" b="1" dirty="0" err="1">
                          <a:solidFill>
                            <a:schemeClr val="accent1"/>
                          </a:solidFill>
                          <a:effectLst/>
                          <a:latin typeface="Roboto" panose="02000000000000000000" pitchFamily="2" charset="0"/>
                          <a:ea typeface="Times New Roman" panose="02020603050405020304" pitchFamily="18" charset="0"/>
                          <a:cs typeface="Calibri" panose="020F0502020204030204" pitchFamily="34" charset="0"/>
                        </a:rPr>
                        <a:t>protected</a:t>
                      </a:r>
                      <a:r>
                        <a:rPr lang="fr-FR" sz="1400" b="1" dirty="0">
                          <a:solidFill>
                            <a:schemeClr val="accent1"/>
                          </a:solidFill>
                          <a:effectLst/>
                          <a:latin typeface="Roboto" panose="02000000000000000000" pitchFamily="2" charset="0"/>
                          <a:ea typeface="Times New Roman" panose="02020603050405020304" pitchFamily="18" charset="0"/>
                          <a:cs typeface="Calibri" panose="020F0502020204030204" pitchFamily="34" charset="0"/>
                        </a:rPr>
                        <a:t> </a:t>
                      </a:r>
                      <a:r>
                        <a:rPr lang="fr-FR" sz="1400" b="1" dirty="0" err="1">
                          <a:solidFill>
                            <a:schemeClr val="accent1"/>
                          </a:solidFill>
                          <a:effectLst/>
                          <a:latin typeface="Roboto" panose="02000000000000000000" pitchFamily="2" charset="0"/>
                          <a:ea typeface="Times New Roman" panose="02020603050405020304" pitchFamily="18" charset="0"/>
                          <a:cs typeface="Calibri" panose="020F0502020204030204" pitchFamily="34" charset="0"/>
                        </a:rPr>
                        <a:t>through</a:t>
                      </a:r>
                      <a:r>
                        <a:rPr lang="fr-FR" sz="1400" b="1" dirty="0">
                          <a:solidFill>
                            <a:schemeClr val="accent1"/>
                          </a:solidFill>
                          <a:effectLst/>
                          <a:latin typeface="Roboto" panose="02000000000000000000" pitchFamily="2" charset="0"/>
                          <a:ea typeface="Times New Roman" panose="02020603050405020304" pitchFamily="18" charset="0"/>
                          <a:cs typeface="Calibri" panose="020F0502020204030204" pitchFamily="34" charset="0"/>
                        </a:rPr>
                        <a:t> </a:t>
                      </a:r>
                      <a:r>
                        <a:rPr lang="fr-FR" sz="1400" b="0" kern="1200" dirty="0" err="1">
                          <a:solidFill>
                            <a:schemeClr val="bg1"/>
                          </a:solidFill>
                          <a:effectLst/>
                          <a:highlight>
                            <a:srgbClr val="843C79"/>
                          </a:highlight>
                          <a:latin typeface="Roboto" panose="02000000000000000000" pitchFamily="2" charset="0"/>
                          <a:ea typeface="Times New Roman" panose="02020603050405020304" pitchFamily="18" charset="0"/>
                          <a:cs typeface="Calibri" panose="020F0502020204030204" pitchFamily="34" charset="0"/>
                        </a:rPr>
                        <a:t>pre-emptive</a:t>
                      </a:r>
                      <a:r>
                        <a:rPr lang="fr-FR" sz="1400" b="0" kern="1200" dirty="0">
                          <a:solidFill>
                            <a:schemeClr val="bg1"/>
                          </a:solidFill>
                          <a:effectLst/>
                          <a:highlight>
                            <a:srgbClr val="843C79"/>
                          </a:highlight>
                          <a:latin typeface="Roboto" panose="02000000000000000000" pitchFamily="2" charset="0"/>
                          <a:ea typeface="Times New Roman" panose="02020603050405020304" pitchFamily="18" charset="0"/>
                          <a:cs typeface="Calibri" panose="020F0502020204030204" pitchFamily="34" charset="0"/>
                        </a:rPr>
                        <a:t> </a:t>
                      </a:r>
                      <a:r>
                        <a:rPr lang="fr-FR" sz="1400" b="0" kern="1200" dirty="0" err="1">
                          <a:solidFill>
                            <a:schemeClr val="bg1"/>
                          </a:solidFill>
                          <a:effectLst/>
                          <a:highlight>
                            <a:srgbClr val="843C79"/>
                          </a:highlight>
                          <a:latin typeface="Roboto" panose="02000000000000000000" pitchFamily="2" charset="0"/>
                          <a:ea typeface="Times New Roman" panose="02020603050405020304" pitchFamily="18" charset="0"/>
                          <a:cs typeface="Calibri" panose="020F0502020204030204" pitchFamily="34" charset="0"/>
                        </a:rPr>
                        <a:t>evacuation</a:t>
                      </a:r>
                      <a:r>
                        <a:rPr lang="fr-FR" sz="1400" b="0" kern="1200" dirty="0">
                          <a:solidFill>
                            <a:schemeClr val="bg1"/>
                          </a:solidFill>
                          <a:effectLst/>
                          <a:highlight>
                            <a:srgbClr val="843C79"/>
                          </a:highlight>
                          <a:latin typeface="Roboto" panose="02000000000000000000" pitchFamily="2" charset="0"/>
                          <a:ea typeface="Times New Roman" panose="02020603050405020304" pitchFamily="18" charset="0"/>
                          <a:cs typeface="Calibri" panose="020F0502020204030204" pitchFamily="34" charset="0"/>
                        </a:rPr>
                        <a:t> </a:t>
                      </a:r>
                      <a:r>
                        <a:rPr lang="fr-FR" sz="1400" b="1" dirty="0" err="1">
                          <a:solidFill>
                            <a:schemeClr val="accent1"/>
                          </a:solidFill>
                          <a:effectLst/>
                          <a:latin typeface="Roboto" panose="02000000000000000000" pitchFamily="2" charset="0"/>
                          <a:ea typeface="Times New Roman" panose="02020603050405020304" pitchFamily="18" charset="0"/>
                          <a:cs typeface="Calibri" panose="020F0502020204030204" pitchFamily="34" charset="0"/>
                        </a:rPr>
                        <a:t>following</a:t>
                      </a:r>
                      <a:r>
                        <a:rPr lang="fr-FR" sz="1400" b="1" dirty="0">
                          <a:solidFill>
                            <a:schemeClr val="accent1"/>
                          </a:solidFill>
                          <a:effectLst/>
                          <a:latin typeface="Roboto" panose="02000000000000000000" pitchFamily="2" charset="0"/>
                          <a:ea typeface="Times New Roman" panose="02020603050405020304" pitchFamily="18" charset="0"/>
                          <a:cs typeface="Calibri" panose="020F0502020204030204" pitchFamily="34" charset="0"/>
                        </a:rPr>
                        <a:t> </a:t>
                      </a:r>
                      <a:r>
                        <a:rPr lang="fr-FR" sz="1400" b="1" dirty="0" err="1">
                          <a:solidFill>
                            <a:schemeClr val="accent1"/>
                          </a:solidFill>
                          <a:effectLst/>
                          <a:latin typeface="Roboto" panose="02000000000000000000" pitchFamily="2" charset="0"/>
                          <a:ea typeface="Times New Roman" panose="02020603050405020304" pitchFamily="18" charset="0"/>
                          <a:cs typeface="Calibri" panose="020F0502020204030204" pitchFamily="34" charset="0"/>
                        </a:rPr>
                        <a:t>early</a:t>
                      </a:r>
                      <a:r>
                        <a:rPr lang="fr-FR" sz="1400" b="1" dirty="0">
                          <a:solidFill>
                            <a:schemeClr val="accent1"/>
                          </a:solidFill>
                          <a:effectLst/>
                          <a:latin typeface="Roboto" panose="02000000000000000000" pitchFamily="2" charset="0"/>
                          <a:ea typeface="Times New Roman" panose="02020603050405020304" pitchFamily="18" charset="0"/>
                          <a:cs typeface="Calibri" panose="020F0502020204030204" pitchFamily="34" charset="0"/>
                        </a:rPr>
                        <a:t> warning.</a:t>
                      </a:r>
                    </a:p>
                  </a:txBody>
                  <a:tcPr marL="68580" marR="6858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2475485856"/>
                  </a:ext>
                </a:extLst>
              </a:tr>
            </a:tbl>
          </a:graphicData>
        </a:graphic>
      </p:graphicFrame>
      <p:sp>
        <p:nvSpPr>
          <p:cNvPr id="2" name="Titre 1">
            <a:extLst>
              <a:ext uri="{FF2B5EF4-FFF2-40B4-BE49-F238E27FC236}">
                <a16:creationId xmlns:a16="http://schemas.microsoft.com/office/drawing/2014/main" id="{58B50878-B554-81DA-76F3-2BC59508AD7D}"/>
              </a:ext>
            </a:extLst>
          </p:cNvPr>
          <p:cNvSpPr>
            <a:spLocks noGrp="1"/>
          </p:cNvSpPr>
          <p:nvPr>
            <p:ph type="title"/>
          </p:nvPr>
        </p:nvSpPr>
        <p:spPr/>
        <p:txBody>
          <a:bodyPr/>
          <a:lstStyle/>
          <a:p>
            <a:r>
              <a:rPr lang="fr-FR" dirty="0" err="1"/>
              <a:t>Indicators</a:t>
            </a:r>
            <a:endParaRPr lang="fr-FR" dirty="0"/>
          </a:p>
        </p:txBody>
      </p:sp>
      <p:sp>
        <p:nvSpPr>
          <p:cNvPr id="3" name="Rectangle : coins arrondis 2">
            <a:extLst>
              <a:ext uri="{FF2B5EF4-FFF2-40B4-BE49-F238E27FC236}">
                <a16:creationId xmlns:a16="http://schemas.microsoft.com/office/drawing/2014/main" id="{1FE2FA4E-D3D8-92EE-068D-7E28F1E78D93}"/>
              </a:ext>
            </a:extLst>
          </p:cNvPr>
          <p:cNvSpPr/>
          <p:nvPr/>
        </p:nvSpPr>
        <p:spPr>
          <a:xfrm>
            <a:off x="784818" y="6520622"/>
            <a:ext cx="8887820" cy="360040"/>
          </a:xfrm>
          <a:prstGeom prst="roundRect">
            <a:avLst/>
          </a:prstGeom>
          <a:no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fr-FR" sz="1600" b="1" err="1">
                <a:solidFill>
                  <a:schemeClr val="accent4"/>
                </a:solidFill>
              </a:rPr>
              <a:t>Indicators</a:t>
            </a:r>
            <a:r>
              <a:rPr lang="fr-FR" sz="1600" b="1">
                <a:solidFill>
                  <a:schemeClr val="accent4"/>
                </a:solidFill>
              </a:rPr>
              <a:t> </a:t>
            </a:r>
            <a:r>
              <a:rPr lang="fr-FR" sz="1600" b="1" err="1">
                <a:solidFill>
                  <a:schemeClr val="accent4"/>
                </a:solidFill>
              </a:rPr>
              <a:t>rely</a:t>
            </a:r>
            <a:r>
              <a:rPr lang="fr-FR" sz="1600" b="1">
                <a:solidFill>
                  <a:schemeClr val="accent4"/>
                </a:solidFill>
              </a:rPr>
              <a:t> on self-</a:t>
            </a:r>
            <a:r>
              <a:rPr lang="fr-FR" sz="1600" b="1" err="1">
                <a:solidFill>
                  <a:schemeClr val="accent4"/>
                </a:solidFill>
              </a:rPr>
              <a:t>assessment</a:t>
            </a:r>
            <a:r>
              <a:rPr lang="fr-FR" sz="1600" b="1">
                <a:solidFill>
                  <a:schemeClr val="accent4"/>
                </a:solidFill>
              </a:rPr>
              <a:t> </a:t>
            </a:r>
            <a:r>
              <a:rPr lang="fr-FR" sz="1600" b="1" err="1">
                <a:solidFill>
                  <a:schemeClr val="accent4"/>
                </a:solidFill>
              </a:rPr>
              <a:t>methods</a:t>
            </a:r>
            <a:r>
              <a:rPr lang="fr-FR" sz="1600" b="1">
                <a:solidFill>
                  <a:schemeClr val="accent4"/>
                </a:solidFill>
              </a:rPr>
              <a:t> and quantitative data</a:t>
            </a:r>
          </a:p>
        </p:txBody>
      </p:sp>
      <p:sp>
        <p:nvSpPr>
          <p:cNvPr id="4" name="Rectangle : coins arrondis 3">
            <a:extLst>
              <a:ext uri="{FF2B5EF4-FFF2-40B4-BE49-F238E27FC236}">
                <a16:creationId xmlns:a16="http://schemas.microsoft.com/office/drawing/2014/main" id="{5BBCB5AD-7CB8-CC40-6A7F-01EA1C97E3E3}"/>
              </a:ext>
            </a:extLst>
          </p:cNvPr>
          <p:cNvSpPr/>
          <p:nvPr/>
        </p:nvSpPr>
        <p:spPr>
          <a:xfrm>
            <a:off x="8374344" y="4712153"/>
            <a:ext cx="1584176" cy="432048"/>
          </a:xfrm>
          <a:prstGeom prst="roundRect">
            <a:avLst>
              <a:gd name="adj" fmla="val 30158"/>
            </a:avLst>
          </a:prstGeom>
        </p:spPr>
        <p:style>
          <a:lnRef idx="1">
            <a:schemeClr val="accent2"/>
          </a:lnRef>
          <a:fillRef idx="3">
            <a:schemeClr val="accent2"/>
          </a:fillRef>
          <a:effectRef idx="2">
            <a:schemeClr val="accent2"/>
          </a:effectRef>
          <a:fontRef idx="minor">
            <a:schemeClr val="lt1"/>
          </a:fontRef>
        </p:style>
        <p:txBody>
          <a:bodyPr rtlCol="0" anchor="ctr"/>
          <a:lstStyle/>
          <a:p>
            <a:pPr algn="ctr"/>
            <a:r>
              <a:rPr lang="fr-FR" sz="1200" err="1"/>
              <a:t>Understanding</a:t>
            </a:r>
            <a:r>
              <a:rPr lang="fr-FR" sz="1200"/>
              <a:t> </a:t>
            </a:r>
            <a:r>
              <a:rPr lang="fr-FR" sz="1200" err="1"/>
              <a:t>risk</a:t>
            </a:r>
            <a:endParaRPr lang="fr-FR" sz="1200"/>
          </a:p>
        </p:txBody>
      </p:sp>
      <p:sp>
        <p:nvSpPr>
          <p:cNvPr id="10" name="Rectangle : coins arrondis 9">
            <a:extLst>
              <a:ext uri="{FF2B5EF4-FFF2-40B4-BE49-F238E27FC236}">
                <a16:creationId xmlns:a16="http://schemas.microsoft.com/office/drawing/2014/main" id="{7F2233C6-6AEC-EAB5-AD84-8F3A793750E0}"/>
              </a:ext>
            </a:extLst>
          </p:cNvPr>
          <p:cNvSpPr/>
          <p:nvPr/>
        </p:nvSpPr>
        <p:spPr>
          <a:xfrm>
            <a:off x="8374344" y="2327219"/>
            <a:ext cx="1584176" cy="432048"/>
          </a:xfrm>
          <a:prstGeom prst="roundRect">
            <a:avLst>
              <a:gd name="adj" fmla="val 30158"/>
            </a:avLst>
          </a:prstGeom>
        </p:spPr>
        <p:style>
          <a:lnRef idx="1">
            <a:schemeClr val="accent4"/>
          </a:lnRef>
          <a:fillRef idx="3">
            <a:schemeClr val="accent4"/>
          </a:fillRef>
          <a:effectRef idx="2">
            <a:schemeClr val="accent4"/>
          </a:effectRef>
          <a:fontRef idx="minor">
            <a:schemeClr val="lt1"/>
          </a:fontRef>
        </p:style>
        <p:txBody>
          <a:bodyPr rtlCol="0" anchor="ctr"/>
          <a:lstStyle/>
          <a:p>
            <a:pPr algn="ctr"/>
            <a:r>
              <a:rPr lang="fr-FR" sz="1200"/>
              <a:t>Monitoring &amp; </a:t>
            </a:r>
            <a:r>
              <a:rPr lang="fr-FR" sz="1200" err="1"/>
              <a:t>Forecasting</a:t>
            </a:r>
            <a:endParaRPr lang="fr-FR" sz="1200"/>
          </a:p>
        </p:txBody>
      </p:sp>
      <p:sp>
        <p:nvSpPr>
          <p:cNvPr id="11" name="Rectangle : coins arrondis 10">
            <a:extLst>
              <a:ext uri="{FF2B5EF4-FFF2-40B4-BE49-F238E27FC236}">
                <a16:creationId xmlns:a16="http://schemas.microsoft.com/office/drawing/2014/main" id="{B7C74641-248C-8961-4EC1-3E972AB76F3B}"/>
              </a:ext>
            </a:extLst>
          </p:cNvPr>
          <p:cNvSpPr/>
          <p:nvPr/>
        </p:nvSpPr>
        <p:spPr>
          <a:xfrm>
            <a:off x="8374344" y="3115092"/>
            <a:ext cx="1584176" cy="432048"/>
          </a:xfrm>
          <a:prstGeom prst="roundRect">
            <a:avLst>
              <a:gd name="adj" fmla="val 30158"/>
            </a:avLst>
          </a:prstGeom>
        </p:spPr>
        <p:style>
          <a:lnRef idx="1">
            <a:schemeClr val="accent3"/>
          </a:lnRef>
          <a:fillRef idx="3">
            <a:schemeClr val="accent3"/>
          </a:fillRef>
          <a:effectRef idx="2">
            <a:schemeClr val="accent3"/>
          </a:effectRef>
          <a:fontRef idx="minor">
            <a:schemeClr val="lt1"/>
          </a:fontRef>
        </p:style>
        <p:txBody>
          <a:bodyPr rtlCol="0" anchor="ctr"/>
          <a:lstStyle/>
          <a:p>
            <a:pPr algn="ctr"/>
            <a:r>
              <a:rPr lang="en-US" sz="1200"/>
              <a:t>Dissemination &amp; Communication</a:t>
            </a:r>
          </a:p>
        </p:txBody>
      </p:sp>
      <p:sp>
        <p:nvSpPr>
          <p:cNvPr id="12" name="Rectangle : coins arrondis 11">
            <a:extLst>
              <a:ext uri="{FF2B5EF4-FFF2-40B4-BE49-F238E27FC236}">
                <a16:creationId xmlns:a16="http://schemas.microsoft.com/office/drawing/2014/main" id="{352C3153-E69F-99E2-1DB6-45D12BBDEA2E}"/>
              </a:ext>
            </a:extLst>
          </p:cNvPr>
          <p:cNvSpPr/>
          <p:nvPr/>
        </p:nvSpPr>
        <p:spPr>
          <a:xfrm>
            <a:off x="8374344" y="3978936"/>
            <a:ext cx="1584176" cy="432048"/>
          </a:xfrm>
          <a:prstGeom prst="roundRect">
            <a:avLst>
              <a:gd name="adj" fmla="val 30158"/>
            </a:avLst>
          </a:prstGeom>
        </p:spPr>
        <p:style>
          <a:lnRef idx="1">
            <a:schemeClr val="accent5"/>
          </a:lnRef>
          <a:fillRef idx="3">
            <a:schemeClr val="accent5"/>
          </a:fillRef>
          <a:effectRef idx="2">
            <a:schemeClr val="accent5"/>
          </a:effectRef>
          <a:fontRef idx="minor">
            <a:schemeClr val="lt1"/>
          </a:fontRef>
        </p:style>
        <p:txBody>
          <a:bodyPr rtlCol="0" anchor="ctr"/>
          <a:lstStyle/>
          <a:p>
            <a:pPr algn="ctr"/>
            <a:r>
              <a:rPr lang="fr-FR" sz="1200" err="1"/>
              <a:t>Preparedness</a:t>
            </a:r>
            <a:r>
              <a:rPr lang="fr-FR" sz="1200"/>
              <a:t> &amp; </a:t>
            </a:r>
            <a:r>
              <a:rPr lang="fr-FR" sz="1200" err="1"/>
              <a:t>Responses</a:t>
            </a:r>
            <a:endParaRPr lang="fr-FR" sz="1200"/>
          </a:p>
        </p:txBody>
      </p:sp>
    </p:spTree>
    <p:extLst>
      <p:ext uri="{BB962C8B-B14F-4D97-AF65-F5344CB8AC3E}">
        <p14:creationId xmlns:p14="http://schemas.microsoft.com/office/powerpoint/2010/main" val="3664619115"/>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884B1A-1422-4783-A4BD-A5AA30124824}"/>
              </a:ext>
            </a:extLst>
          </p:cNvPr>
          <p:cNvSpPr>
            <a:spLocks noGrp="1"/>
          </p:cNvSpPr>
          <p:nvPr>
            <p:ph type="title"/>
          </p:nvPr>
        </p:nvSpPr>
        <p:spPr>
          <a:xfrm>
            <a:off x="534987" y="366902"/>
            <a:ext cx="6395889" cy="540296"/>
          </a:xfrm>
        </p:spPr>
        <p:txBody>
          <a:bodyPr/>
          <a:lstStyle/>
          <a:p>
            <a:r>
              <a:rPr lang="en-GB"/>
              <a:t>Overview of reporting on Target G</a:t>
            </a:r>
            <a:endParaRPr lang="fr-FR"/>
          </a:p>
        </p:txBody>
      </p:sp>
      <p:sp>
        <p:nvSpPr>
          <p:cNvPr id="16" name="Content Placeholder 6">
            <a:extLst>
              <a:ext uri="{FF2B5EF4-FFF2-40B4-BE49-F238E27FC236}">
                <a16:creationId xmlns:a16="http://schemas.microsoft.com/office/drawing/2014/main" id="{D57A9EF5-B240-47AE-A631-E2F670783A7C}"/>
              </a:ext>
            </a:extLst>
          </p:cNvPr>
          <p:cNvSpPr txBox="1">
            <a:spLocks/>
          </p:cNvSpPr>
          <p:nvPr/>
        </p:nvSpPr>
        <p:spPr>
          <a:xfrm>
            <a:off x="366601" y="2261204"/>
            <a:ext cx="5224475" cy="4932760"/>
          </a:xfrm>
          <a:prstGeom prst="rect">
            <a:avLst/>
          </a:prstGeom>
          <a:solidFill>
            <a:schemeClr val="bg1"/>
          </a:solidFill>
        </p:spPr>
        <p:txBody>
          <a:bodyPr/>
          <a:lstStyle>
            <a:defPPr>
              <a:defRPr lang="fr-FR"/>
            </a:defPPr>
            <a:lvl1pPr marL="454025" indent="-342900" eaLnBrk="1" hangingPunct="1">
              <a:lnSpc>
                <a:spcPct val="120000"/>
              </a:lnSpc>
              <a:spcBef>
                <a:spcPct val="20000"/>
              </a:spcBef>
              <a:buClr>
                <a:srgbClr val="FF9933"/>
              </a:buClr>
              <a:buFont typeface="Wingdings" panose="05000000000000000000" pitchFamily="2" charset="2"/>
              <a:buChar char="§"/>
              <a:defRPr sz="1800" b="1" kern="0">
                <a:solidFill>
                  <a:srgbClr val="004084"/>
                </a:solidFill>
                <a:latin typeface="Roboto" panose="02000000000000000000" pitchFamily="2" charset="0"/>
                <a:ea typeface="Roboto" panose="02000000000000000000" pitchFamily="2" charset="0"/>
                <a:cs typeface="Roboto" panose="02000000000000000000" pitchFamily="2" charset="0"/>
              </a:defRPr>
            </a:lvl1pPr>
            <a:lvl2pPr marL="806450" lvl="1" indent="-342900" eaLnBrk="1" hangingPunct="1">
              <a:lnSpc>
                <a:spcPct val="120000"/>
              </a:lnSpc>
              <a:spcBef>
                <a:spcPct val="20000"/>
              </a:spcBef>
              <a:buClr>
                <a:srgbClr val="004084"/>
              </a:buClr>
              <a:buFont typeface="Arial" panose="020B0604020202020204" pitchFamily="34" charset="0"/>
              <a:buChar char="‒"/>
              <a:defRPr sz="1600" b="1" kern="0">
                <a:solidFill>
                  <a:srgbClr val="004084"/>
                </a:solidFill>
                <a:latin typeface="Roboto" panose="02000000000000000000" pitchFamily="2" charset="0"/>
                <a:ea typeface="Roboto" panose="02000000000000000000" pitchFamily="2" charset="0"/>
                <a:cs typeface="Roboto" panose="02000000000000000000" pitchFamily="2" charset="0"/>
              </a:defRPr>
            </a:lvl2pPr>
            <a:lvl3pPr marL="1073150" indent="-268288" eaLnBrk="1" hangingPunct="1">
              <a:lnSpc>
                <a:spcPct val="120000"/>
              </a:lnSpc>
              <a:spcBef>
                <a:spcPct val="20000"/>
              </a:spcBef>
              <a:buFont typeface="Wingdings" panose="05000000000000000000" pitchFamily="2" charset="2"/>
              <a:buChar char="§"/>
              <a:defRPr sz="1600" i="0">
                <a:solidFill>
                  <a:srgbClr val="004084"/>
                </a:solidFill>
                <a:latin typeface="Roboto" panose="02000000000000000000" pitchFamily="2" charset="0"/>
                <a:ea typeface="Roboto" panose="02000000000000000000" pitchFamily="2" charset="0"/>
                <a:cs typeface="Roboto" panose="02000000000000000000" pitchFamily="2" charset="0"/>
              </a:defRPr>
            </a:lvl3pPr>
            <a:lvl4pPr marL="1824038" indent="-260350" eaLnBrk="1" hangingPunct="1">
              <a:spcBef>
                <a:spcPct val="20000"/>
              </a:spcBef>
              <a:buFont typeface="Arial" charset="0"/>
              <a:defRPr sz="2300">
                <a:latin typeface="+mn-lt"/>
                <a:ea typeface="Arial" charset="0"/>
                <a:cs typeface="+mn-cs"/>
              </a:defRPr>
            </a:lvl4pPr>
            <a:lvl5pPr marL="2346325" indent="-260350" eaLnBrk="1" hangingPunct="1">
              <a:spcBef>
                <a:spcPct val="20000"/>
              </a:spcBef>
              <a:buFont typeface="Arial" charset="0"/>
              <a:defRPr sz="2300">
                <a:latin typeface="+mn-lt"/>
                <a:ea typeface="Arial" charset="0"/>
                <a:cs typeface="+mn-cs"/>
              </a:defRPr>
            </a:lvl5pPr>
            <a:lvl6pPr marL="2803525" indent="-260350" defTabSz="1042988" fontAlgn="base">
              <a:spcBef>
                <a:spcPct val="20000"/>
              </a:spcBef>
              <a:spcAft>
                <a:spcPct val="0"/>
              </a:spcAft>
              <a:buFont typeface="Arial" charset="0"/>
              <a:defRPr sz="2300">
                <a:latin typeface="+mn-lt"/>
                <a:ea typeface="Arial" charset="0"/>
                <a:cs typeface="+mn-cs"/>
              </a:defRPr>
            </a:lvl6pPr>
            <a:lvl7pPr marL="3260725" indent="-260350" defTabSz="1042988" fontAlgn="base">
              <a:spcBef>
                <a:spcPct val="20000"/>
              </a:spcBef>
              <a:spcAft>
                <a:spcPct val="0"/>
              </a:spcAft>
              <a:buFont typeface="Arial" charset="0"/>
              <a:defRPr sz="2300">
                <a:latin typeface="+mn-lt"/>
                <a:ea typeface="Arial" charset="0"/>
                <a:cs typeface="+mn-cs"/>
              </a:defRPr>
            </a:lvl7pPr>
            <a:lvl8pPr marL="3717925" indent="-260350" defTabSz="1042988" fontAlgn="base">
              <a:spcBef>
                <a:spcPct val="20000"/>
              </a:spcBef>
              <a:spcAft>
                <a:spcPct val="0"/>
              </a:spcAft>
              <a:buFont typeface="Arial" charset="0"/>
              <a:defRPr sz="2300">
                <a:latin typeface="+mn-lt"/>
                <a:ea typeface="Arial" charset="0"/>
                <a:cs typeface="+mn-cs"/>
              </a:defRPr>
            </a:lvl8pPr>
            <a:lvl9pPr marL="4175125" indent="-260350" defTabSz="1042988" fontAlgn="base">
              <a:spcBef>
                <a:spcPct val="20000"/>
              </a:spcBef>
              <a:spcAft>
                <a:spcPct val="0"/>
              </a:spcAft>
              <a:buFont typeface="Arial" charset="0"/>
              <a:defRPr sz="2300">
                <a:latin typeface="+mn-lt"/>
                <a:ea typeface="Arial" charset="0"/>
                <a:cs typeface="+mn-cs"/>
              </a:defRPr>
            </a:lvl9pPr>
          </a:lstStyle>
          <a:p>
            <a:pPr>
              <a:spcBef>
                <a:spcPts val="1032"/>
              </a:spcBef>
            </a:pPr>
            <a:r>
              <a:rPr lang="en-US" sz="2000"/>
              <a:t>Target G is overall well reported </a:t>
            </a:r>
            <a:r>
              <a:rPr lang="en-US" sz="2000" b="0"/>
              <a:t>(about 80% of countries who started reporting)</a:t>
            </a:r>
          </a:p>
          <a:p>
            <a:pPr marL="111125" indent="0">
              <a:spcBef>
                <a:spcPts val="1032"/>
              </a:spcBef>
              <a:buNone/>
            </a:pPr>
            <a:endParaRPr lang="en-US" sz="2000"/>
          </a:p>
          <a:p>
            <a:r>
              <a:rPr lang="en-US" sz="2000" b="0"/>
              <a:t>Information </a:t>
            </a:r>
            <a:r>
              <a:rPr lang="en-US" sz="2000"/>
              <a:t>provided is often incomplete, notably for indicators G-2, G-4 and G-5</a:t>
            </a:r>
          </a:p>
          <a:p>
            <a:pPr marL="111125" indent="0">
              <a:buNone/>
            </a:pPr>
            <a:endParaRPr lang="en-US" sz="2000"/>
          </a:p>
          <a:p>
            <a:r>
              <a:rPr lang="en-US" sz="2000" b="0"/>
              <a:t>Trends cannot yet be established</a:t>
            </a:r>
          </a:p>
        </p:txBody>
      </p:sp>
      <p:sp>
        <p:nvSpPr>
          <p:cNvPr id="8" name="Rectangle 7">
            <a:extLst>
              <a:ext uri="{FF2B5EF4-FFF2-40B4-BE49-F238E27FC236}">
                <a16:creationId xmlns:a16="http://schemas.microsoft.com/office/drawing/2014/main" id="{ACD25C7E-9A47-944F-9A41-93AFB949F85E}"/>
              </a:ext>
            </a:extLst>
          </p:cNvPr>
          <p:cNvSpPr/>
          <p:nvPr/>
        </p:nvSpPr>
        <p:spPr>
          <a:xfrm>
            <a:off x="0" y="1513395"/>
            <a:ext cx="5562724" cy="540296"/>
          </a:xfrm>
          <a:prstGeom prst="rect">
            <a:avLst/>
          </a:prstGeom>
          <a:solidFill>
            <a:schemeClr val="accent6">
              <a:lumMod val="60000"/>
              <a:lumOff val="40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400" b="1">
                <a:solidFill>
                  <a:srgbClr val="154F86"/>
                </a:solidFill>
                <a:latin typeface="+mj-lt"/>
                <a:ea typeface="Roboto Black" panose="02000000000000000000" pitchFamily="2" charset="0"/>
                <a:cs typeface="Roboto Black" panose="02000000000000000000" pitchFamily="2" charset="0"/>
              </a:rPr>
              <a:t>Key messages</a:t>
            </a:r>
            <a:endParaRPr lang="en-GB" sz="2800" b="1">
              <a:solidFill>
                <a:srgbClr val="154F86"/>
              </a:solidFill>
              <a:latin typeface="+mj-lt"/>
              <a:ea typeface="Roboto Black" panose="02000000000000000000" pitchFamily="2" charset="0"/>
              <a:cs typeface="Roboto Black" panose="02000000000000000000" pitchFamily="2" charset="0"/>
            </a:endParaRPr>
          </a:p>
        </p:txBody>
      </p:sp>
      <p:graphicFrame>
        <p:nvGraphicFramePr>
          <p:cNvPr id="9" name="Graphique 8">
            <a:extLst>
              <a:ext uri="{FF2B5EF4-FFF2-40B4-BE49-F238E27FC236}">
                <a16:creationId xmlns:a16="http://schemas.microsoft.com/office/drawing/2014/main" id="{41F52F9D-8763-F3DF-AD17-E2078F316F6D}"/>
              </a:ext>
            </a:extLst>
          </p:cNvPr>
          <p:cNvGraphicFramePr>
            <a:graphicFrameLocks/>
          </p:cNvGraphicFramePr>
          <p:nvPr/>
        </p:nvGraphicFramePr>
        <p:xfrm>
          <a:off x="6272959" y="3473463"/>
          <a:ext cx="3970285" cy="3981232"/>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3176990701"/>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8" grpId="0" animBg="1"/>
    </p:bldLst>
  </p:timing>
</p:sld>
</file>

<file path=ppt/slides/slide4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674AD1D0-5CF0-8941-8919-0355901FD0A1}"/>
              </a:ext>
            </a:extLst>
          </p:cNvPr>
          <p:cNvSpPr>
            <a:spLocks noGrp="1"/>
          </p:cNvSpPr>
          <p:nvPr>
            <p:ph type="title"/>
          </p:nvPr>
        </p:nvSpPr>
        <p:spPr>
          <a:xfrm>
            <a:off x="523336" y="180233"/>
            <a:ext cx="9623425" cy="813114"/>
          </a:xfrm>
        </p:spPr>
        <p:txBody>
          <a:bodyPr/>
          <a:lstStyle/>
          <a:p>
            <a:r>
              <a:rPr lang="en-US" sz="2400">
                <a:solidFill>
                  <a:srgbClr val="004084"/>
                </a:solidFill>
              </a:rPr>
              <a:t>Indicator G-2 – Quality of </a:t>
            </a:r>
            <a:r>
              <a:rPr lang="en-US" sz="2400">
                <a:solidFill>
                  <a:srgbClr val="004084"/>
                </a:solidFill>
                <a:latin typeface="Roboto" panose="02000000000000000000" pitchFamily="2" charset="0"/>
                <a:ea typeface="Times New Roman" panose="02020603050405020304" pitchFamily="18" charset="0"/>
                <a:cs typeface="Calibri" panose="020F0502020204030204" pitchFamily="34" charset="0"/>
              </a:rPr>
              <a:t>multi-hazard monitoring and forecasting systems</a:t>
            </a:r>
            <a:endParaRPr lang="en-US">
              <a:solidFill>
                <a:srgbClr val="004084"/>
              </a:solidFill>
            </a:endParaRPr>
          </a:p>
        </p:txBody>
      </p:sp>
      <p:sp>
        <p:nvSpPr>
          <p:cNvPr id="4" name="Espace réservé du contenu 2">
            <a:extLst>
              <a:ext uri="{FF2B5EF4-FFF2-40B4-BE49-F238E27FC236}">
                <a16:creationId xmlns:a16="http://schemas.microsoft.com/office/drawing/2014/main" id="{C954D9C1-92FB-9864-4C67-F8E46088AB7D}"/>
              </a:ext>
            </a:extLst>
          </p:cNvPr>
          <p:cNvSpPr>
            <a:spLocks noGrp="1"/>
          </p:cNvSpPr>
          <p:nvPr>
            <p:ph idx="1"/>
          </p:nvPr>
        </p:nvSpPr>
        <p:spPr>
          <a:xfrm>
            <a:off x="4652366" y="1846389"/>
            <a:ext cx="6041034" cy="5534642"/>
          </a:xfrm>
        </p:spPr>
        <p:txBody>
          <a:bodyPr/>
          <a:lstStyle/>
          <a:p>
            <a:pPr>
              <a:spcBef>
                <a:spcPts val="1032"/>
              </a:spcBef>
            </a:pPr>
            <a:r>
              <a:rPr lang="en-US" sz="1800"/>
              <a:t>Countries indicate whether they have monitoring and forecasting systems for major hazards in their country.</a:t>
            </a:r>
          </a:p>
          <a:p>
            <a:pPr>
              <a:spcBef>
                <a:spcPts val="1032"/>
              </a:spcBef>
            </a:pPr>
            <a:r>
              <a:rPr lang="en-US" sz="1800"/>
              <a:t>2 options: simple or detailed.</a:t>
            </a:r>
          </a:p>
          <a:p>
            <a:pPr>
              <a:spcBef>
                <a:spcPts val="1032"/>
              </a:spcBef>
            </a:pPr>
            <a:r>
              <a:rPr lang="en-US" sz="1800"/>
              <a:t>According to the reporting, most common EWS by hazard type are </a:t>
            </a:r>
            <a:r>
              <a:rPr lang="en-US" sz="1800" b="1"/>
              <a:t>for floods, drought, epidemics, wildfires.</a:t>
            </a:r>
          </a:p>
          <a:p>
            <a:pPr marL="0" indent="0">
              <a:spcBef>
                <a:spcPts val="1032"/>
              </a:spcBef>
              <a:buNone/>
            </a:pPr>
            <a:endParaRPr lang="en-US" sz="1800" b="1"/>
          </a:p>
          <a:p>
            <a:pPr marL="0" indent="0">
              <a:spcBef>
                <a:spcPts val="1032"/>
              </a:spcBef>
              <a:buNone/>
            </a:pPr>
            <a:endParaRPr lang="en-US" sz="1800" b="1"/>
          </a:p>
          <a:p>
            <a:pPr>
              <a:spcBef>
                <a:spcPts val="1032"/>
              </a:spcBef>
            </a:pPr>
            <a:r>
              <a:rPr lang="en-US" sz="1800" b="1">
                <a:solidFill>
                  <a:schemeClr val="bg1"/>
                </a:solidFill>
                <a:highlight>
                  <a:srgbClr val="004084"/>
                </a:highlight>
              </a:rPr>
              <a:t>Disaggregation by hazard type is mandatory. </a:t>
            </a:r>
            <a:r>
              <a:rPr lang="en-US" sz="1800"/>
              <a:t>Countries who have not set up the disaggregation by hazard cannot report on G-2. </a:t>
            </a:r>
          </a:p>
          <a:p>
            <a:pPr>
              <a:spcBef>
                <a:spcPts val="1032"/>
              </a:spcBef>
            </a:pPr>
            <a:r>
              <a:rPr lang="en-US" sz="1800" b="1"/>
              <a:t>More than 50% of countries who have validated data have a score of 0 because they do not indicate the </a:t>
            </a:r>
            <a:r>
              <a:rPr lang="en-US" sz="1800" b="1">
                <a:solidFill>
                  <a:schemeClr val="bg1"/>
                </a:solidFill>
                <a:highlight>
                  <a:srgbClr val="004084"/>
                </a:highlight>
              </a:rPr>
              <a:t>WEIGHT</a:t>
            </a:r>
            <a:r>
              <a:rPr lang="en-US" sz="1800"/>
              <a:t> (basic and detailed options).</a:t>
            </a:r>
            <a:r>
              <a:rPr lang="en-US" sz="1800">
                <a:solidFill>
                  <a:schemeClr val="bg1"/>
                </a:solidFill>
              </a:rPr>
              <a:t>)</a:t>
            </a:r>
            <a:endParaRPr lang="en-US" sz="1800"/>
          </a:p>
          <a:p>
            <a:endParaRPr lang="en-US" sz="1800"/>
          </a:p>
          <a:p>
            <a:endParaRPr lang="en-US" sz="1800"/>
          </a:p>
        </p:txBody>
      </p:sp>
      <p:sp>
        <p:nvSpPr>
          <p:cNvPr id="30" name="Rectangle 29">
            <a:extLst>
              <a:ext uri="{FF2B5EF4-FFF2-40B4-BE49-F238E27FC236}">
                <a16:creationId xmlns:a16="http://schemas.microsoft.com/office/drawing/2014/main" id="{41B87299-2B82-F39D-169C-3B19B0588C88}"/>
              </a:ext>
            </a:extLst>
          </p:cNvPr>
          <p:cNvSpPr/>
          <p:nvPr/>
        </p:nvSpPr>
        <p:spPr>
          <a:xfrm>
            <a:off x="4626620" y="1188343"/>
            <a:ext cx="6066781" cy="433730"/>
          </a:xfrm>
          <a:prstGeom prst="rect">
            <a:avLst/>
          </a:prstGeom>
          <a:solidFill>
            <a:schemeClr val="accent6">
              <a:lumMod val="60000"/>
              <a:lumOff val="40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400" b="1">
                <a:solidFill>
                  <a:srgbClr val="154F86"/>
                </a:solidFill>
                <a:latin typeface="+mj-lt"/>
                <a:ea typeface="Roboto Black" panose="02000000000000000000" pitchFamily="2" charset="0"/>
                <a:cs typeface="Roboto Black" panose="02000000000000000000" pitchFamily="2" charset="0"/>
              </a:rPr>
              <a:t>Key messages</a:t>
            </a:r>
            <a:endParaRPr lang="en-US" sz="2800" b="1">
              <a:solidFill>
                <a:srgbClr val="154F86"/>
              </a:solidFill>
              <a:latin typeface="+mj-lt"/>
              <a:ea typeface="Roboto Black" panose="02000000000000000000" pitchFamily="2" charset="0"/>
              <a:cs typeface="Roboto Black" panose="02000000000000000000" pitchFamily="2" charset="0"/>
            </a:endParaRPr>
          </a:p>
        </p:txBody>
      </p:sp>
      <p:pic>
        <p:nvPicPr>
          <p:cNvPr id="36" name="Image 35">
            <a:extLst>
              <a:ext uri="{FF2B5EF4-FFF2-40B4-BE49-F238E27FC236}">
                <a16:creationId xmlns:a16="http://schemas.microsoft.com/office/drawing/2014/main" id="{697DA49D-1957-861E-6BAB-6C661FAECD5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80332" y="1789614"/>
            <a:ext cx="4327107" cy="2817337"/>
          </a:xfrm>
          <a:prstGeom prst="rect">
            <a:avLst/>
          </a:prstGeom>
        </p:spPr>
      </p:pic>
      <p:sp>
        <p:nvSpPr>
          <p:cNvPr id="37" name="Espace réservé du contenu 2">
            <a:extLst>
              <a:ext uri="{FF2B5EF4-FFF2-40B4-BE49-F238E27FC236}">
                <a16:creationId xmlns:a16="http://schemas.microsoft.com/office/drawing/2014/main" id="{BA55F7F0-972A-1AAA-2610-D1E40859F34A}"/>
              </a:ext>
            </a:extLst>
          </p:cNvPr>
          <p:cNvSpPr txBox="1">
            <a:spLocks/>
          </p:cNvSpPr>
          <p:nvPr/>
        </p:nvSpPr>
        <p:spPr bwMode="auto">
          <a:xfrm>
            <a:off x="180332" y="4730362"/>
            <a:ext cx="4327107" cy="56075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0" tIns="52153" rIns="104306" bIns="52153" numCol="1" anchor="t" anchorCtr="0" compatLnSpc="1">
            <a:prstTxWarp prst="textNoShape">
              <a:avLst/>
            </a:prstTxWarp>
          </a:bodyPr>
          <a:lstStyle>
            <a:lvl1pPr marL="342900" indent="-342900" algn="l" defTabSz="1042988" rtl="0" eaLnBrk="1" fontAlgn="base" hangingPunct="1">
              <a:lnSpc>
                <a:spcPct val="120000"/>
              </a:lnSpc>
              <a:spcBef>
                <a:spcPct val="20000"/>
              </a:spcBef>
              <a:spcAft>
                <a:spcPct val="0"/>
              </a:spcAft>
              <a:buClr>
                <a:srgbClr val="FF9933"/>
              </a:buClr>
              <a:buFont typeface="Wingdings" panose="05000000000000000000" pitchFamily="2" charset="2"/>
              <a:buChar char="§"/>
              <a:defRPr sz="2000">
                <a:solidFill>
                  <a:srgbClr val="004084"/>
                </a:solidFill>
                <a:latin typeface="Roboto" panose="02000000000000000000" pitchFamily="2" charset="0"/>
                <a:ea typeface="Roboto" panose="02000000000000000000" pitchFamily="2" charset="0"/>
                <a:cs typeface="Roboto" panose="02000000000000000000" pitchFamily="2" charset="0"/>
              </a:defRPr>
            </a:lvl1pPr>
            <a:lvl2pPr marL="800100" indent="-342900" algn="l" defTabSz="1042988" rtl="0" eaLnBrk="1" fontAlgn="base" hangingPunct="1">
              <a:lnSpc>
                <a:spcPct val="120000"/>
              </a:lnSpc>
              <a:spcBef>
                <a:spcPct val="20000"/>
              </a:spcBef>
              <a:spcAft>
                <a:spcPct val="0"/>
              </a:spcAft>
              <a:buClr>
                <a:srgbClr val="004084"/>
              </a:buClr>
              <a:buFont typeface="Roboto" panose="02000000000000000000" pitchFamily="2" charset="0"/>
              <a:buChar char="−"/>
              <a:defRPr sz="1800">
                <a:solidFill>
                  <a:srgbClr val="004084"/>
                </a:solidFill>
                <a:latin typeface="Roboto" panose="02000000000000000000" pitchFamily="2" charset="0"/>
                <a:ea typeface="Roboto" panose="02000000000000000000" pitchFamily="2" charset="0"/>
                <a:cs typeface="Roboto" panose="02000000000000000000" pitchFamily="2" charset="0"/>
              </a:defRPr>
            </a:lvl2pPr>
            <a:lvl3pPr marL="1200150" indent="-285750" algn="l" defTabSz="1042988" rtl="0" eaLnBrk="1" fontAlgn="base" hangingPunct="1">
              <a:lnSpc>
                <a:spcPct val="120000"/>
              </a:lnSpc>
              <a:spcBef>
                <a:spcPct val="20000"/>
              </a:spcBef>
              <a:spcAft>
                <a:spcPct val="0"/>
              </a:spcAft>
              <a:buFont typeface="Roboto" panose="02000000000000000000" pitchFamily="2" charset="0"/>
              <a:buChar char="−"/>
              <a:defRPr sz="1600" i="0">
                <a:solidFill>
                  <a:srgbClr val="004084"/>
                </a:solidFill>
                <a:latin typeface="Roboto" panose="02000000000000000000" pitchFamily="2" charset="0"/>
                <a:ea typeface="Roboto" panose="02000000000000000000" pitchFamily="2" charset="0"/>
                <a:cs typeface="Roboto" panose="02000000000000000000" pitchFamily="2" charset="0"/>
              </a:defRPr>
            </a:lvl3pPr>
            <a:lvl4pPr marL="1824038" indent="-260350" algn="l" defTabSz="1042988" rtl="0" eaLnBrk="1" fontAlgn="base" hangingPunct="1">
              <a:spcBef>
                <a:spcPct val="20000"/>
              </a:spcBef>
              <a:spcAft>
                <a:spcPct val="0"/>
              </a:spcAft>
              <a:buFont typeface="Arial" charset="0"/>
              <a:defRPr sz="2300">
                <a:solidFill>
                  <a:schemeClr val="tx1"/>
                </a:solidFill>
                <a:latin typeface="+mn-lt"/>
                <a:ea typeface="Arial" charset="0"/>
                <a:cs typeface="+mn-cs"/>
              </a:defRPr>
            </a:lvl4pPr>
            <a:lvl5pPr marL="2346325" indent="-260350" algn="l" defTabSz="1042988" rtl="0" eaLnBrk="1" fontAlgn="base" hangingPunct="1">
              <a:spcBef>
                <a:spcPct val="20000"/>
              </a:spcBef>
              <a:spcAft>
                <a:spcPct val="0"/>
              </a:spcAft>
              <a:buFont typeface="Arial" charset="0"/>
              <a:defRPr sz="2300">
                <a:solidFill>
                  <a:schemeClr val="tx1"/>
                </a:solidFill>
                <a:latin typeface="+mn-lt"/>
                <a:ea typeface="Arial" charset="0"/>
                <a:cs typeface="+mn-cs"/>
              </a:defRPr>
            </a:lvl5pPr>
            <a:lvl6pPr marL="2803525" indent="-260350" algn="l" defTabSz="1042988" rtl="0" eaLnBrk="1" fontAlgn="base" hangingPunct="1">
              <a:spcBef>
                <a:spcPct val="20000"/>
              </a:spcBef>
              <a:spcAft>
                <a:spcPct val="0"/>
              </a:spcAft>
              <a:buFont typeface="Arial" charset="0"/>
              <a:defRPr sz="2300">
                <a:solidFill>
                  <a:schemeClr val="tx1"/>
                </a:solidFill>
                <a:latin typeface="+mn-lt"/>
                <a:ea typeface="Arial" charset="0"/>
                <a:cs typeface="+mn-cs"/>
              </a:defRPr>
            </a:lvl6pPr>
            <a:lvl7pPr marL="3260725" indent="-260350" algn="l" defTabSz="1042988" rtl="0" eaLnBrk="1" fontAlgn="base" hangingPunct="1">
              <a:spcBef>
                <a:spcPct val="20000"/>
              </a:spcBef>
              <a:spcAft>
                <a:spcPct val="0"/>
              </a:spcAft>
              <a:buFont typeface="Arial" charset="0"/>
              <a:defRPr sz="2300">
                <a:solidFill>
                  <a:schemeClr val="tx1"/>
                </a:solidFill>
                <a:latin typeface="+mn-lt"/>
                <a:ea typeface="Arial" charset="0"/>
                <a:cs typeface="+mn-cs"/>
              </a:defRPr>
            </a:lvl7pPr>
            <a:lvl8pPr marL="3717925" indent="-260350" algn="l" defTabSz="1042988" rtl="0" eaLnBrk="1" fontAlgn="base" hangingPunct="1">
              <a:spcBef>
                <a:spcPct val="20000"/>
              </a:spcBef>
              <a:spcAft>
                <a:spcPct val="0"/>
              </a:spcAft>
              <a:buFont typeface="Arial" charset="0"/>
              <a:defRPr sz="2300">
                <a:solidFill>
                  <a:schemeClr val="tx1"/>
                </a:solidFill>
                <a:latin typeface="+mn-lt"/>
                <a:ea typeface="Arial" charset="0"/>
                <a:cs typeface="+mn-cs"/>
              </a:defRPr>
            </a:lvl8pPr>
            <a:lvl9pPr marL="4175125" indent="-260350" algn="l" defTabSz="1042988" rtl="0" eaLnBrk="1" fontAlgn="base" hangingPunct="1">
              <a:spcBef>
                <a:spcPct val="20000"/>
              </a:spcBef>
              <a:spcAft>
                <a:spcPct val="0"/>
              </a:spcAft>
              <a:buFont typeface="Arial" charset="0"/>
              <a:defRPr sz="2300">
                <a:solidFill>
                  <a:schemeClr val="tx1"/>
                </a:solidFill>
                <a:latin typeface="+mn-lt"/>
                <a:ea typeface="Arial" charset="0"/>
                <a:cs typeface="+mn-cs"/>
              </a:defRPr>
            </a:lvl9pPr>
          </a:lstStyle>
          <a:p>
            <a:pPr marL="0" indent="0">
              <a:buNone/>
            </a:pPr>
            <a:r>
              <a:rPr lang="en-US" sz="1400" kern="0"/>
              <a:t>Example of data entry for option 1 (basic information) for indicator G-2.</a:t>
            </a:r>
          </a:p>
          <a:p>
            <a:endParaRPr lang="en-US" sz="1800" kern="0"/>
          </a:p>
        </p:txBody>
      </p:sp>
      <p:sp>
        <p:nvSpPr>
          <p:cNvPr id="38" name="Rectangle 37">
            <a:extLst>
              <a:ext uri="{FF2B5EF4-FFF2-40B4-BE49-F238E27FC236}">
                <a16:creationId xmlns:a16="http://schemas.microsoft.com/office/drawing/2014/main" id="{1003A556-47CD-A809-9AAE-D40821A3764A}"/>
              </a:ext>
            </a:extLst>
          </p:cNvPr>
          <p:cNvSpPr/>
          <p:nvPr/>
        </p:nvSpPr>
        <p:spPr>
          <a:xfrm>
            <a:off x="4652366" y="4513497"/>
            <a:ext cx="6041034" cy="433730"/>
          </a:xfrm>
          <a:prstGeom prst="rect">
            <a:avLst/>
          </a:prstGeom>
          <a:solidFill>
            <a:schemeClr val="accent2">
              <a:lumMod val="75000"/>
            </a:schemeClr>
          </a:solidFill>
          <a:ln>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400" b="1">
                <a:solidFill>
                  <a:schemeClr val="bg1"/>
                </a:solidFill>
                <a:latin typeface="+mj-lt"/>
                <a:ea typeface="Roboto Black" panose="02000000000000000000" pitchFamily="2" charset="0"/>
                <a:cs typeface="Roboto Black" panose="02000000000000000000" pitchFamily="2" charset="0"/>
              </a:rPr>
              <a:t>Reporting challenges</a:t>
            </a:r>
            <a:endParaRPr lang="en-US" sz="2800" b="1">
              <a:solidFill>
                <a:schemeClr val="bg1"/>
              </a:solidFill>
              <a:latin typeface="+mj-lt"/>
              <a:ea typeface="Roboto Black" panose="02000000000000000000" pitchFamily="2" charset="0"/>
              <a:cs typeface="Roboto Black" panose="02000000000000000000" pitchFamily="2" charset="0"/>
            </a:endParaRPr>
          </a:p>
        </p:txBody>
      </p:sp>
    </p:spTree>
    <p:extLst>
      <p:ext uri="{BB962C8B-B14F-4D97-AF65-F5344CB8AC3E}">
        <p14:creationId xmlns:p14="http://schemas.microsoft.com/office/powerpoint/2010/main" val="321563622"/>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animBg="1"/>
      <p:bldP spid="38"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456234-08F7-4D6E-B4D8-FF49355FE117}"/>
              </a:ext>
            </a:extLst>
          </p:cNvPr>
          <p:cNvSpPr>
            <a:spLocks noGrp="1"/>
          </p:cNvSpPr>
          <p:nvPr>
            <p:ph type="title"/>
          </p:nvPr>
        </p:nvSpPr>
        <p:spPr/>
        <p:txBody>
          <a:bodyPr/>
          <a:lstStyle/>
          <a:p>
            <a:r>
              <a:rPr lang="en-US" sz="3200"/>
              <a:t>Sendai Framework: Evaluating Progress</a:t>
            </a:r>
          </a:p>
        </p:txBody>
      </p:sp>
      <p:sp>
        <p:nvSpPr>
          <p:cNvPr id="3" name="Content Placeholder 2">
            <a:extLst>
              <a:ext uri="{FF2B5EF4-FFF2-40B4-BE49-F238E27FC236}">
                <a16:creationId xmlns:a16="http://schemas.microsoft.com/office/drawing/2014/main" id="{92A36CA7-56EC-4725-8B22-69229079CC2B}"/>
              </a:ext>
            </a:extLst>
          </p:cNvPr>
          <p:cNvSpPr>
            <a:spLocks noGrp="1"/>
          </p:cNvSpPr>
          <p:nvPr>
            <p:ph idx="4294967295"/>
          </p:nvPr>
        </p:nvSpPr>
        <p:spPr>
          <a:xfrm>
            <a:off x="534988" y="1604473"/>
            <a:ext cx="6263640" cy="5678487"/>
          </a:xfrm>
        </p:spPr>
        <p:txBody>
          <a:bodyPr/>
          <a:lstStyle/>
          <a:p>
            <a:r>
              <a:rPr lang="en-US" sz="2800" dirty="0"/>
              <a:t>What is the Sendai Framework Monitoring process?</a:t>
            </a:r>
          </a:p>
          <a:p>
            <a:r>
              <a:rPr lang="en-US" sz="2800" dirty="0"/>
              <a:t>What is being monitored?</a:t>
            </a:r>
          </a:p>
          <a:p>
            <a:r>
              <a:rPr lang="en-US" sz="2800" dirty="0"/>
              <a:t>How is monitoring performed?</a:t>
            </a:r>
          </a:p>
          <a:p>
            <a:pPr marL="835247" lvl="1" indent="-378047"/>
            <a:r>
              <a:rPr lang="en-GB" sz="2400" dirty="0"/>
              <a:t>Roles and responsibilities of the national institutions</a:t>
            </a:r>
          </a:p>
          <a:p>
            <a:pPr marL="835247" lvl="1" indent="-378047"/>
            <a:r>
              <a:rPr lang="en-GB" sz="2400" dirty="0"/>
              <a:t>Institutional arrangements for the Sendai Framework Monitor</a:t>
            </a:r>
          </a:p>
          <a:p>
            <a:endParaRPr lang="en-US" sz="3200" dirty="0"/>
          </a:p>
          <a:p>
            <a:endParaRPr lang="en-US" sz="3200" dirty="0"/>
          </a:p>
        </p:txBody>
      </p:sp>
      <p:pic>
        <p:nvPicPr>
          <p:cNvPr id="5" name="Picture 4">
            <a:extLst>
              <a:ext uri="{FF2B5EF4-FFF2-40B4-BE49-F238E27FC236}">
                <a16:creationId xmlns:a16="http://schemas.microsoft.com/office/drawing/2014/main" id="{1AB6FC65-7BD8-4F57-8F4B-CDAF5710EB6E}"/>
              </a:ext>
            </a:extLst>
          </p:cNvPr>
          <p:cNvPicPr>
            <a:picLocks noChangeAspect="1"/>
          </p:cNvPicPr>
          <p:nvPr/>
        </p:nvPicPr>
        <p:blipFill>
          <a:blip r:embed="rId2"/>
          <a:stretch>
            <a:fillRect/>
          </a:stretch>
        </p:blipFill>
        <p:spPr>
          <a:xfrm>
            <a:off x="7080567" y="1188392"/>
            <a:ext cx="3287712" cy="6094568"/>
          </a:xfrm>
          <a:prstGeom prst="rect">
            <a:avLst/>
          </a:prstGeom>
        </p:spPr>
      </p:pic>
    </p:spTree>
    <p:extLst>
      <p:ext uri="{BB962C8B-B14F-4D97-AF65-F5344CB8AC3E}">
        <p14:creationId xmlns:p14="http://schemas.microsoft.com/office/powerpoint/2010/main" val="3595135176"/>
      </p:ext>
    </p:extLst>
  </p:cSld>
  <p:clrMapOvr>
    <a:masterClrMapping/>
  </p:clrMapOvr>
  <p:transition spd="slow">
    <p:push/>
  </p:transition>
</p:sld>
</file>

<file path=ppt/slides/slide5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7E64C149-5B34-DA95-8244-C8F867F66A81}"/>
              </a:ext>
            </a:extLst>
          </p:cNvPr>
          <p:cNvSpPr>
            <a:spLocks noGrp="1"/>
          </p:cNvSpPr>
          <p:nvPr>
            <p:ph type="title"/>
          </p:nvPr>
        </p:nvSpPr>
        <p:spPr/>
        <p:txBody>
          <a:bodyPr/>
          <a:lstStyle/>
          <a:p>
            <a:r>
              <a:rPr lang="en-US"/>
              <a:t>Assessing the weight of hazards</a:t>
            </a:r>
          </a:p>
        </p:txBody>
      </p:sp>
      <p:grpSp>
        <p:nvGrpSpPr>
          <p:cNvPr id="11" name="Groupe 10">
            <a:extLst>
              <a:ext uri="{FF2B5EF4-FFF2-40B4-BE49-F238E27FC236}">
                <a16:creationId xmlns:a16="http://schemas.microsoft.com/office/drawing/2014/main" id="{2B0AB76E-155C-479C-087A-18C1DCB06821}"/>
              </a:ext>
            </a:extLst>
          </p:cNvPr>
          <p:cNvGrpSpPr/>
          <p:nvPr/>
        </p:nvGrpSpPr>
        <p:grpSpPr>
          <a:xfrm>
            <a:off x="534988" y="1431793"/>
            <a:ext cx="4134177" cy="2692022"/>
            <a:chOff x="534988" y="1232925"/>
            <a:chExt cx="4134177" cy="2692022"/>
          </a:xfrm>
        </p:grpSpPr>
        <p:pic>
          <p:nvPicPr>
            <p:cNvPr id="4" name="Image 3">
              <a:extLst>
                <a:ext uri="{FF2B5EF4-FFF2-40B4-BE49-F238E27FC236}">
                  <a16:creationId xmlns:a16="http://schemas.microsoft.com/office/drawing/2014/main" id="{3A7D9CD1-FDBC-5AA0-025B-72B425F3CE6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4988" y="1232925"/>
              <a:ext cx="4134177" cy="2692022"/>
            </a:xfrm>
            <a:prstGeom prst="rect">
              <a:avLst/>
            </a:prstGeom>
          </p:spPr>
        </p:pic>
        <p:sp>
          <p:nvSpPr>
            <p:cNvPr id="9" name="Rectangle : coins arrondis 8">
              <a:extLst>
                <a:ext uri="{FF2B5EF4-FFF2-40B4-BE49-F238E27FC236}">
                  <a16:creationId xmlns:a16="http://schemas.microsoft.com/office/drawing/2014/main" id="{12C01390-E9AF-3793-2992-DBCEB74666CD}"/>
                </a:ext>
              </a:extLst>
            </p:cNvPr>
            <p:cNvSpPr/>
            <p:nvPr/>
          </p:nvSpPr>
          <p:spPr>
            <a:xfrm>
              <a:off x="1962324" y="3060551"/>
              <a:ext cx="2706841" cy="524790"/>
            </a:xfrm>
            <a:prstGeom prst="roundRect">
              <a:avLst/>
            </a:prstGeom>
            <a:noFill/>
            <a:ln w="28575">
              <a:solidFill>
                <a:schemeClr val="accent5"/>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Rectangle : coins arrondis 9">
              <a:extLst>
                <a:ext uri="{FF2B5EF4-FFF2-40B4-BE49-F238E27FC236}">
                  <a16:creationId xmlns:a16="http://schemas.microsoft.com/office/drawing/2014/main" id="{D2C8AB69-C35F-DC94-7CED-DCF9B7E3686E}"/>
                </a:ext>
              </a:extLst>
            </p:cNvPr>
            <p:cNvSpPr/>
            <p:nvPr/>
          </p:nvSpPr>
          <p:spPr>
            <a:xfrm>
              <a:off x="4050556" y="1548383"/>
              <a:ext cx="504056" cy="288032"/>
            </a:xfrm>
            <a:prstGeom prst="roundRect">
              <a:avLst/>
            </a:prstGeom>
            <a:noFill/>
            <a:ln w="28575">
              <a:solidFill>
                <a:schemeClr val="accent5"/>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grpSp>
        <p:nvGrpSpPr>
          <p:cNvPr id="14" name="Groupe 13">
            <a:extLst>
              <a:ext uri="{FF2B5EF4-FFF2-40B4-BE49-F238E27FC236}">
                <a16:creationId xmlns:a16="http://schemas.microsoft.com/office/drawing/2014/main" id="{6D6E73E3-E562-2114-1219-B22D4D0A185F}"/>
              </a:ext>
            </a:extLst>
          </p:cNvPr>
          <p:cNvGrpSpPr/>
          <p:nvPr/>
        </p:nvGrpSpPr>
        <p:grpSpPr>
          <a:xfrm>
            <a:off x="6079221" y="1531227"/>
            <a:ext cx="3981917" cy="2592588"/>
            <a:chOff x="5335061" y="1332359"/>
            <a:chExt cx="3981917" cy="2592588"/>
          </a:xfrm>
        </p:grpSpPr>
        <p:pic>
          <p:nvPicPr>
            <p:cNvPr id="8" name="Image 7">
              <a:extLst>
                <a:ext uri="{FF2B5EF4-FFF2-40B4-BE49-F238E27FC236}">
                  <a16:creationId xmlns:a16="http://schemas.microsoft.com/office/drawing/2014/main" id="{8E31D8F4-2543-9057-1A80-09738AD82DE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335061" y="1332359"/>
              <a:ext cx="3981917" cy="2592588"/>
            </a:xfrm>
            <a:prstGeom prst="rect">
              <a:avLst/>
            </a:prstGeom>
          </p:spPr>
        </p:pic>
        <p:sp>
          <p:nvSpPr>
            <p:cNvPr id="12" name="Rectangle : coins arrondis 11">
              <a:extLst>
                <a:ext uri="{FF2B5EF4-FFF2-40B4-BE49-F238E27FC236}">
                  <a16:creationId xmlns:a16="http://schemas.microsoft.com/office/drawing/2014/main" id="{06BFAC99-51A2-753A-B64B-7E3143C40CAE}"/>
                </a:ext>
              </a:extLst>
            </p:cNvPr>
            <p:cNvSpPr/>
            <p:nvPr/>
          </p:nvSpPr>
          <p:spPr>
            <a:xfrm>
              <a:off x="8812922" y="1641707"/>
              <a:ext cx="504056" cy="288032"/>
            </a:xfrm>
            <a:prstGeom prst="roundRect">
              <a:avLst/>
            </a:prstGeom>
            <a:noFill/>
            <a:ln w="28575">
              <a:solidFill>
                <a:schemeClr val="accent5"/>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Rectangle : coins arrondis 12">
              <a:extLst>
                <a:ext uri="{FF2B5EF4-FFF2-40B4-BE49-F238E27FC236}">
                  <a16:creationId xmlns:a16="http://schemas.microsoft.com/office/drawing/2014/main" id="{2EBCD621-C401-12BC-D789-38ABED795C75}"/>
                </a:ext>
              </a:extLst>
            </p:cNvPr>
            <p:cNvSpPr/>
            <p:nvPr/>
          </p:nvSpPr>
          <p:spPr>
            <a:xfrm>
              <a:off x="6930876" y="3060551"/>
              <a:ext cx="864096" cy="576064"/>
            </a:xfrm>
            <a:prstGeom prst="roundRect">
              <a:avLst/>
            </a:prstGeom>
            <a:noFill/>
            <a:ln w="28575">
              <a:solidFill>
                <a:schemeClr val="accent5"/>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15" name="Espace réservé du contenu 2">
            <a:extLst>
              <a:ext uri="{FF2B5EF4-FFF2-40B4-BE49-F238E27FC236}">
                <a16:creationId xmlns:a16="http://schemas.microsoft.com/office/drawing/2014/main" id="{BA315249-7750-273F-B7F4-585BDA28A8CD}"/>
              </a:ext>
            </a:extLst>
          </p:cNvPr>
          <p:cNvSpPr txBox="1">
            <a:spLocks/>
          </p:cNvSpPr>
          <p:nvPr/>
        </p:nvSpPr>
        <p:spPr bwMode="auto">
          <a:xfrm>
            <a:off x="534988" y="4158895"/>
            <a:ext cx="4019624" cy="56075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0" tIns="52153" rIns="104306" bIns="52153" numCol="1" anchor="t" anchorCtr="0" compatLnSpc="1">
            <a:prstTxWarp prst="textNoShape">
              <a:avLst/>
            </a:prstTxWarp>
          </a:bodyPr>
          <a:lstStyle>
            <a:lvl1pPr marL="342900" indent="-342900" algn="l" defTabSz="1042988" rtl="0" eaLnBrk="1" fontAlgn="base" hangingPunct="1">
              <a:lnSpc>
                <a:spcPct val="120000"/>
              </a:lnSpc>
              <a:spcBef>
                <a:spcPct val="20000"/>
              </a:spcBef>
              <a:spcAft>
                <a:spcPct val="0"/>
              </a:spcAft>
              <a:buClr>
                <a:srgbClr val="FF9933"/>
              </a:buClr>
              <a:buFont typeface="Wingdings" panose="05000000000000000000" pitchFamily="2" charset="2"/>
              <a:buChar char="§"/>
              <a:defRPr sz="2000">
                <a:solidFill>
                  <a:srgbClr val="004084"/>
                </a:solidFill>
                <a:latin typeface="Roboto" panose="02000000000000000000" pitchFamily="2" charset="0"/>
                <a:ea typeface="Roboto" panose="02000000000000000000" pitchFamily="2" charset="0"/>
                <a:cs typeface="Roboto" panose="02000000000000000000" pitchFamily="2" charset="0"/>
              </a:defRPr>
            </a:lvl1pPr>
            <a:lvl2pPr marL="800100" indent="-342900" algn="l" defTabSz="1042988" rtl="0" eaLnBrk="1" fontAlgn="base" hangingPunct="1">
              <a:lnSpc>
                <a:spcPct val="120000"/>
              </a:lnSpc>
              <a:spcBef>
                <a:spcPct val="20000"/>
              </a:spcBef>
              <a:spcAft>
                <a:spcPct val="0"/>
              </a:spcAft>
              <a:buClr>
                <a:srgbClr val="004084"/>
              </a:buClr>
              <a:buFont typeface="Roboto" panose="02000000000000000000" pitchFamily="2" charset="0"/>
              <a:buChar char="−"/>
              <a:defRPr sz="1800">
                <a:solidFill>
                  <a:srgbClr val="004084"/>
                </a:solidFill>
                <a:latin typeface="Roboto" panose="02000000000000000000" pitchFamily="2" charset="0"/>
                <a:ea typeface="Roboto" panose="02000000000000000000" pitchFamily="2" charset="0"/>
                <a:cs typeface="Roboto" panose="02000000000000000000" pitchFamily="2" charset="0"/>
              </a:defRPr>
            </a:lvl2pPr>
            <a:lvl3pPr marL="1200150" indent="-285750" algn="l" defTabSz="1042988" rtl="0" eaLnBrk="1" fontAlgn="base" hangingPunct="1">
              <a:lnSpc>
                <a:spcPct val="120000"/>
              </a:lnSpc>
              <a:spcBef>
                <a:spcPct val="20000"/>
              </a:spcBef>
              <a:spcAft>
                <a:spcPct val="0"/>
              </a:spcAft>
              <a:buFont typeface="Roboto" panose="02000000000000000000" pitchFamily="2" charset="0"/>
              <a:buChar char="−"/>
              <a:defRPr sz="1600" i="0">
                <a:solidFill>
                  <a:srgbClr val="004084"/>
                </a:solidFill>
                <a:latin typeface="Roboto" panose="02000000000000000000" pitchFamily="2" charset="0"/>
                <a:ea typeface="Roboto" panose="02000000000000000000" pitchFamily="2" charset="0"/>
                <a:cs typeface="Roboto" panose="02000000000000000000" pitchFamily="2" charset="0"/>
              </a:defRPr>
            </a:lvl3pPr>
            <a:lvl4pPr marL="1824038" indent="-260350" algn="l" defTabSz="1042988" rtl="0" eaLnBrk="1" fontAlgn="base" hangingPunct="1">
              <a:spcBef>
                <a:spcPct val="20000"/>
              </a:spcBef>
              <a:spcAft>
                <a:spcPct val="0"/>
              </a:spcAft>
              <a:buFont typeface="Arial" charset="0"/>
              <a:defRPr sz="2300">
                <a:solidFill>
                  <a:schemeClr val="tx1"/>
                </a:solidFill>
                <a:latin typeface="+mn-lt"/>
                <a:ea typeface="Arial" charset="0"/>
                <a:cs typeface="+mn-cs"/>
              </a:defRPr>
            </a:lvl4pPr>
            <a:lvl5pPr marL="2346325" indent="-260350" algn="l" defTabSz="1042988" rtl="0" eaLnBrk="1" fontAlgn="base" hangingPunct="1">
              <a:spcBef>
                <a:spcPct val="20000"/>
              </a:spcBef>
              <a:spcAft>
                <a:spcPct val="0"/>
              </a:spcAft>
              <a:buFont typeface="Arial" charset="0"/>
              <a:defRPr sz="2300">
                <a:solidFill>
                  <a:schemeClr val="tx1"/>
                </a:solidFill>
                <a:latin typeface="+mn-lt"/>
                <a:ea typeface="Arial" charset="0"/>
                <a:cs typeface="+mn-cs"/>
              </a:defRPr>
            </a:lvl5pPr>
            <a:lvl6pPr marL="2803525" indent="-260350" algn="l" defTabSz="1042988" rtl="0" eaLnBrk="1" fontAlgn="base" hangingPunct="1">
              <a:spcBef>
                <a:spcPct val="20000"/>
              </a:spcBef>
              <a:spcAft>
                <a:spcPct val="0"/>
              </a:spcAft>
              <a:buFont typeface="Arial" charset="0"/>
              <a:defRPr sz="2300">
                <a:solidFill>
                  <a:schemeClr val="tx1"/>
                </a:solidFill>
                <a:latin typeface="+mn-lt"/>
                <a:ea typeface="Arial" charset="0"/>
                <a:cs typeface="+mn-cs"/>
              </a:defRPr>
            </a:lvl6pPr>
            <a:lvl7pPr marL="3260725" indent="-260350" algn="l" defTabSz="1042988" rtl="0" eaLnBrk="1" fontAlgn="base" hangingPunct="1">
              <a:spcBef>
                <a:spcPct val="20000"/>
              </a:spcBef>
              <a:spcAft>
                <a:spcPct val="0"/>
              </a:spcAft>
              <a:buFont typeface="Arial" charset="0"/>
              <a:defRPr sz="2300">
                <a:solidFill>
                  <a:schemeClr val="tx1"/>
                </a:solidFill>
                <a:latin typeface="+mn-lt"/>
                <a:ea typeface="Arial" charset="0"/>
                <a:cs typeface="+mn-cs"/>
              </a:defRPr>
            </a:lvl7pPr>
            <a:lvl8pPr marL="3717925" indent="-260350" algn="l" defTabSz="1042988" rtl="0" eaLnBrk="1" fontAlgn="base" hangingPunct="1">
              <a:spcBef>
                <a:spcPct val="20000"/>
              </a:spcBef>
              <a:spcAft>
                <a:spcPct val="0"/>
              </a:spcAft>
              <a:buFont typeface="Arial" charset="0"/>
              <a:defRPr sz="2300">
                <a:solidFill>
                  <a:schemeClr val="tx1"/>
                </a:solidFill>
                <a:latin typeface="+mn-lt"/>
                <a:ea typeface="Arial" charset="0"/>
                <a:cs typeface="+mn-cs"/>
              </a:defRPr>
            </a:lvl8pPr>
            <a:lvl9pPr marL="4175125" indent="-260350" algn="l" defTabSz="1042988" rtl="0" eaLnBrk="1" fontAlgn="base" hangingPunct="1">
              <a:spcBef>
                <a:spcPct val="20000"/>
              </a:spcBef>
              <a:spcAft>
                <a:spcPct val="0"/>
              </a:spcAft>
              <a:buFont typeface="Arial" charset="0"/>
              <a:defRPr sz="2300">
                <a:solidFill>
                  <a:schemeClr val="tx1"/>
                </a:solidFill>
                <a:latin typeface="+mn-lt"/>
                <a:ea typeface="Arial" charset="0"/>
                <a:cs typeface="+mn-cs"/>
              </a:defRPr>
            </a:lvl9pPr>
          </a:lstStyle>
          <a:p>
            <a:pPr marL="0" indent="0">
              <a:buNone/>
            </a:pPr>
            <a:r>
              <a:rPr lang="en-US" sz="1400" kern="0"/>
              <a:t>Example 1 – Hazard with high impact but no EWS = Low score </a:t>
            </a:r>
          </a:p>
          <a:p>
            <a:endParaRPr lang="en-US" sz="1800" kern="0"/>
          </a:p>
        </p:txBody>
      </p:sp>
      <p:sp>
        <p:nvSpPr>
          <p:cNvPr id="16" name="Espace réservé du contenu 2">
            <a:extLst>
              <a:ext uri="{FF2B5EF4-FFF2-40B4-BE49-F238E27FC236}">
                <a16:creationId xmlns:a16="http://schemas.microsoft.com/office/drawing/2014/main" id="{41F82A20-5385-34D9-043B-AC4385E298FE}"/>
              </a:ext>
            </a:extLst>
          </p:cNvPr>
          <p:cNvSpPr txBox="1">
            <a:spLocks/>
          </p:cNvSpPr>
          <p:nvPr/>
        </p:nvSpPr>
        <p:spPr bwMode="auto">
          <a:xfrm>
            <a:off x="6118983" y="4152785"/>
            <a:ext cx="4019624" cy="56075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0" tIns="52153" rIns="104306" bIns="52153" numCol="1" anchor="t" anchorCtr="0" compatLnSpc="1">
            <a:prstTxWarp prst="textNoShape">
              <a:avLst/>
            </a:prstTxWarp>
          </a:bodyPr>
          <a:lstStyle>
            <a:lvl1pPr marL="342900" indent="-342900" algn="l" defTabSz="1042988" rtl="0" eaLnBrk="1" fontAlgn="base" hangingPunct="1">
              <a:lnSpc>
                <a:spcPct val="120000"/>
              </a:lnSpc>
              <a:spcBef>
                <a:spcPct val="20000"/>
              </a:spcBef>
              <a:spcAft>
                <a:spcPct val="0"/>
              </a:spcAft>
              <a:buClr>
                <a:srgbClr val="FF9933"/>
              </a:buClr>
              <a:buFont typeface="Wingdings" panose="05000000000000000000" pitchFamily="2" charset="2"/>
              <a:buChar char="§"/>
              <a:defRPr sz="2000">
                <a:solidFill>
                  <a:srgbClr val="004084"/>
                </a:solidFill>
                <a:latin typeface="Roboto" panose="02000000000000000000" pitchFamily="2" charset="0"/>
                <a:ea typeface="Roboto" panose="02000000000000000000" pitchFamily="2" charset="0"/>
                <a:cs typeface="Roboto" panose="02000000000000000000" pitchFamily="2" charset="0"/>
              </a:defRPr>
            </a:lvl1pPr>
            <a:lvl2pPr marL="800100" indent="-342900" algn="l" defTabSz="1042988" rtl="0" eaLnBrk="1" fontAlgn="base" hangingPunct="1">
              <a:lnSpc>
                <a:spcPct val="120000"/>
              </a:lnSpc>
              <a:spcBef>
                <a:spcPct val="20000"/>
              </a:spcBef>
              <a:spcAft>
                <a:spcPct val="0"/>
              </a:spcAft>
              <a:buClr>
                <a:srgbClr val="004084"/>
              </a:buClr>
              <a:buFont typeface="Roboto" panose="02000000000000000000" pitchFamily="2" charset="0"/>
              <a:buChar char="−"/>
              <a:defRPr sz="1800">
                <a:solidFill>
                  <a:srgbClr val="004084"/>
                </a:solidFill>
                <a:latin typeface="Roboto" panose="02000000000000000000" pitchFamily="2" charset="0"/>
                <a:ea typeface="Roboto" panose="02000000000000000000" pitchFamily="2" charset="0"/>
                <a:cs typeface="Roboto" panose="02000000000000000000" pitchFamily="2" charset="0"/>
              </a:defRPr>
            </a:lvl2pPr>
            <a:lvl3pPr marL="1200150" indent="-285750" algn="l" defTabSz="1042988" rtl="0" eaLnBrk="1" fontAlgn="base" hangingPunct="1">
              <a:lnSpc>
                <a:spcPct val="120000"/>
              </a:lnSpc>
              <a:spcBef>
                <a:spcPct val="20000"/>
              </a:spcBef>
              <a:spcAft>
                <a:spcPct val="0"/>
              </a:spcAft>
              <a:buFont typeface="Roboto" panose="02000000000000000000" pitchFamily="2" charset="0"/>
              <a:buChar char="−"/>
              <a:defRPr sz="1600" i="0">
                <a:solidFill>
                  <a:srgbClr val="004084"/>
                </a:solidFill>
                <a:latin typeface="Roboto" panose="02000000000000000000" pitchFamily="2" charset="0"/>
                <a:ea typeface="Roboto" panose="02000000000000000000" pitchFamily="2" charset="0"/>
                <a:cs typeface="Roboto" panose="02000000000000000000" pitchFamily="2" charset="0"/>
              </a:defRPr>
            </a:lvl3pPr>
            <a:lvl4pPr marL="1824038" indent="-260350" algn="l" defTabSz="1042988" rtl="0" eaLnBrk="1" fontAlgn="base" hangingPunct="1">
              <a:spcBef>
                <a:spcPct val="20000"/>
              </a:spcBef>
              <a:spcAft>
                <a:spcPct val="0"/>
              </a:spcAft>
              <a:buFont typeface="Arial" charset="0"/>
              <a:defRPr sz="2300">
                <a:solidFill>
                  <a:schemeClr val="tx1"/>
                </a:solidFill>
                <a:latin typeface="+mn-lt"/>
                <a:ea typeface="Arial" charset="0"/>
                <a:cs typeface="+mn-cs"/>
              </a:defRPr>
            </a:lvl4pPr>
            <a:lvl5pPr marL="2346325" indent="-260350" algn="l" defTabSz="1042988" rtl="0" eaLnBrk="1" fontAlgn="base" hangingPunct="1">
              <a:spcBef>
                <a:spcPct val="20000"/>
              </a:spcBef>
              <a:spcAft>
                <a:spcPct val="0"/>
              </a:spcAft>
              <a:buFont typeface="Arial" charset="0"/>
              <a:defRPr sz="2300">
                <a:solidFill>
                  <a:schemeClr val="tx1"/>
                </a:solidFill>
                <a:latin typeface="+mn-lt"/>
                <a:ea typeface="Arial" charset="0"/>
                <a:cs typeface="+mn-cs"/>
              </a:defRPr>
            </a:lvl5pPr>
            <a:lvl6pPr marL="2803525" indent="-260350" algn="l" defTabSz="1042988" rtl="0" eaLnBrk="1" fontAlgn="base" hangingPunct="1">
              <a:spcBef>
                <a:spcPct val="20000"/>
              </a:spcBef>
              <a:spcAft>
                <a:spcPct val="0"/>
              </a:spcAft>
              <a:buFont typeface="Arial" charset="0"/>
              <a:defRPr sz="2300">
                <a:solidFill>
                  <a:schemeClr val="tx1"/>
                </a:solidFill>
                <a:latin typeface="+mn-lt"/>
                <a:ea typeface="Arial" charset="0"/>
                <a:cs typeface="+mn-cs"/>
              </a:defRPr>
            </a:lvl6pPr>
            <a:lvl7pPr marL="3260725" indent="-260350" algn="l" defTabSz="1042988" rtl="0" eaLnBrk="1" fontAlgn="base" hangingPunct="1">
              <a:spcBef>
                <a:spcPct val="20000"/>
              </a:spcBef>
              <a:spcAft>
                <a:spcPct val="0"/>
              </a:spcAft>
              <a:buFont typeface="Arial" charset="0"/>
              <a:defRPr sz="2300">
                <a:solidFill>
                  <a:schemeClr val="tx1"/>
                </a:solidFill>
                <a:latin typeface="+mn-lt"/>
                <a:ea typeface="Arial" charset="0"/>
                <a:cs typeface="+mn-cs"/>
              </a:defRPr>
            </a:lvl7pPr>
            <a:lvl8pPr marL="3717925" indent="-260350" algn="l" defTabSz="1042988" rtl="0" eaLnBrk="1" fontAlgn="base" hangingPunct="1">
              <a:spcBef>
                <a:spcPct val="20000"/>
              </a:spcBef>
              <a:spcAft>
                <a:spcPct val="0"/>
              </a:spcAft>
              <a:buFont typeface="Arial" charset="0"/>
              <a:defRPr sz="2300">
                <a:solidFill>
                  <a:schemeClr val="tx1"/>
                </a:solidFill>
                <a:latin typeface="+mn-lt"/>
                <a:ea typeface="Arial" charset="0"/>
                <a:cs typeface="+mn-cs"/>
              </a:defRPr>
            </a:lvl8pPr>
            <a:lvl9pPr marL="4175125" indent="-260350" algn="l" defTabSz="1042988" rtl="0" eaLnBrk="1" fontAlgn="base" hangingPunct="1">
              <a:spcBef>
                <a:spcPct val="20000"/>
              </a:spcBef>
              <a:spcAft>
                <a:spcPct val="0"/>
              </a:spcAft>
              <a:buFont typeface="Arial" charset="0"/>
              <a:defRPr sz="2300">
                <a:solidFill>
                  <a:schemeClr val="tx1"/>
                </a:solidFill>
                <a:latin typeface="+mn-lt"/>
                <a:ea typeface="Arial" charset="0"/>
                <a:cs typeface="+mn-cs"/>
              </a:defRPr>
            </a:lvl9pPr>
          </a:lstStyle>
          <a:p>
            <a:pPr marL="0" indent="0">
              <a:buNone/>
            </a:pPr>
            <a:r>
              <a:rPr lang="en-US" sz="1400" kern="0"/>
              <a:t>Example 2 – Hazard with high impact and EWS = High score </a:t>
            </a:r>
          </a:p>
          <a:p>
            <a:endParaRPr lang="en-US" sz="1800" kern="0"/>
          </a:p>
        </p:txBody>
      </p:sp>
      <p:sp>
        <p:nvSpPr>
          <p:cNvPr id="17" name="Rectangle 16">
            <a:extLst>
              <a:ext uri="{FF2B5EF4-FFF2-40B4-BE49-F238E27FC236}">
                <a16:creationId xmlns:a16="http://schemas.microsoft.com/office/drawing/2014/main" id="{8A2F8C63-E9F2-475E-6876-68A310F9F4E9}"/>
              </a:ext>
            </a:extLst>
          </p:cNvPr>
          <p:cNvSpPr/>
          <p:nvPr/>
        </p:nvSpPr>
        <p:spPr>
          <a:xfrm>
            <a:off x="380329" y="5249318"/>
            <a:ext cx="10012266" cy="2031325"/>
          </a:xfrm>
          <a:prstGeom prst="rect">
            <a:avLst/>
          </a:prstGeom>
        </p:spPr>
        <p:txBody>
          <a:bodyPr wrap="square">
            <a:spAutoFit/>
          </a:bodyPr>
          <a:lstStyle/>
          <a:p>
            <a:pPr marL="342900" indent="-342900">
              <a:buClr>
                <a:srgbClr val="004084"/>
              </a:buClr>
              <a:buFont typeface="Wingdings" pitchFamily="2" charset="2"/>
              <a:buChar char="§"/>
            </a:pPr>
            <a:r>
              <a:rPr lang="en-US" b="1">
                <a:solidFill>
                  <a:schemeClr val="bg1"/>
                </a:solidFill>
                <a:highlight>
                  <a:srgbClr val="004084"/>
                </a:highlight>
                <a:latin typeface="Roboto" panose="02000000000000000000" pitchFamily="2" charset="0"/>
                <a:ea typeface="Roboto" panose="02000000000000000000" pitchFamily="2" charset="0"/>
              </a:rPr>
              <a:t>Determining the weight of hazards</a:t>
            </a:r>
            <a:r>
              <a:rPr lang="en-US">
                <a:solidFill>
                  <a:srgbClr val="004084"/>
                </a:solidFill>
                <a:latin typeface="Roboto" panose="02000000000000000000" pitchFamily="2" charset="0"/>
                <a:ea typeface="Roboto" panose="02000000000000000000" pitchFamily="2" charset="0"/>
              </a:rPr>
              <a:t>: based on potential impacts on humans, historical records, risk assessments etc.</a:t>
            </a:r>
          </a:p>
          <a:p>
            <a:endParaRPr lang="en-US">
              <a:solidFill>
                <a:srgbClr val="004084"/>
              </a:solidFill>
              <a:latin typeface="Roboto" panose="02000000000000000000" pitchFamily="2" charset="0"/>
              <a:ea typeface="Roboto" panose="02000000000000000000" pitchFamily="2" charset="0"/>
            </a:endParaRPr>
          </a:p>
          <a:p>
            <a:pPr marL="342900" indent="-342900">
              <a:buClr>
                <a:srgbClr val="004084"/>
              </a:buClr>
              <a:buFont typeface="Wingdings" pitchFamily="2" charset="2"/>
              <a:buChar char="§"/>
            </a:pPr>
            <a:r>
              <a:rPr lang="en-US" b="1">
                <a:solidFill>
                  <a:schemeClr val="bg1"/>
                </a:solidFill>
                <a:highlight>
                  <a:srgbClr val="004084"/>
                </a:highlight>
                <a:latin typeface="Roboto" panose="02000000000000000000" pitchFamily="2" charset="0"/>
                <a:ea typeface="Roboto" panose="02000000000000000000" pitchFamily="2" charset="0"/>
              </a:rPr>
              <a:t>Inputting the weight in the system: </a:t>
            </a:r>
            <a:r>
              <a:rPr lang="en-US">
                <a:solidFill>
                  <a:srgbClr val="004084"/>
                </a:solidFill>
                <a:latin typeface="Roboto" panose="02000000000000000000" pitchFamily="2" charset="0"/>
                <a:ea typeface="Roboto" panose="02000000000000000000" pitchFamily="2" charset="0"/>
              </a:rPr>
              <a:t>countries can choose to report out of a 100, 1 or as a ratio. But total weight should be equal to 100, 1 or respective ratio.</a:t>
            </a:r>
            <a:br>
              <a:rPr lang="en-US" u="sng"/>
            </a:br>
            <a:endParaRPr lang="en-US"/>
          </a:p>
        </p:txBody>
      </p:sp>
    </p:spTree>
    <p:extLst>
      <p:ext uri="{BB962C8B-B14F-4D97-AF65-F5344CB8AC3E}">
        <p14:creationId xmlns:p14="http://schemas.microsoft.com/office/powerpoint/2010/main" val="950985311"/>
      </p:ext>
    </p:extLst>
  </p:cSld>
  <p:clrMapOvr>
    <a:masterClrMapping/>
  </p:clrMapOvr>
  <p:transition spd="slow">
    <p:push/>
  </p:transition>
</p:sld>
</file>

<file path=ppt/slides/slide5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FD2FF878-74D0-2A32-80E3-7A6862E2BC3A}"/>
              </a:ext>
            </a:extLst>
          </p:cNvPr>
          <p:cNvSpPr>
            <a:spLocks noGrp="1"/>
          </p:cNvSpPr>
          <p:nvPr>
            <p:ph type="title"/>
          </p:nvPr>
        </p:nvSpPr>
        <p:spPr/>
        <p:txBody>
          <a:bodyPr/>
          <a:lstStyle/>
          <a:p>
            <a:r>
              <a:rPr lang="fr-FR"/>
              <a:t>More information available in the </a:t>
            </a:r>
            <a:r>
              <a:rPr lang="fr-FR" err="1"/>
              <a:t>Technical</a:t>
            </a:r>
            <a:r>
              <a:rPr lang="fr-FR"/>
              <a:t> Guidance</a:t>
            </a:r>
          </a:p>
        </p:txBody>
      </p:sp>
      <p:sp>
        <p:nvSpPr>
          <p:cNvPr id="3" name="Espace réservé du contenu 2">
            <a:extLst>
              <a:ext uri="{FF2B5EF4-FFF2-40B4-BE49-F238E27FC236}">
                <a16:creationId xmlns:a16="http://schemas.microsoft.com/office/drawing/2014/main" id="{CA651EA8-A4B0-66DF-8DAB-4FED9CE9E9A8}"/>
              </a:ext>
            </a:extLst>
          </p:cNvPr>
          <p:cNvSpPr>
            <a:spLocks noGrp="1"/>
          </p:cNvSpPr>
          <p:nvPr>
            <p:ph idx="1"/>
          </p:nvPr>
        </p:nvSpPr>
        <p:spPr>
          <a:xfrm>
            <a:off x="534988" y="1476375"/>
            <a:ext cx="9898633" cy="5544610"/>
          </a:xfrm>
        </p:spPr>
        <p:txBody>
          <a:bodyPr/>
          <a:lstStyle/>
          <a:p>
            <a:r>
              <a:rPr lang="fr-FR" sz="1400" b="1" err="1"/>
              <a:t>Potential</a:t>
            </a:r>
            <a:r>
              <a:rPr lang="fr-FR" sz="1400" b="1"/>
              <a:t> impacts on </a:t>
            </a:r>
            <a:r>
              <a:rPr lang="fr-FR" sz="1400" b="1" err="1"/>
              <a:t>human</a:t>
            </a:r>
            <a:r>
              <a:rPr lang="fr-FR" sz="1400" b="1"/>
              <a:t> or </a:t>
            </a:r>
            <a:r>
              <a:rPr lang="fr-FR" sz="1400" b="1" err="1"/>
              <a:t>natural</a:t>
            </a:r>
            <a:r>
              <a:rPr lang="fr-FR" sz="1400" b="1"/>
              <a:t> </a:t>
            </a:r>
            <a:r>
              <a:rPr lang="fr-FR" sz="1400" b="1" err="1"/>
              <a:t>hazard</a:t>
            </a:r>
            <a:r>
              <a:rPr lang="fr-FR" sz="1400" b="1"/>
              <a:t> </a:t>
            </a:r>
            <a:r>
              <a:rPr lang="fr-FR" sz="1400" b="1" err="1"/>
              <a:t>risk</a:t>
            </a:r>
            <a:r>
              <a:rPr lang="fr-FR" sz="1400" b="1"/>
              <a:t> </a:t>
            </a:r>
            <a:r>
              <a:rPr lang="fr-FR" sz="1400"/>
              <a:t>of a certain </a:t>
            </a:r>
            <a:r>
              <a:rPr lang="fr-FR" sz="1400" err="1"/>
              <a:t>level</a:t>
            </a:r>
            <a:r>
              <a:rPr lang="fr-FR" sz="1400"/>
              <a:t> of </a:t>
            </a:r>
            <a:r>
              <a:rPr lang="fr-FR" sz="1400" err="1"/>
              <a:t>frequency</a:t>
            </a:r>
            <a:r>
              <a:rPr lang="fr-FR" sz="1400"/>
              <a:t> and </a:t>
            </a:r>
            <a:r>
              <a:rPr lang="fr-FR" sz="1400" err="1"/>
              <a:t>intensity</a:t>
            </a:r>
            <a:r>
              <a:rPr lang="fr-FR" sz="1400"/>
              <a:t>/</a:t>
            </a:r>
            <a:r>
              <a:rPr lang="fr-FR" sz="1400" err="1"/>
              <a:t>severity</a:t>
            </a:r>
            <a:r>
              <a:rPr lang="fr-FR" sz="1400"/>
              <a:t> of </a:t>
            </a:r>
            <a:r>
              <a:rPr lang="fr-FR" sz="1400" err="1"/>
              <a:t>each</a:t>
            </a:r>
            <a:r>
              <a:rPr lang="fr-FR" sz="1400"/>
              <a:t> </a:t>
            </a:r>
            <a:r>
              <a:rPr lang="fr-FR" sz="1400" err="1"/>
              <a:t>hazard</a:t>
            </a:r>
            <a:r>
              <a:rPr lang="fr-FR" sz="1400"/>
              <a:t>. </a:t>
            </a:r>
            <a:r>
              <a:rPr lang="fr-FR" sz="1400" err="1"/>
              <a:t>These</a:t>
            </a:r>
            <a:r>
              <a:rPr lang="fr-FR" sz="1400"/>
              <a:t> </a:t>
            </a:r>
            <a:r>
              <a:rPr lang="fr-FR" sz="1400" err="1"/>
              <a:t>thresholds</a:t>
            </a:r>
            <a:r>
              <a:rPr lang="fr-FR" sz="1400"/>
              <a:t> can </a:t>
            </a:r>
            <a:r>
              <a:rPr lang="fr-FR" sz="1400" err="1"/>
              <a:t>be</a:t>
            </a:r>
            <a:r>
              <a:rPr lang="fr-FR" sz="1400"/>
              <a:t> </a:t>
            </a:r>
            <a:r>
              <a:rPr lang="fr-FR" sz="1400" err="1"/>
              <a:t>decided</a:t>
            </a:r>
            <a:r>
              <a:rPr lang="fr-FR" sz="1400"/>
              <a:t> by countries </a:t>
            </a:r>
            <a:r>
              <a:rPr lang="fr-FR" sz="1400" err="1"/>
              <a:t>reflecting</a:t>
            </a:r>
            <a:r>
              <a:rPr lang="fr-FR" sz="1400"/>
              <a:t> </a:t>
            </a:r>
            <a:r>
              <a:rPr lang="fr-FR" sz="1400" err="1"/>
              <a:t>their</a:t>
            </a:r>
            <a:r>
              <a:rPr lang="fr-FR" sz="1400"/>
              <a:t> </a:t>
            </a:r>
            <a:r>
              <a:rPr lang="fr-FR" sz="1400" err="1"/>
              <a:t>vulnerability</a:t>
            </a:r>
            <a:r>
              <a:rPr lang="fr-FR" sz="1400"/>
              <a:t> conditions. For </a:t>
            </a:r>
            <a:r>
              <a:rPr lang="fr-FR" sz="1400" err="1"/>
              <a:t>example</a:t>
            </a:r>
            <a:r>
              <a:rPr lang="fr-FR" sz="1400"/>
              <a:t>, multi-</a:t>
            </a:r>
            <a:r>
              <a:rPr lang="fr-FR" sz="1400" err="1"/>
              <a:t>hazard</a:t>
            </a:r>
            <a:r>
              <a:rPr lang="fr-FR" sz="1400"/>
              <a:t> national </a:t>
            </a:r>
            <a:r>
              <a:rPr lang="fr-FR" sz="1400" err="1"/>
              <a:t>risk</a:t>
            </a:r>
            <a:r>
              <a:rPr lang="fr-FR" sz="1400"/>
              <a:t> </a:t>
            </a:r>
            <a:r>
              <a:rPr lang="fr-FR" sz="1400" err="1"/>
              <a:t>assessments</a:t>
            </a:r>
            <a:r>
              <a:rPr lang="fr-FR" sz="1400"/>
              <a:t> </a:t>
            </a:r>
            <a:r>
              <a:rPr lang="fr-FR" sz="1400" err="1"/>
              <a:t>may</a:t>
            </a:r>
            <a:r>
              <a:rPr lang="fr-FR" sz="1400"/>
              <a:t> </a:t>
            </a:r>
            <a:r>
              <a:rPr lang="fr-FR" sz="1400" err="1"/>
              <a:t>provide</a:t>
            </a:r>
            <a:r>
              <a:rPr lang="fr-FR" sz="1400"/>
              <a:t> </a:t>
            </a:r>
            <a:r>
              <a:rPr lang="fr-FR" sz="1400" err="1"/>
              <a:t>risk</a:t>
            </a:r>
            <a:r>
              <a:rPr lang="fr-FR" sz="1400"/>
              <a:t> </a:t>
            </a:r>
            <a:r>
              <a:rPr lang="fr-FR" sz="1400" err="1"/>
              <a:t>metrics</a:t>
            </a:r>
            <a:r>
              <a:rPr lang="fr-FR" sz="1400"/>
              <a:t> </a:t>
            </a:r>
            <a:r>
              <a:rPr lang="fr-FR" sz="1400" err="1"/>
              <a:t>such</a:t>
            </a:r>
            <a:r>
              <a:rPr lang="fr-FR" sz="1400"/>
              <a:t> as </a:t>
            </a:r>
            <a:r>
              <a:rPr lang="fr-FR" sz="1400" err="1"/>
              <a:t>Average</a:t>
            </a:r>
            <a:r>
              <a:rPr lang="fr-FR" sz="1400"/>
              <a:t> </a:t>
            </a:r>
            <a:r>
              <a:rPr lang="fr-FR" sz="1400" err="1"/>
              <a:t>Annual</a:t>
            </a:r>
            <a:r>
              <a:rPr lang="fr-FR" sz="1400"/>
              <a:t> </a:t>
            </a:r>
            <a:r>
              <a:rPr lang="fr-FR" sz="1400" err="1"/>
              <a:t>Loss</a:t>
            </a:r>
            <a:r>
              <a:rPr lang="fr-FR" sz="1400"/>
              <a:t> or Probable Maximum </a:t>
            </a:r>
            <a:r>
              <a:rPr lang="fr-FR" sz="1400" err="1"/>
              <a:t>Loss</a:t>
            </a:r>
            <a:r>
              <a:rPr lang="fr-FR" sz="1400"/>
              <a:t>, </a:t>
            </a:r>
            <a:r>
              <a:rPr lang="fr-FR" sz="1400" err="1"/>
              <a:t>that</a:t>
            </a:r>
            <a:r>
              <a:rPr lang="fr-FR" sz="1400"/>
              <a:t> can </a:t>
            </a:r>
            <a:r>
              <a:rPr lang="fr-FR" sz="1400" err="1"/>
              <a:t>be</a:t>
            </a:r>
            <a:r>
              <a:rPr lang="fr-FR" sz="1400"/>
              <a:t> </a:t>
            </a:r>
            <a:r>
              <a:rPr lang="fr-FR" sz="1400" err="1"/>
              <a:t>used</a:t>
            </a:r>
            <a:r>
              <a:rPr lang="fr-FR" sz="1400"/>
              <a:t> for a quantitative </a:t>
            </a:r>
            <a:r>
              <a:rPr lang="fr-FR" sz="1400" err="1"/>
              <a:t>determination</a:t>
            </a:r>
            <a:r>
              <a:rPr lang="fr-FR" sz="1400"/>
              <a:t> of </a:t>
            </a:r>
            <a:r>
              <a:rPr lang="fr-FR" sz="1400" err="1"/>
              <a:t>weights</a:t>
            </a:r>
            <a:r>
              <a:rPr lang="fr-FR" sz="1400"/>
              <a:t>. The </a:t>
            </a:r>
            <a:r>
              <a:rPr lang="fr-FR" sz="1400" err="1"/>
              <a:t>weight</a:t>
            </a:r>
            <a:r>
              <a:rPr lang="fr-FR" sz="1400"/>
              <a:t> </a:t>
            </a:r>
            <a:r>
              <a:rPr lang="fr-FR" sz="1400" err="1"/>
              <a:t>given</a:t>
            </a:r>
            <a:r>
              <a:rPr lang="fr-FR" sz="1400"/>
              <a:t> to </a:t>
            </a:r>
            <a:r>
              <a:rPr lang="fr-FR" sz="1400" err="1"/>
              <a:t>each</a:t>
            </a:r>
            <a:r>
              <a:rPr lang="fr-FR" sz="1400"/>
              <a:t> </a:t>
            </a:r>
            <a:r>
              <a:rPr lang="fr-FR" sz="1400" err="1"/>
              <a:t>hazard</a:t>
            </a:r>
            <a:r>
              <a:rPr lang="fr-FR" sz="1400"/>
              <a:t> </a:t>
            </a:r>
            <a:r>
              <a:rPr lang="fr-FR" sz="1400" err="1"/>
              <a:t>could</a:t>
            </a:r>
            <a:r>
              <a:rPr lang="fr-FR" sz="1400"/>
              <a:t> </a:t>
            </a:r>
            <a:r>
              <a:rPr lang="fr-FR" sz="1400" err="1"/>
              <a:t>be</a:t>
            </a:r>
            <a:r>
              <a:rPr lang="fr-FR" sz="1400"/>
              <a:t> </a:t>
            </a:r>
            <a:r>
              <a:rPr lang="fr-FR" sz="1400" err="1"/>
              <a:t>determined</a:t>
            </a:r>
            <a:r>
              <a:rPr lang="fr-FR" sz="1400"/>
              <a:t> by </a:t>
            </a:r>
            <a:r>
              <a:rPr lang="fr-FR" sz="1400" err="1"/>
              <a:t>prorating</a:t>
            </a:r>
            <a:r>
              <a:rPr lang="fr-FR" sz="1400"/>
              <a:t> the </a:t>
            </a:r>
            <a:r>
              <a:rPr lang="fr-FR" sz="1400" err="1"/>
              <a:t>loss</a:t>
            </a:r>
            <a:r>
              <a:rPr lang="fr-FR" sz="1400"/>
              <a:t> by the total multi-</a:t>
            </a:r>
            <a:r>
              <a:rPr lang="fr-FR" sz="1400" err="1"/>
              <a:t>hazard</a:t>
            </a:r>
            <a:r>
              <a:rPr lang="fr-FR" sz="1400"/>
              <a:t> </a:t>
            </a:r>
            <a:r>
              <a:rPr lang="fr-FR" sz="1400" err="1"/>
              <a:t>loss</a:t>
            </a:r>
            <a:r>
              <a:rPr lang="fr-FR" sz="1400"/>
              <a:t>. </a:t>
            </a:r>
          </a:p>
          <a:p>
            <a:pPr marL="0" indent="0">
              <a:buNone/>
            </a:pPr>
            <a:endParaRPr lang="fr-FR" sz="1400"/>
          </a:p>
          <a:p>
            <a:r>
              <a:rPr lang="fr-FR" sz="1400" b="1" err="1"/>
              <a:t>Historical</a:t>
            </a:r>
            <a:r>
              <a:rPr lang="fr-FR" sz="1400" b="1"/>
              <a:t> records on impacts: </a:t>
            </a:r>
            <a:r>
              <a:rPr lang="fr-FR" sz="1400"/>
              <a:t>for </a:t>
            </a:r>
            <a:r>
              <a:rPr lang="fr-FR" sz="1400" err="1"/>
              <a:t>example</a:t>
            </a:r>
            <a:r>
              <a:rPr lang="fr-FR" sz="1400"/>
              <a:t>, </a:t>
            </a:r>
            <a:r>
              <a:rPr lang="fr-FR" sz="1400" err="1"/>
              <a:t>using</a:t>
            </a:r>
            <a:r>
              <a:rPr lang="fr-FR" sz="1400"/>
              <a:t> </a:t>
            </a:r>
            <a:r>
              <a:rPr lang="fr-FR" sz="1400" err="1"/>
              <a:t>baseline</a:t>
            </a:r>
            <a:r>
              <a:rPr lang="fr-FR" sz="1400"/>
              <a:t> data for the Target A and Target B, i.e. </a:t>
            </a:r>
            <a:r>
              <a:rPr lang="fr-FR" sz="1400" err="1"/>
              <a:t>number</a:t>
            </a:r>
            <a:r>
              <a:rPr lang="fr-FR" sz="1400"/>
              <a:t> of </a:t>
            </a:r>
            <a:r>
              <a:rPr lang="fr-FR" sz="1400" err="1"/>
              <a:t>deaths</a:t>
            </a:r>
            <a:r>
              <a:rPr lang="fr-FR" sz="1400"/>
              <a:t>, </a:t>
            </a:r>
            <a:r>
              <a:rPr lang="fr-FR" sz="1400" err="1"/>
              <a:t>missing</a:t>
            </a:r>
            <a:r>
              <a:rPr lang="fr-FR" sz="1400"/>
              <a:t> </a:t>
            </a:r>
            <a:r>
              <a:rPr lang="fr-FR" sz="1400" err="1"/>
              <a:t>persons</a:t>
            </a:r>
            <a:r>
              <a:rPr lang="fr-FR" sz="1400"/>
              <a:t> and </a:t>
            </a:r>
            <a:r>
              <a:rPr lang="fr-FR" sz="1400" err="1"/>
              <a:t>directly</a:t>
            </a:r>
            <a:r>
              <a:rPr lang="fr-FR" sz="1400"/>
              <a:t> </a:t>
            </a:r>
            <a:r>
              <a:rPr lang="fr-FR" sz="1400" err="1"/>
              <a:t>affected</a:t>
            </a:r>
            <a:r>
              <a:rPr lang="fr-FR" sz="1400"/>
              <a:t> </a:t>
            </a:r>
            <a:r>
              <a:rPr lang="fr-FR" sz="1400" err="1"/>
              <a:t>persons</a:t>
            </a:r>
            <a:r>
              <a:rPr lang="fr-FR" sz="1400"/>
              <a:t> </a:t>
            </a:r>
            <a:r>
              <a:rPr lang="fr-FR" sz="1400" err="1"/>
              <a:t>attributed</a:t>
            </a:r>
            <a:r>
              <a:rPr lang="fr-FR" sz="1400"/>
              <a:t> to </a:t>
            </a:r>
            <a:r>
              <a:rPr lang="fr-FR" sz="1400" err="1"/>
              <a:t>disasters</a:t>
            </a:r>
            <a:r>
              <a:rPr lang="fr-FR" sz="1400"/>
              <a:t>, </a:t>
            </a:r>
            <a:r>
              <a:rPr lang="fr-FR" sz="1400" err="1"/>
              <a:t>between</a:t>
            </a:r>
            <a:r>
              <a:rPr lang="fr-FR" sz="1400"/>
              <a:t> 2005 and 2015 by </a:t>
            </a:r>
            <a:r>
              <a:rPr lang="fr-FR" sz="1400" err="1"/>
              <a:t>hazard</a:t>
            </a:r>
            <a:r>
              <a:rPr lang="fr-FR" sz="1400"/>
              <a:t> types. </a:t>
            </a:r>
            <a:r>
              <a:rPr lang="fr-FR" sz="1400" err="1"/>
              <a:t>Then</a:t>
            </a:r>
            <a:r>
              <a:rPr lang="fr-FR" sz="1400"/>
              <a:t> </a:t>
            </a:r>
            <a:r>
              <a:rPr lang="fr-FR" sz="1400" err="1"/>
              <a:t>hazard</a:t>
            </a:r>
            <a:r>
              <a:rPr lang="fr-FR" sz="1400"/>
              <a:t> </a:t>
            </a:r>
            <a:r>
              <a:rPr lang="fr-FR" sz="1400" err="1"/>
              <a:t>weights</a:t>
            </a:r>
            <a:r>
              <a:rPr lang="fr-FR" sz="1400"/>
              <a:t> </a:t>
            </a:r>
            <a:r>
              <a:rPr lang="fr-FR" sz="1400" err="1"/>
              <a:t>should</a:t>
            </a:r>
            <a:r>
              <a:rPr lang="fr-FR" sz="1400"/>
              <a:t> </a:t>
            </a:r>
            <a:r>
              <a:rPr lang="fr-FR" sz="1400" err="1"/>
              <a:t>be</a:t>
            </a:r>
            <a:r>
              <a:rPr lang="fr-FR" sz="1400"/>
              <a:t> </a:t>
            </a:r>
            <a:r>
              <a:rPr lang="fr-FR" sz="1400" err="1"/>
              <a:t>prorated</a:t>
            </a:r>
            <a:r>
              <a:rPr lang="fr-FR" sz="1400"/>
              <a:t> </a:t>
            </a:r>
            <a:r>
              <a:rPr lang="fr-FR" sz="1400" err="1"/>
              <a:t>accordingly</a:t>
            </a:r>
            <a:r>
              <a:rPr lang="fr-FR" sz="1400"/>
              <a:t>. </a:t>
            </a:r>
          </a:p>
        </p:txBody>
      </p:sp>
      <p:pic>
        <p:nvPicPr>
          <p:cNvPr id="6" name="Image 5">
            <a:extLst>
              <a:ext uri="{FF2B5EF4-FFF2-40B4-BE49-F238E27FC236}">
                <a16:creationId xmlns:a16="http://schemas.microsoft.com/office/drawing/2014/main" id="{7EA2F4DE-E813-D4EA-E9E5-98C807BA62F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10196" y="4271103"/>
            <a:ext cx="7353300" cy="2628900"/>
          </a:xfrm>
          <a:prstGeom prst="rect">
            <a:avLst/>
          </a:prstGeom>
        </p:spPr>
      </p:pic>
      <p:sp>
        <p:nvSpPr>
          <p:cNvPr id="5" name="Espace réservé du contenu 2">
            <a:extLst>
              <a:ext uri="{FF2B5EF4-FFF2-40B4-BE49-F238E27FC236}">
                <a16:creationId xmlns:a16="http://schemas.microsoft.com/office/drawing/2014/main" id="{01C0A97C-D2D8-C8F6-12C0-AF7200060A09}"/>
              </a:ext>
            </a:extLst>
          </p:cNvPr>
          <p:cNvSpPr txBox="1">
            <a:spLocks/>
          </p:cNvSpPr>
          <p:nvPr/>
        </p:nvSpPr>
        <p:spPr bwMode="auto">
          <a:xfrm>
            <a:off x="8148600" y="4392085"/>
            <a:ext cx="2285021" cy="26289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0" tIns="52153" rIns="104306" bIns="52153" numCol="1" anchor="t" anchorCtr="0" compatLnSpc="1">
            <a:prstTxWarp prst="textNoShape">
              <a:avLst/>
            </a:prstTxWarp>
          </a:bodyPr>
          <a:lstStyle>
            <a:lvl1pPr marL="342900" indent="-342900" algn="l" defTabSz="1042988" rtl="0" eaLnBrk="1" fontAlgn="base" hangingPunct="1">
              <a:lnSpc>
                <a:spcPct val="120000"/>
              </a:lnSpc>
              <a:spcBef>
                <a:spcPct val="20000"/>
              </a:spcBef>
              <a:spcAft>
                <a:spcPct val="0"/>
              </a:spcAft>
              <a:buClr>
                <a:srgbClr val="FF9933"/>
              </a:buClr>
              <a:buFont typeface="Wingdings" panose="05000000000000000000" pitchFamily="2" charset="2"/>
              <a:buChar char="§"/>
              <a:defRPr sz="2000">
                <a:solidFill>
                  <a:srgbClr val="004084"/>
                </a:solidFill>
                <a:latin typeface="Roboto" panose="02000000000000000000" pitchFamily="2" charset="0"/>
                <a:ea typeface="Roboto" panose="02000000000000000000" pitchFamily="2" charset="0"/>
                <a:cs typeface="Roboto" panose="02000000000000000000" pitchFamily="2" charset="0"/>
              </a:defRPr>
            </a:lvl1pPr>
            <a:lvl2pPr marL="800100" indent="-342900" algn="l" defTabSz="1042988" rtl="0" eaLnBrk="1" fontAlgn="base" hangingPunct="1">
              <a:lnSpc>
                <a:spcPct val="120000"/>
              </a:lnSpc>
              <a:spcBef>
                <a:spcPct val="20000"/>
              </a:spcBef>
              <a:spcAft>
                <a:spcPct val="0"/>
              </a:spcAft>
              <a:buClr>
                <a:srgbClr val="004084"/>
              </a:buClr>
              <a:buFont typeface="Roboto" panose="02000000000000000000" pitchFamily="2" charset="0"/>
              <a:buChar char="−"/>
              <a:defRPr sz="1800">
                <a:solidFill>
                  <a:srgbClr val="004084"/>
                </a:solidFill>
                <a:latin typeface="Roboto" panose="02000000000000000000" pitchFamily="2" charset="0"/>
                <a:ea typeface="Roboto" panose="02000000000000000000" pitchFamily="2" charset="0"/>
                <a:cs typeface="Roboto" panose="02000000000000000000" pitchFamily="2" charset="0"/>
              </a:defRPr>
            </a:lvl2pPr>
            <a:lvl3pPr marL="1200150" indent="-285750" algn="l" defTabSz="1042988" rtl="0" eaLnBrk="1" fontAlgn="base" hangingPunct="1">
              <a:lnSpc>
                <a:spcPct val="120000"/>
              </a:lnSpc>
              <a:spcBef>
                <a:spcPct val="20000"/>
              </a:spcBef>
              <a:spcAft>
                <a:spcPct val="0"/>
              </a:spcAft>
              <a:buFont typeface="Roboto" panose="02000000000000000000" pitchFamily="2" charset="0"/>
              <a:buChar char="−"/>
              <a:defRPr sz="1600" i="0">
                <a:solidFill>
                  <a:srgbClr val="004084"/>
                </a:solidFill>
                <a:latin typeface="Roboto" panose="02000000000000000000" pitchFamily="2" charset="0"/>
                <a:ea typeface="Roboto" panose="02000000000000000000" pitchFamily="2" charset="0"/>
                <a:cs typeface="Roboto" panose="02000000000000000000" pitchFamily="2" charset="0"/>
              </a:defRPr>
            </a:lvl3pPr>
            <a:lvl4pPr marL="1824038" indent="-260350" algn="l" defTabSz="1042988" rtl="0" eaLnBrk="1" fontAlgn="base" hangingPunct="1">
              <a:spcBef>
                <a:spcPct val="20000"/>
              </a:spcBef>
              <a:spcAft>
                <a:spcPct val="0"/>
              </a:spcAft>
              <a:buFont typeface="Arial" charset="0"/>
              <a:defRPr sz="2300">
                <a:solidFill>
                  <a:schemeClr val="tx1"/>
                </a:solidFill>
                <a:latin typeface="+mn-lt"/>
                <a:ea typeface="Arial" charset="0"/>
                <a:cs typeface="+mn-cs"/>
              </a:defRPr>
            </a:lvl4pPr>
            <a:lvl5pPr marL="2346325" indent="-260350" algn="l" defTabSz="1042988" rtl="0" eaLnBrk="1" fontAlgn="base" hangingPunct="1">
              <a:spcBef>
                <a:spcPct val="20000"/>
              </a:spcBef>
              <a:spcAft>
                <a:spcPct val="0"/>
              </a:spcAft>
              <a:buFont typeface="Arial" charset="0"/>
              <a:defRPr sz="2300">
                <a:solidFill>
                  <a:schemeClr val="tx1"/>
                </a:solidFill>
                <a:latin typeface="+mn-lt"/>
                <a:ea typeface="Arial" charset="0"/>
                <a:cs typeface="+mn-cs"/>
              </a:defRPr>
            </a:lvl5pPr>
            <a:lvl6pPr marL="2803525" indent="-260350" algn="l" defTabSz="1042988" rtl="0" eaLnBrk="1" fontAlgn="base" hangingPunct="1">
              <a:spcBef>
                <a:spcPct val="20000"/>
              </a:spcBef>
              <a:spcAft>
                <a:spcPct val="0"/>
              </a:spcAft>
              <a:buFont typeface="Arial" charset="0"/>
              <a:defRPr sz="2300">
                <a:solidFill>
                  <a:schemeClr val="tx1"/>
                </a:solidFill>
                <a:latin typeface="+mn-lt"/>
                <a:ea typeface="Arial" charset="0"/>
                <a:cs typeface="+mn-cs"/>
              </a:defRPr>
            </a:lvl6pPr>
            <a:lvl7pPr marL="3260725" indent="-260350" algn="l" defTabSz="1042988" rtl="0" eaLnBrk="1" fontAlgn="base" hangingPunct="1">
              <a:spcBef>
                <a:spcPct val="20000"/>
              </a:spcBef>
              <a:spcAft>
                <a:spcPct val="0"/>
              </a:spcAft>
              <a:buFont typeface="Arial" charset="0"/>
              <a:defRPr sz="2300">
                <a:solidFill>
                  <a:schemeClr val="tx1"/>
                </a:solidFill>
                <a:latin typeface="+mn-lt"/>
                <a:ea typeface="Arial" charset="0"/>
                <a:cs typeface="+mn-cs"/>
              </a:defRPr>
            </a:lvl7pPr>
            <a:lvl8pPr marL="3717925" indent="-260350" algn="l" defTabSz="1042988" rtl="0" eaLnBrk="1" fontAlgn="base" hangingPunct="1">
              <a:spcBef>
                <a:spcPct val="20000"/>
              </a:spcBef>
              <a:spcAft>
                <a:spcPct val="0"/>
              </a:spcAft>
              <a:buFont typeface="Arial" charset="0"/>
              <a:defRPr sz="2300">
                <a:solidFill>
                  <a:schemeClr val="tx1"/>
                </a:solidFill>
                <a:latin typeface="+mn-lt"/>
                <a:ea typeface="Arial" charset="0"/>
                <a:cs typeface="+mn-cs"/>
              </a:defRPr>
            </a:lvl8pPr>
            <a:lvl9pPr marL="4175125" indent="-260350" algn="l" defTabSz="1042988" rtl="0" eaLnBrk="1" fontAlgn="base" hangingPunct="1">
              <a:spcBef>
                <a:spcPct val="20000"/>
              </a:spcBef>
              <a:spcAft>
                <a:spcPct val="0"/>
              </a:spcAft>
              <a:buFont typeface="Arial" charset="0"/>
              <a:defRPr sz="2300">
                <a:solidFill>
                  <a:schemeClr val="tx1"/>
                </a:solidFill>
                <a:latin typeface="+mn-lt"/>
                <a:ea typeface="Arial" charset="0"/>
                <a:cs typeface="+mn-cs"/>
              </a:defRPr>
            </a:lvl9pPr>
          </a:lstStyle>
          <a:p>
            <a:pPr marL="0" indent="0">
              <a:buNone/>
            </a:pPr>
            <a:r>
              <a:rPr lang="en-US" sz="1400" kern="0"/>
              <a:t>Example of weighting hazards, provided in the Technical guidance note for SFM. </a:t>
            </a:r>
          </a:p>
          <a:p>
            <a:pPr marL="0" indent="0">
              <a:buNone/>
            </a:pPr>
            <a:endParaRPr lang="en-US" sz="1400" kern="0"/>
          </a:p>
          <a:p>
            <a:pPr marL="0" indent="0">
              <a:buNone/>
            </a:pPr>
            <a:r>
              <a:rPr lang="fr-FR" sz="1400">
                <a:hlinkClick r:id="rId3"/>
              </a:rPr>
              <a:t>https://www.preventionweb.net/files/54970_techguidancefdigitalhr.pdf</a:t>
            </a:r>
            <a:endParaRPr lang="en-US" sz="1400" kern="0"/>
          </a:p>
          <a:p>
            <a:endParaRPr lang="en-US" sz="1800" kern="0"/>
          </a:p>
        </p:txBody>
      </p:sp>
    </p:spTree>
    <p:extLst>
      <p:ext uri="{BB962C8B-B14F-4D97-AF65-F5344CB8AC3E}">
        <p14:creationId xmlns:p14="http://schemas.microsoft.com/office/powerpoint/2010/main" val="1262728856"/>
      </p:ext>
    </p:extLst>
  </p:cSld>
  <p:clrMapOvr>
    <a:masterClrMapping/>
  </p:clrMapOvr>
  <p:transition spd="slow">
    <p:push/>
  </p:transition>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674AD1D0-5CF0-8941-8919-0355901FD0A1}"/>
              </a:ext>
            </a:extLst>
          </p:cNvPr>
          <p:cNvSpPr>
            <a:spLocks noGrp="1"/>
          </p:cNvSpPr>
          <p:nvPr>
            <p:ph type="title"/>
          </p:nvPr>
        </p:nvSpPr>
        <p:spPr>
          <a:xfrm>
            <a:off x="523336" y="252241"/>
            <a:ext cx="9623425" cy="741105"/>
          </a:xfrm>
        </p:spPr>
        <p:txBody>
          <a:bodyPr/>
          <a:lstStyle/>
          <a:p>
            <a:r>
              <a:rPr lang="fr-FR" sz="2000"/>
              <a:t>Indicator G-3 – </a:t>
            </a:r>
            <a:r>
              <a:rPr lang="fr-FR" sz="2000">
                <a:solidFill>
                  <a:srgbClr val="004084"/>
                </a:solidFill>
              </a:rPr>
              <a:t>People </a:t>
            </a:r>
            <a:r>
              <a:rPr lang="fr-FR" sz="2000" err="1">
                <a:solidFill>
                  <a:srgbClr val="004084"/>
                </a:solidFill>
              </a:rPr>
              <a:t>covered</a:t>
            </a:r>
            <a:r>
              <a:rPr lang="fr-FR" sz="2000">
                <a:solidFill>
                  <a:srgbClr val="004084"/>
                </a:solidFill>
              </a:rPr>
              <a:t> by </a:t>
            </a:r>
            <a:r>
              <a:rPr lang="fr-FR" sz="2000" err="1">
                <a:solidFill>
                  <a:srgbClr val="004084"/>
                </a:solidFill>
              </a:rPr>
              <a:t>early</a:t>
            </a:r>
            <a:r>
              <a:rPr lang="fr-FR" sz="2000">
                <a:solidFill>
                  <a:srgbClr val="004084"/>
                </a:solidFill>
              </a:rPr>
              <a:t> warning information </a:t>
            </a:r>
            <a:r>
              <a:rPr lang="fr-FR" sz="2000" err="1">
                <a:solidFill>
                  <a:srgbClr val="004084"/>
                </a:solidFill>
              </a:rPr>
              <a:t>through</a:t>
            </a:r>
            <a:r>
              <a:rPr lang="fr-FR" sz="2000">
                <a:solidFill>
                  <a:srgbClr val="004084"/>
                </a:solidFill>
              </a:rPr>
              <a:t> local </a:t>
            </a:r>
            <a:r>
              <a:rPr lang="fr-FR" sz="2000" err="1">
                <a:solidFill>
                  <a:srgbClr val="004084"/>
                </a:solidFill>
              </a:rPr>
              <a:t>governments</a:t>
            </a:r>
            <a:r>
              <a:rPr lang="fr-FR" sz="2000">
                <a:solidFill>
                  <a:srgbClr val="004084"/>
                </a:solidFill>
              </a:rPr>
              <a:t> or national </a:t>
            </a:r>
            <a:r>
              <a:rPr lang="fr-FR" sz="2000" err="1">
                <a:solidFill>
                  <a:srgbClr val="004084"/>
                </a:solidFill>
              </a:rPr>
              <a:t>dissemination</a:t>
            </a:r>
            <a:r>
              <a:rPr lang="fr-FR" sz="2000">
                <a:solidFill>
                  <a:srgbClr val="004084"/>
                </a:solidFill>
              </a:rPr>
              <a:t> </a:t>
            </a:r>
            <a:endParaRPr lang="fr-FR" sz="2400">
              <a:solidFill>
                <a:srgbClr val="004084"/>
              </a:solidFill>
            </a:endParaRPr>
          </a:p>
        </p:txBody>
      </p:sp>
      <p:sp>
        <p:nvSpPr>
          <p:cNvPr id="4" name="Espace réservé du contenu 2">
            <a:extLst>
              <a:ext uri="{FF2B5EF4-FFF2-40B4-BE49-F238E27FC236}">
                <a16:creationId xmlns:a16="http://schemas.microsoft.com/office/drawing/2014/main" id="{C954D9C1-92FB-9864-4C67-F8E46088AB7D}"/>
              </a:ext>
            </a:extLst>
          </p:cNvPr>
          <p:cNvSpPr>
            <a:spLocks noGrp="1"/>
          </p:cNvSpPr>
          <p:nvPr>
            <p:ph idx="1"/>
          </p:nvPr>
        </p:nvSpPr>
        <p:spPr>
          <a:xfrm>
            <a:off x="5130676" y="2227363"/>
            <a:ext cx="5494395" cy="5081659"/>
          </a:xfrm>
        </p:spPr>
        <p:txBody>
          <a:bodyPr/>
          <a:lstStyle/>
          <a:p>
            <a:pPr>
              <a:spcBef>
                <a:spcPts val="1032"/>
              </a:spcBef>
            </a:pPr>
            <a:r>
              <a:rPr lang="fr-FR" sz="1800"/>
              <a:t>Countries </a:t>
            </a:r>
            <a:r>
              <a:rPr lang="fr-FR" sz="1800" err="1"/>
              <a:t>assess</a:t>
            </a:r>
            <a:r>
              <a:rPr lang="fr-FR" sz="1800"/>
              <a:t>  the population </a:t>
            </a:r>
            <a:r>
              <a:rPr lang="fr-FR" sz="1800" err="1"/>
              <a:t>covered</a:t>
            </a:r>
            <a:r>
              <a:rPr lang="fr-FR" sz="1800"/>
              <a:t> by the </a:t>
            </a:r>
            <a:r>
              <a:rPr lang="fr-FR" sz="1800" err="1"/>
              <a:t>dissemination</a:t>
            </a:r>
            <a:r>
              <a:rPr lang="fr-FR" sz="1800"/>
              <a:t> of warning. </a:t>
            </a:r>
          </a:p>
          <a:p>
            <a:pPr>
              <a:spcBef>
                <a:spcPts val="1032"/>
              </a:spcBef>
            </a:pPr>
            <a:r>
              <a:rPr lang="fr-FR" sz="1800"/>
              <a:t>2 options: </a:t>
            </a:r>
          </a:p>
          <a:p>
            <a:pPr lvl="1">
              <a:spcBef>
                <a:spcPts val="1032"/>
              </a:spcBef>
            </a:pPr>
            <a:r>
              <a:rPr lang="fr-FR" sz="1600" err="1"/>
              <a:t>Number</a:t>
            </a:r>
            <a:r>
              <a:rPr lang="fr-FR" sz="1600"/>
              <a:t> of people </a:t>
            </a:r>
            <a:r>
              <a:rPr lang="fr-FR" sz="1600" err="1"/>
              <a:t>covered</a:t>
            </a:r>
            <a:r>
              <a:rPr lang="fr-FR" sz="1600"/>
              <a:t> by EWS</a:t>
            </a:r>
          </a:p>
          <a:p>
            <a:pPr lvl="1">
              <a:spcBef>
                <a:spcPts val="1032"/>
              </a:spcBef>
            </a:pPr>
            <a:r>
              <a:rPr lang="fr-FR" sz="1600"/>
              <a:t>Proxy: countries self-</a:t>
            </a:r>
            <a:r>
              <a:rPr lang="fr-FR" sz="1600" err="1"/>
              <a:t>assess</a:t>
            </a:r>
            <a:r>
              <a:rPr lang="fr-FR" sz="1600"/>
              <a:t> (score) the </a:t>
            </a:r>
            <a:r>
              <a:rPr lang="fr-FR" sz="1600" err="1"/>
              <a:t>penetration</a:t>
            </a:r>
            <a:r>
              <a:rPr lang="fr-FR" sz="1600"/>
              <a:t> rate of mass media and local communication </a:t>
            </a:r>
            <a:r>
              <a:rPr lang="fr-FR" sz="1600" err="1"/>
              <a:t>systems</a:t>
            </a:r>
            <a:r>
              <a:rPr lang="fr-FR" sz="1600"/>
              <a:t> – </a:t>
            </a:r>
            <a:r>
              <a:rPr lang="fr-FR" sz="1600" i="1" err="1">
                <a:solidFill>
                  <a:schemeClr val="accent2">
                    <a:lumMod val="75000"/>
                  </a:schemeClr>
                </a:solidFill>
              </a:rPr>
              <a:t>Selected</a:t>
            </a:r>
            <a:r>
              <a:rPr lang="fr-FR" sz="1600" i="1">
                <a:solidFill>
                  <a:schemeClr val="accent2">
                    <a:lumMod val="75000"/>
                  </a:schemeClr>
                </a:solidFill>
              </a:rPr>
              <a:t> by </a:t>
            </a:r>
            <a:r>
              <a:rPr lang="fr-FR" sz="1600" i="1" err="1">
                <a:solidFill>
                  <a:schemeClr val="accent2">
                    <a:lumMod val="75000"/>
                  </a:schemeClr>
                </a:solidFill>
              </a:rPr>
              <a:t>most</a:t>
            </a:r>
            <a:r>
              <a:rPr lang="fr-FR" sz="1600" i="1">
                <a:solidFill>
                  <a:schemeClr val="accent2">
                    <a:lumMod val="75000"/>
                  </a:schemeClr>
                </a:solidFill>
              </a:rPr>
              <a:t> countries</a:t>
            </a:r>
          </a:p>
          <a:p>
            <a:pPr marL="457200" lvl="1" indent="0">
              <a:spcBef>
                <a:spcPts val="1032"/>
              </a:spcBef>
              <a:buNone/>
            </a:pPr>
            <a:endParaRPr lang="fr-FR" sz="1600" i="1">
              <a:solidFill>
                <a:schemeClr val="accent2">
                  <a:lumMod val="75000"/>
                </a:schemeClr>
              </a:solidFill>
            </a:endParaRPr>
          </a:p>
          <a:p>
            <a:pPr marL="457200" lvl="1" indent="0">
              <a:spcBef>
                <a:spcPts val="1032"/>
              </a:spcBef>
              <a:buNone/>
            </a:pPr>
            <a:endParaRPr lang="fr-FR" sz="1600" i="1">
              <a:solidFill>
                <a:schemeClr val="accent2">
                  <a:lumMod val="75000"/>
                </a:schemeClr>
              </a:solidFill>
            </a:endParaRPr>
          </a:p>
          <a:p>
            <a:r>
              <a:rPr lang="fr-FR" sz="1800"/>
              <a:t>If </a:t>
            </a:r>
            <a:r>
              <a:rPr lang="fr-FR" sz="1800" err="1"/>
              <a:t>you</a:t>
            </a:r>
            <a:r>
              <a:rPr lang="fr-FR" sz="1800"/>
              <a:t> </a:t>
            </a:r>
            <a:r>
              <a:rPr lang="fr-FR" sz="1800" err="1"/>
              <a:t>choose</a:t>
            </a:r>
            <a:r>
              <a:rPr lang="fr-FR" sz="1800"/>
              <a:t> the </a:t>
            </a:r>
            <a:r>
              <a:rPr lang="fr-FR" sz="1800" b="1">
                <a:solidFill>
                  <a:schemeClr val="bg1"/>
                </a:solidFill>
                <a:highlight>
                  <a:srgbClr val="004084"/>
                </a:highlight>
              </a:rPr>
              <a:t>Proxy</a:t>
            </a:r>
            <a:r>
              <a:rPr lang="fr-FR" sz="1800" b="1">
                <a:solidFill>
                  <a:schemeClr val="bg1"/>
                </a:solidFill>
              </a:rPr>
              <a:t> </a:t>
            </a:r>
            <a:r>
              <a:rPr lang="fr-FR" sz="1800"/>
              <a:t>option to report, </a:t>
            </a:r>
            <a:r>
              <a:rPr lang="fr-FR" sz="1800" b="1"/>
              <a:t>move the </a:t>
            </a:r>
            <a:r>
              <a:rPr lang="fr-FR" sz="1800" b="1" err="1"/>
              <a:t>scale</a:t>
            </a:r>
            <a:r>
              <a:rPr lang="fr-FR" sz="1800" b="1"/>
              <a:t> to report score</a:t>
            </a:r>
            <a:r>
              <a:rPr lang="fr-FR" sz="1800"/>
              <a:t>.</a:t>
            </a:r>
          </a:p>
          <a:p>
            <a:pPr>
              <a:spcBef>
                <a:spcPts val="1032"/>
              </a:spcBef>
            </a:pPr>
            <a:endParaRPr lang="fr-FR" sz="1800"/>
          </a:p>
          <a:p>
            <a:endParaRPr lang="fr-FR" sz="1800"/>
          </a:p>
          <a:p>
            <a:endParaRPr lang="fr-FR" sz="1800"/>
          </a:p>
        </p:txBody>
      </p:sp>
      <p:sp>
        <p:nvSpPr>
          <p:cNvPr id="30" name="Rectangle 29">
            <a:extLst>
              <a:ext uri="{FF2B5EF4-FFF2-40B4-BE49-F238E27FC236}">
                <a16:creationId xmlns:a16="http://schemas.microsoft.com/office/drawing/2014/main" id="{41B87299-2B82-F39D-169C-3B19B0588C88}"/>
              </a:ext>
            </a:extLst>
          </p:cNvPr>
          <p:cNvSpPr/>
          <p:nvPr/>
        </p:nvSpPr>
        <p:spPr>
          <a:xfrm>
            <a:off x="5130677" y="1355884"/>
            <a:ext cx="5562724" cy="480531"/>
          </a:xfrm>
          <a:prstGeom prst="rect">
            <a:avLst/>
          </a:prstGeom>
          <a:solidFill>
            <a:schemeClr val="accent6">
              <a:lumMod val="60000"/>
              <a:lumOff val="40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400" b="1">
                <a:solidFill>
                  <a:srgbClr val="154F86"/>
                </a:solidFill>
                <a:latin typeface="+mj-lt"/>
                <a:ea typeface="Roboto Black" panose="02000000000000000000" pitchFamily="2" charset="0"/>
                <a:cs typeface="Roboto Black" panose="02000000000000000000" pitchFamily="2" charset="0"/>
              </a:rPr>
              <a:t>Key messages</a:t>
            </a:r>
            <a:endParaRPr lang="en-GB" sz="2800" b="1">
              <a:solidFill>
                <a:srgbClr val="154F86"/>
              </a:solidFill>
              <a:latin typeface="+mj-lt"/>
              <a:ea typeface="Roboto Black" panose="02000000000000000000" pitchFamily="2" charset="0"/>
              <a:cs typeface="Roboto Black" panose="02000000000000000000" pitchFamily="2" charset="0"/>
            </a:endParaRPr>
          </a:p>
        </p:txBody>
      </p:sp>
      <p:sp>
        <p:nvSpPr>
          <p:cNvPr id="37" name="Espace réservé du contenu 2">
            <a:extLst>
              <a:ext uri="{FF2B5EF4-FFF2-40B4-BE49-F238E27FC236}">
                <a16:creationId xmlns:a16="http://schemas.microsoft.com/office/drawing/2014/main" id="{BA55F7F0-972A-1AAA-2610-D1E40859F34A}"/>
              </a:ext>
            </a:extLst>
          </p:cNvPr>
          <p:cNvSpPr txBox="1">
            <a:spLocks/>
          </p:cNvSpPr>
          <p:nvPr/>
        </p:nvSpPr>
        <p:spPr bwMode="auto">
          <a:xfrm>
            <a:off x="265905" y="3780631"/>
            <a:ext cx="3078136" cy="56075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0" tIns="52153" rIns="104306" bIns="52153" numCol="1" anchor="t" anchorCtr="0" compatLnSpc="1">
            <a:prstTxWarp prst="textNoShape">
              <a:avLst/>
            </a:prstTxWarp>
          </a:bodyPr>
          <a:lstStyle>
            <a:lvl1pPr marL="342900" indent="-342900" algn="l" defTabSz="1042988" rtl="0" eaLnBrk="1" fontAlgn="base" hangingPunct="1">
              <a:lnSpc>
                <a:spcPct val="120000"/>
              </a:lnSpc>
              <a:spcBef>
                <a:spcPct val="20000"/>
              </a:spcBef>
              <a:spcAft>
                <a:spcPct val="0"/>
              </a:spcAft>
              <a:buClr>
                <a:srgbClr val="FF9933"/>
              </a:buClr>
              <a:buFont typeface="Wingdings" panose="05000000000000000000" pitchFamily="2" charset="2"/>
              <a:buChar char="§"/>
              <a:defRPr sz="2000">
                <a:solidFill>
                  <a:srgbClr val="004084"/>
                </a:solidFill>
                <a:latin typeface="Roboto" panose="02000000000000000000" pitchFamily="2" charset="0"/>
                <a:ea typeface="Roboto" panose="02000000000000000000" pitchFamily="2" charset="0"/>
                <a:cs typeface="Roboto" panose="02000000000000000000" pitchFamily="2" charset="0"/>
              </a:defRPr>
            </a:lvl1pPr>
            <a:lvl2pPr marL="800100" indent="-342900" algn="l" defTabSz="1042988" rtl="0" eaLnBrk="1" fontAlgn="base" hangingPunct="1">
              <a:lnSpc>
                <a:spcPct val="120000"/>
              </a:lnSpc>
              <a:spcBef>
                <a:spcPct val="20000"/>
              </a:spcBef>
              <a:spcAft>
                <a:spcPct val="0"/>
              </a:spcAft>
              <a:buClr>
                <a:srgbClr val="004084"/>
              </a:buClr>
              <a:buFont typeface="Roboto" panose="02000000000000000000" pitchFamily="2" charset="0"/>
              <a:buChar char="−"/>
              <a:defRPr sz="1800">
                <a:solidFill>
                  <a:srgbClr val="004084"/>
                </a:solidFill>
                <a:latin typeface="Roboto" panose="02000000000000000000" pitchFamily="2" charset="0"/>
                <a:ea typeface="Roboto" panose="02000000000000000000" pitchFamily="2" charset="0"/>
                <a:cs typeface="Roboto" panose="02000000000000000000" pitchFamily="2" charset="0"/>
              </a:defRPr>
            </a:lvl2pPr>
            <a:lvl3pPr marL="1200150" indent="-285750" algn="l" defTabSz="1042988" rtl="0" eaLnBrk="1" fontAlgn="base" hangingPunct="1">
              <a:lnSpc>
                <a:spcPct val="120000"/>
              </a:lnSpc>
              <a:spcBef>
                <a:spcPct val="20000"/>
              </a:spcBef>
              <a:spcAft>
                <a:spcPct val="0"/>
              </a:spcAft>
              <a:buFont typeface="Roboto" panose="02000000000000000000" pitchFamily="2" charset="0"/>
              <a:buChar char="−"/>
              <a:defRPr sz="1600" i="0">
                <a:solidFill>
                  <a:srgbClr val="004084"/>
                </a:solidFill>
                <a:latin typeface="Roboto" panose="02000000000000000000" pitchFamily="2" charset="0"/>
                <a:ea typeface="Roboto" panose="02000000000000000000" pitchFamily="2" charset="0"/>
                <a:cs typeface="Roboto" panose="02000000000000000000" pitchFamily="2" charset="0"/>
              </a:defRPr>
            </a:lvl3pPr>
            <a:lvl4pPr marL="1824038" indent="-260350" algn="l" defTabSz="1042988" rtl="0" eaLnBrk="1" fontAlgn="base" hangingPunct="1">
              <a:spcBef>
                <a:spcPct val="20000"/>
              </a:spcBef>
              <a:spcAft>
                <a:spcPct val="0"/>
              </a:spcAft>
              <a:buFont typeface="Arial" charset="0"/>
              <a:defRPr sz="2300">
                <a:solidFill>
                  <a:schemeClr val="tx1"/>
                </a:solidFill>
                <a:latin typeface="+mn-lt"/>
                <a:ea typeface="Arial" charset="0"/>
                <a:cs typeface="+mn-cs"/>
              </a:defRPr>
            </a:lvl4pPr>
            <a:lvl5pPr marL="2346325" indent="-260350" algn="l" defTabSz="1042988" rtl="0" eaLnBrk="1" fontAlgn="base" hangingPunct="1">
              <a:spcBef>
                <a:spcPct val="20000"/>
              </a:spcBef>
              <a:spcAft>
                <a:spcPct val="0"/>
              </a:spcAft>
              <a:buFont typeface="Arial" charset="0"/>
              <a:defRPr sz="2300">
                <a:solidFill>
                  <a:schemeClr val="tx1"/>
                </a:solidFill>
                <a:latin typeface="+mn-lt"/>
                <a:ea typeface="Arial" charset="0"/>
                <a:cs typeface="+mn-cs"/>
              </a:defRPr>
            </a:lvl5pPr>
            <a:lvl6pPr marL="2803525" indent="-260350" algn="l" defTabSz="1042988" rtl="0" eaLnBrk="1" fontAlgn="base" hangingPunct="1">
              <a:spcBef>
                <a:spcPct val="20000"/>
              </a:spcBef>
              <a:spcAft>
                <a:spcPct val="0"/>
              </a:spcAft>
              <a:buFont typeface="Arial" charset="0"/>
              <a:defRPr sz="2300">
                <a:solidFill>
                  <a:schemeClr val="tx1"/>
                </a:solidFill>
                <a:latin typeface="+mn-lt"/>
                <a:ea typeface="Arial" charset="0"/>
                <a:cs typeface="+mn-cs"/>
              </a:defRPr>
            </a:lvl6pPr>
            <a:lvl7pPr marL="3260725" indent="-260350" algn="l" defTabSz="1042988" rtl="0" eaLnBrk="1" fontAlgn="base" hangingPunct="1">
              <a:spcBef>
                <a:spcPct val="20000"/>
              </a:spcBef>
              <a:spcAft>
                <a:spcPct val="0"/>
              </a:spcAft>
              <a:buFont typeface="Arial" charset="0"/>
              <a:defRPr sz="2300">
                <a:solidFill>
                  <a:schemeClr val="tx1"/>
                </a:solidFill>
                <a:latin typeface="+mn-lt"/>
                <a:ea typeface="Arial" charset="0"/>
                <a:cs typeface="+mn-cs"/>
              </a:defRPr>
            </a:lvl7pPr>
            <a:lvl8pPr marL="3717925" indent="-260350" algn="l" defTabSz="1042988" rtl="0" eaLnBrk="1" fontAlgn="base" hangingPunct="1">
              <a:spcBef>
                <a:spcPct val="20000"/>
              </a:spcBef>
              <a:spcAft>
                <a:spcPct val="0"/>
              </a:spcAft>
              <a:buFont typeface="Arial" charset="0"/>
              <a:defRPr sz="2300">
                <a:solidFill>
                  <a:schemeClr val="tx1"/>
                </a:solidFill>
                <a:latin typeface="+mn-lt"/>
                <a:ea typeface="Arial" charset="0"/>
                <a:cs typeface="+mn-cs"/>
              </a:defRPr>
            </a:lvl8pPr>
            <a:lvl9pPr marL="4175125" indent="-260350" algn="l" defTabSz="1042988" rtl="0" eaLnBrk="1" fontAlgn="base" hangingPunct="1">
              <a:spcBef>
                <a:spcPct val="20000"/>
              </a:spcBef>
              <a:spcAft>
                <a:spcPct val="0"/>
              </a:spcAft>
              <a:buFont typeface="Arial" charset="0"/>
              <a:defRPr sz="2300">
                <a:solidFill>
                  <a:schemeClr val="tx1"/>
                </a:solidFill>
                <a:latin typeface="+mn-lt"/>
                <a:ea typeface="Arial" charset="0"/>
                <a:cs typeface="+mn-cs"/>
              </a:defRPr>
            </a:lvl9pPr>
          </a:lstStyle>
          <a:p>
            <a:pPr marL="0" indent="0">
              <a:buNone/>
            </a:pPr>
            <a:r>
              <a:rPr lang="fr-FR" sz="1400" kern="0"/>
              <a:t>Option 1: </a:t>
            </a:r>
            <a:r>
              <a:rPr lang="fr-FR" sz="1400" kern="0" err="1"/>
              <a:t>Number</a:t>
            </a:r>
            <a:r>
              <a:rPr lang="fr-FR" sz="1400" kern="0"/>
              <a:t> of people </a:t>
            </a:r>
            <a:r>
              <a:rPr lang="fr-FR" sz="1400" kern="0" err="1"/>
              <a:t>covered</a:t>
            </a:r>
            <a:endParaRPr lang="fr-FR" sz="1400" kern="0"/>
          </a:p>
          <a:p>
            <a:endParaRPr lang="fr-FR" sz="1800" kern="0"/>
          </a:p>
        </p:txBody>
      </p:sp>
      <p:pic>
        <p:nvPicPr>
          <p:cNvPr id="7" name="Image 6">
            <a:extLst>
              <a:ext uri="{FF2B5EF4-FFF2-40B4-BE49-F238E27FC236}">
                <a16:creationId xmlns:a16="http://schemas.microsoft.com/office/drawing/2014/main" id="{6D681F87-E2DD-23E4-337F-53107F3C71A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06646" y="4559088"/>
            <a:ext cx="4914030" cy="2034060"/>
          </a:xfrm>
          <a:prstGeom prst="rect">
            <a:avLst/>
          </a:prstGeom>
        </p:spPr>
      </p:pic>
      <p:pic>
        <p:nvPicPr>
          <p:cNvPr id="5" name="Image 4">
            <a:extLst>
              <a:ext uri="{FF2B5EF4-FFF2-40B4-BE49-F238E27FC236}">
                <a16:creationId xmlns:a16="http://schemas.microsoft.com/office/drawing/2014/main" id="{D7FDA21D-8C85-B9B7-A605-615B418B274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59460" y="1389246"/>
            <a:ext cx="4457722" cy="2422675"/>
          </a:xfrm>
          <a:prstGeom prst="rect">
            <a:avLst/>
          </a:prstGeom>
        </p:spPr>
      </p:pic>
      <p:sp>
        <p:nvSpPr>
          <p:cNvPr id="10" name="Espace réservé du contenu 2">
            <a:extLst>
              <a:ext uri="{FF2B5EF4-FFF2-40B4-BE49-F238E27FC236}">
                <a16:creationId xmlns:a16="http://schemas.microsoft.com/office/drawing/2014/main" id="{8E9DA136-FF4D-CFBE-B38D-3F3D87FCF735}"/>
              </a:ext>
            </a:extLst>
          </p:cNvPr>
          <p:cNvSpPr txBox="1">
            <a:spLocks/>
          </p:cNvSpPr>
          <p:nvPr/>
        </p:nvSpPr>
        <p:spPr bwMode="auto">
          <a:xfrm>
            <a:off x="265905" y="6593148"/>
            <a:ext cx="3078136" cy="56075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0" tIns="52153" rIns="104306" bIns="52153" numCol="1" anchor="t" anchorCtr="0" compatLnSpc="1">
            <a:prstTxWarp prst="textNoShape">
              <a:avLst/>
            </a:prstTxWarp>
          </a:bodyPr>
          <a:lstStyle>
            <a:lvl1pPr marL="342900" indent="-342900" algn="l" defTabSz="1042988" rtl="0" eaLnBrk="1" fontAlgn="base" hangingPunct="1">
              <a:lnSpc>
                <a:spcPct val="120000"/>
              </a:lnSpc>
              <a:spcBef>
                <a:spcPct val="20000"/>
              </a:spcBef>
              <a:spcAft>
                <a:spcPct val="0"/>
              </a:spcAft>
              <a:buClr>
                <a:srgbClr val="FF9933"/>
              </a:buClr>
              <a:buFont typeface="Wingdings" panose="05000000000000000000" pitchFamily="2" charset="2"/>
              <a:buChar char="§"/>
              <a:defRPr sz="2000">
                <a:solidFill>
                  <a:srgbClr val="004084"/>
                </a:solidFill>
                <a:latin typeface="Roboto" panose="02000000000000000000" pitchFamily="2" charset="0"/>
                <a:ea typeface="Roboto" panose="02000000000000000000" pitchFamily="2" charset="0"/>
                <a:cs typeface="Roboto" panose="02000000000000000000" pitchFamily="2" charset="0"/>
              </a:defRPr>
            </a:lvl1pPr>
            <a:lvl2pPr marL="800100" indent="-342900" algn="l" defTabSz="1042988" rtl="0" eaLnBrk="1" fontAlgn="base" hangingPunct="1">
              <a:lnSpc>
                <a:spcPct val="120000"/>
              </a:lnSpc>
              <a:spcBef>
                <a:spcPct val="20000"/>
              </a:spcBef>
              <a:spcAft>
                <a:spcPct val="0"/>
              </a:spcAft>
              <a:buClr>
                <a:srgbClr val="004084"/>
              </a:buClr>
              <a:buFont typeface="Roboto" panose="02000000000000000000" pitchFamily="2" charset="0"/>
              <a:buChar char="−"/>
              <a:defRPr sz="1800">
                <a:solidFill>
                  <a:srgbClr val="004084"/>
                </a:solidFill>
                <a:latin typeface="Roboto" panose="02000000000000000000" pitchFamily="2" charset="0"/>
                <a:ea typeface="Roboto" panose="02000000000000000000" pitchFamily="2" charset="0"/>
                <a:cs typeface="Roboto" panose="02000000000000000000" pitchFamily="2" charset="0"/>
              </a:defRPr>
            </a:lvl2pPr>
            <a:lvl3pPr marL="1200150" indent="-285750" algn="l" defTabSz="1042988" rtl="0" eaLnBrk="1" fontAlgn="base" hangingPunct="1">
              <a:lnSpc>
                <a:spcPct val="120000"/>
              </a:lnSpc>
              <a:spcBef>
                <a:spcPct val="20000"/>
              </a:spcBef>
              <a:spcAft>
                <a:spcPct val="0"/>
              </a:spcAft>
              <a:buFont typeface="Roboto" panose="02000000000000000000" pitchFamily="2" charset="0"/>
              <a:buChar char="−"/>
              <a:defRPr sz="1600" i="0">
                <a:solidFill>
                  <a:srgbClr val="004084"/>
                </a:solidFill>
                <a:latin typeface="Roboto" panose="02000000000000000000" pitchFamily="2" charset="0"/>
                <a:ea typeface="Roboto" panose="02000000000000000000" pitchFamily="2" charset="0"/>
                <a:cs typeface="Roboto" panose="02000000000000000000" pitchFamily="2" charset="0"/>
              </a:defRPr>
            </a:lvl3pPr>
            <a:lvl4pPr marL="1824038" indent="-260350" algn="l" defTabSz="1042988" rtl="0" eaLnBrk="1" fontAlgn="base" hangingPunct="1">
              <a:spcBef>
                <a:spcPct val="20000"/>
              </a:spcBef>
              <a:spcAft>
                <a:spcPct val="0"/>
              </a:spcAft>
              <a:buFont typeface="Arial" charset="0"/>
              <a:defRPr sz="2300">
                <a:solidFill>
                  <a:schemeClr val="tx1"/>
                </a:solidFill>
                <a:latin typeface="+mn-lt"/>
                <a:ea typeface="Arial" charset="0"/>
                <a:cs typeface="+mn-cs"/>
              </a:defRPr>
            </a:lvl4pPr>
            <a:lvl5pPr marL="2346325" indent="-260350" algn="l" defTabSz="1042988" rtl="0" eaLnBrk="1" fontAlgn="base" hangingPunct="1">
              <a:spcBef>
                <a:spcPct val="20000"/>
              </a:spcBef>
              <a:spcAft>
                <a:spcPct val="0"/>
              </a:spcAft>
              <a:buFont typeface="Arial" charset="0"/>
              <a:defRPr sz="2300">
                <a:solidFill>
                  <a:schemeClr val="tx1"/>
                </a:solidFill>
                <a:latin typeface="+mn-lt"/>
                <a:ea typeface="Arial" charset="0"/>
                <a:cs typeface="+mn-cs"/>
              </a:defRPr>
            </a:lvl5pPr>
            <a:lvl6pPr marL="2803525" indent="-260350" algn="l" defTabSz="1042988" rtl="0" eaLnBrk="1" fontAlgn="base" hangingPunct="1">
              <a:spcBef>
                <a:spcPct val="20000"/>
              </a:spcBef>
              <a:spcAft>
                <a:spcPct val="0"/>
              </a:spcAft>
              <a:buFont typeface="Arial" charset="0"/>
              <a:defRPr sz="2300">
                <a:solidFill>
                  <a:schemeClr val="tx1"/>
                </a:solidFill>
                <a:latin typeface="+mn-lt"/>
                <a:ea typeface="Arial" charset="0"/>
                <a:cs typeface="+mn-cs"/>
              </a:defRPr>
            </a:lvl6pPr>
            <a:lvl7pPr marL="3260725" indent="-260350" algn="l" defTabSz="1042988" rtl="0" eaLnBrk="1" fontAlgn="base" hangingPunct="1">
              <a:spcBef>
                <a:spcPct val="20000"/>
              </a:spcBef>
              <a:spcAft>
                <a:spcPct val="0"/>
              </a:spcAft>
              <a:buFont typeface="Arial" charset="0"/>
              <a:defRPr sz="2300">
                <a:solidFill>
                  <a:schemeClr val="tx1"/>
                </a:solidFill>
                <a:latin typeface="+mn-lt"/>
                <a:ea typeface="Arial" charset="0"/>
                <a:cs typeface="+mn-cs"/>
              </a:defRPr>
            </a:lvl7pPr>
            <a:lvl8pPr marL="3717925" indent="-260350" algn="l" defTabSz="1042988" rtl="0" eaLnBrk="1" fontAlgn="base" hangingPunct="1">
              <a:spcBef>
                <a:spcPct val="20000"/>
              </a:spcBef>
              <a:spcAft>
                <a:spcPct val="0"/>
              </a:spcAft>
              <a:buFont typeface="Arial" charset="0"/>
              <a:defRPr sz="2300">
                <a:solidFill>
                  <a:schemeClr val="tx1"/>
                </a:solidFill>
                <a:latin typeface="+mn-lt"/>
                <a:ea typeface="Arial" charset="0"/>
                <a:cs typeface="+mn-cs"/>
              </a:defRPr>
            </a:lvl8pPr>
            <a:lvl9pPr marL="4175125" indent="-260350" algn="l" defTabSz="1042988" rtl="0" eaLnBrk="1" fontAlgn="base" hangingPunct="1">
              <a:spcBef>
                <a:spcPct val="20000"/>
              </a:spcBef>
              <a:spcAft>
                <a:spcPct val="0"/>
              </a:spcAft>
              <a:buFont typeface="Arial" charset="0"/>
              <a:defRPr sz="2300">
                <a:solidFill>
                  <a:schemeClr val="tx1"/>
                </a:solidFill>
                <a:latin typeface="+mn-lt"/>
                <a:ea typeface="Arial" charset="0"/>
                <a:cs typeface="+mn-cs"/>
              </a:defRPr>
            </a:lvl9pPr>
          </a:lstStyle>
          <a:p>
            <a:pPr marL="0" indent="0">
              <a:buNone/>
            </a:pPr>
            <a:r>
              <a:rPr lang="fr-FR" sz="1400" kern="0"/>
              <a:t>Option 2: Proxy</a:t>
            </a:r>
          </a:p>
          <a:p>
            <a:endParaRPr lang="fr-FR" sz="1800" kern="0"/>
          </a:p>
        </p:txBody>
      </p:sp>
      <p:sp>
        <p:nvSpPr>
          <p:cNvPr id="11" name="Rectangle 10">
            <a:extLst>
              <a:ext uri="{FF2B5EF4-FFF2-40B4-BE49-F238E27FC236}">
                <a16:creationId xmlns:a16="http://schemas.microsoft.com/office/drawing/2014/main" id="{BAD25CBC-ED0F-19C8-60C2-72B05B833B9A}"/>
              </a:ext>
            </a:extLst>
          </p:cNvPr>
          <p:cNvSpPr/>
          <p:nvPr/>
        </p:nvSpPr>
        <p:spPr>
          <a:xfrm>
            <a:off x="5130676" y="5227604"/>
            <a:ext cx="5562724" cy="433730"/>
          </a:xfrm>
          <a:prstGeom prst="rect">
            <a:avLst/>
          </a:prstGeom>
          <a:solidFill>
            <a:schemeClr val="accent2">
              <a:lumMod val="75000"/>
            </a:schemeClr>
          </a:solidFill>
          <a:ln>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400" b="1">
                <a:solidFill>
                  <a:schemeClr val="bg1"/>
                </a:solidFill>
                <a:latin typeface="+mj-lt"/>
                <a:ea typeface="Roboto Black" panose="02000000000000000000" pitchFamily="2" charset="0"/>
                <a:cs typeface="Roboto Black" panose="02000000000000000000" pitchFamily="2" charset="0"/>
              </a:rPr>
              <a:t>Reporting challenges</a:t>
            </a:r>
            <a:endParaRPr lang="en-US" sz="2800" b="1">
              <a:solidFill>
                <a:schemeClr val="bg1"/>
              </a:solidFill>
              <a:latin typeface="+mj-lt"/>
              <a:ea typeface="Roboto Black" panose="02000000000000000000" pitchFamily="2" charset="0"/>
              <a:cs typeface="Roboto Black" panose="02000000000000000000" pitchFamily="2" charset="0"/>
            </a:endParaRPr>
          </a:p>
        </p:txBody>
      </p:sp>
      <p:sp>
        <p:nvSpPr>
          <p:cNvPr id="12" name="Rectangle : coins arrondis 11">
            <a:extLst>
              <a:ext uri="{FF2B5EF4-FFF2-40B4-BE49-F238E27FC236}">
                <a16:creationId xmlns:a16="http://schemas.microsoft.com/office/drawing/2014/main" id="{9006AD37-A6DA-03D5-414B-01E85E2DA409}"/>
              </a:ext>
            </a:extLst>
          </p:cNvPr>
          <p:cNvSpPr/>
          <p:nvPr/>
        </p:nvSpPr>
        <p:spPr>
          <a:xfrm>
            <a:off x="3042444" y="5796855"/>
            <a:ext cx="2019903" cy="796293"/>
          </a:xfrm>
          <a:prstGeom prst="roundRect">
            <a:avLst/>
          </a:prstGeom>
          <a:noFill/>
          <a:ln w="28575">
            <a:solidFill>
              <a:schemeClr val="accent5"/>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239009839"/>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animBg="1"/>
      <p:bldP spid="11" grpId="0" animBg="1"/>
    </p:bldLst>
  </p:timing>
</p:sld>
</file>

<file path=ppt/slides/slide5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5B715362-D8D3-9668-8F3D-130006CCB362}"/>
              </a:ext>
            </a:extLst>
          </p:cNvPr>
          <p:cNvSpPr>
            <a:spLocks noGrp="1"/>
          </p:cNvSpPr>
          <p:nvPr>
            <p:ph type="title"/>
          </p:nvPr>
        </p:nvSpPr>
        <p:spPr>
          <a:xfrm>
            <a:off x="534987" y="97713"/>
            <a:ext cx="9623425" cy="885130"/>
          </a:xfrm>
        </p:spPr>
        <p:txBody>
          <a:bodyPr/>
          <a:lstStyle/>
          <a:p>
            <a:r>
              <a:rPr lang="fr-FR" sz="2000">
                <a:solidFill>
                  <a:srgbClr val="004084"/>
                </a:solidFill>
              </a:rPr>
              <a:t>Indicator G-4 – </a:t>
            </a:r>
            <a:r>
              <a:rPr lang="en-FR" sz="2000">
                <a:solidFill>
                  <a:srgbClr val="004084"/>
                </a:solidFill>
                <a:latin typeface="Roboto" panose="02000000000000000000" pitchFamily="2" charset="0"/>
                <a:ea typeface="Times New Roman" panose="02020603050405020304" pitchFamily="18" charset="0"/>
                <a:cs typeface="Calibri" panose="020F0502020204030204" pitchFamily="34" charset="0"/>
              </a:rPr>
              <a:t>Percentage of local governments having a plan to act on early warnings</a:t>
            </a:r>
            <a:endParaRPr lang="fr-FR" sz="2000">
              <a:solidFill>
                <a:srgbClr val="004084"/>
              </a:solidFill>
            </a:endParaRPr>
          </a:p>
        </p:txBody>
      </p:sp>
      <p:sp>
        <p:nvSpPr>
          <p:cNvPr id="7" name="Espace réservé du contenu 2">
            <a:extLst>
              <a:ext uri="{FF2B5EF4-FFF2-40B4-BE49-F238E27FC236}">
                <a16:creationId xmlns:a16="http://schemas.microsoft.com/office/drawing/2014/main" id="{E0A6BD4E-B6FA-D4E3-74A2-CD7968499E71}"/>
              </a:ext>
            </a:extLst>
          </p:cNvPr>
          <p:cNvSpPr txBox="1">
            <a:spLocks/>
          </p:cNvSpPr>
          <p:nvPr/>
        </p:nvSpPr>
        <p:spPr bwMode="auto">
          <a:xfrm>
            <a:off x="5122303" y="1810169"/>
            <a:ext cx="5571097" cy="542684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0" tIns="52153" rIns="104306" bIns="52153" numCol="1" anchor="t" anchorCtr="0" compatLnSpc="1">
            <a:prstTxWarp prst="textNoShape">
              <a:avLst/>
            </a:prstTxWarp>
          </a:bodyPr>
          <a:lstStyle>
            <a:lvl1pPr marL="342900" indent="-342900" algn="l" defTabSz="1042988" rtl="0" eaLnBrk="1" fontAlgn="base" hangingPunct="1">
              <a:lnSpc>
                <a:spcPct val="120000"/>
              </a:lnSpc>
              <a:spcBef>
                <a:spcPct val="20000"/>
              </a:spcBef>
              <a:spcAft>
                <a:spcPct val="0"/>
              </a:spcAft>
              <a:buClr>
                <a:srgbClr val="FF9933"/>
              </a:buClr>
              <a:buFont typeface="Wingdings" panose="05000000000000000000" pitchFamily="2" charset="2"/>
              <a:buChar char="§"/>
              <a:defRPr sz="2000">
                <a:solidFill>
                  <a:srgbClr val="004084"/>
                </a:solidFill>
                <a:latin typeface="Roboto" panose="02000000000000000000" pitchFamily="2" charset="0"/>
                <a:ea typeface="Roboto" panose="02000000000000000000" pitchFamily="2" charset="0"/>
                <a:cs typeface="Roboto" panose="02000000000000000000" pitchFamily="2" charset="0"/>
              </a:defRPr>
            </a:lvl1pPr>
            <a:lvl2pPr marL="800100" indent="-342900" algn="l" defTabSz="1042988" rtl="0" eaLnBrk="1" fontAlgn="base" hangingPunct="1">
              <a:lnSpc>
                <a:spcPct val="120000"/>
              </a:lnSpc>
              <a:spcBef>
                <a:spcPct val="20000"/>
              </a:spcBef>
              <a:spcAft>
                <a:spcPct val="0"/>
              </a:spcAft>
              <a:buClr>
                <a:srgbClr val="004084"/>
              </a:buClr>
              <a:buFont typeface="Roboto" panose="02000000000000000000" pitchFamily="2" charset="0"/>
              <a:buChar char="−"/>
              <a:defRPr sz="1800">
                <a:solidFill>
                  <a:srgbClr val="004084"/>
                </a:solidFill>
                <a:latin typeface="Roboto" panose="02000000000000000000" pitchFamily="2" charset="0"/>
                <a:ea typeface="Roboto" panose="02000000000000000000" pitchFamily="2" charset="0"/>
                <a:cs typeface="Roboto" panose="02000000000000000000" pitchFamily="2" charset="0"/>
              </a:defRPr>
            </a:lvl2pPr>
            <a:lvl3pPr marL="1200150" indent="-285750" algn="l" defTabSz="1042988" rtl="0" eaLnBrk="1" fontAlgn="base" hangingPunct="1">
              <a:lnSpc>
                <a:spcPct val="120000"/>
              </a:lnSpc>
              <a:spcBef>
                <a:spcPct val="20000"/>
              </a:spcBef>
              <a:spcAft>
                <a:spcPct val="0"/>
              </a:spcAft>
              <a:buFont typeface="Roboto" panose="02000000000000000000" pitchFamily="2" charset="0"/>
              <a:buChar char="−"/>
              <a:defRPr sz="1600" i="0">
                <a:solidFill>
                  <a:srgbClr val="004084"/>
                </a:solidFill>
                <a:latin typeface="Roboto" panose="02000000000000000000" pitchFamily="2" charset="0"/>
                <a:ea typeface="Roboto" panose="02000000000000000000" pitchFamily="2" charset="0"/>
                <a:cs typeface="Roboto" panose="02000000000000000000" pitchFamily="2" charset="0"/>
              </a:defRPr>
            </a:lvl3pPr>
            <a:lvl4pPr marL="1824038" indent="-260350" algn="l" defTabSz="1042988" rtl="0" eaLnBrk="1" fontAlgn="base" hangingPunct="1">
              <a:spcBef>
                <a:spcPct val="20000"/>
              </a:spcBef>
              <a:spcAft>
                <a:spcPct val="0"/>
              </a:spcAft>
              <a:buFont typeface="Arial" charset="0"/>
              <a:defRPr sz="2300">
                <a:solidFill>
                  <a:schemeClr val="tx1"/>
                </a:solidFill>
                <a:latin typeface="+mn-lt"/>
                <a:ea typeface="Arial" charset="0"/>
                <a:cs typeface="+mn-cs"/>
              </a:defRPr>
            </a:lvl4pPr>
            <a:lvl5pPr marL="2346325" indent="-260350" algn="l" defTabSz="1042988" rtl="0" eaLnBrk="1" fontAlgn="base" hangingPunct="1">
              <a:spcBef>
                <a:spcPct val="20000"/>
              </a:spcBef>
              <a:spcAft>
                <a:spcPct val="0"/>
              </a:spcAft>
              <a:buFont typeface="Arial" charset="0"/>
              <a:defRPr sz="2300">
                <a:solidFill>
                  <a:schemeClr val="tx1"/>
                </a:solidFill>
                <a:latin typeface="+mn-lt"/>
                <a:ea typeface="Arial" charset="0"/>
                <a:cs typeface="+mn-cs"/>
              </a:defRPr>
            </a:lvl5pPr>
            <a:lvl6pPr marL="2803525" indent="-260350" algn="l" defTabSz="1042988" rtl="0" eaLnBrk="1" fontAlgn="base" hangingPunct="1">
              <a:spcBef>
                <a:spcPct val="20000"/>
              </a:spcBef>
              <a:spcAft>
                <a:spcPct val="0"/>
              </a:spcAft>
              <a:buFont typeface="Arial" charset="0"/>
              <a:defRPr sz="2300">
                <a:solidFill>
                  <a:schemeClr val="tx1"/>
                </a:solidFill>
                <a:latin typeface="+mn-lt"/>
                <a:ea typeface="Arial" charset="0"/>
                <a:cs typeface="+mn-cs"/>
              </a:defRPr>
            </a:lvl6pPr>
            <a:lvl7pPr marL="3260725" indent="-260350" algn="l" defTabSz="1042988" rtl="0" eaLnBrk="1" fontAlgn="base" hangingPunct="1">
              <a:spcBef>
                <a:spcPct val="20000"/>
              </a:spcBef>
              <a:spcAft>
                <a:spcPct val="0"/>
              </a:spcAft>
              <a:buFont typeface="Arial" charset="0"/>
              <a:defRPr sz="2300">
                <a:solidFill>
                  <a:schemeClr val="tx1"/>
                </a:solidFill>
                <a:latin typeface="+mn-lt"/>
                <a:ea typeface="Arial" charset="0"/>
                <a:cs typeface="+mn-cs"/>
              </a:defRPr>
            </a:lvl7pPr>
            <a:lvl8pPr marL="3717925" indent="-260350" algn="l" defTabSz="1042988" rtl="0" eaLnBrk="1" fontAlgn="base" hangingPunct="1">
              <a:spcBef>
                <a:spcPct val="20000"/>
              </a:spcBef>
              <a:spcAft>
                <a:spcPct val="0"/>
              </a:spcAft>
              <a:buFont typeface="Arial" charset="0"/>
              <a:defRPr sz="2300">
                <a:solidFill>
                  <a:schemeClr val="tx1"/>
                </a:solidFill>
                <a:latin typeface="+mn-lt"/>
                <a:ea typeface="Arial" charset="0"/>
                <a:cs typeface="+mn-cs"/>
              </a:defRPr>
            </a:lvl8pPr>
            <a:lvl9pPr marL="4175125" indent="-260350" algn="l" defTabSz="1042988" rtl="0" eaLnBrk="1" fontAlgn="base" hangingPunct="1">
              <a:spcBef>
                <a:spcPct val="20000"/>
              </a:spcBef>
              <a:spcAft>
                <a:spcPct val="0"/>
              </a:spcAft>
              <a:buFont typeface="Arial" charset="0"/>
              <a:defRPr sz="2300">
                <a:solidFill>
                  <a:schemeClr val="tx1"/>
                </a:solidFill>
                <a:latin typeface="+mn-lt"/>
                <a:ea typeface="Arial" charset="0"/>
                <a:cs typeface="+mn-cs"/>
              </a:defRPr>
            </a:lvl9pPr>
          </a:lstStyle>
          <a:p>
            <a:pPr>
              <a:spcBef>
                <a:spcPts val="1032"/>
              </a:spcBef>
            </a:pPr>
            <a:r>
              <a:rPr lang="fr-FR" sz="1800" kern="0"/>
              <a:t>Countries </a:t>
            </a:r>
            <a:r>
              <a:rPr lang="fr-FR" sz="1800" kern="0" err="1"/>
              <a:t>indicate</a:t>
            </a:r>
            <a:r>
              <a:rPr lang="fr-FR" sz="1800" kern="0"/>
              <a:t> the </a:t>
            </a:r>
            <a:r>
              <a:rPr lang="fr-FR" sz="1800" kern="0" err="1"/>
              <a:t>number</a:t>
            </a:r>
            <a:r>
              <a:rPr lang="fr-FR" sz="1800" kern="0"/>
              <a:t> of local plans and the total </a:t>
            </a:r>
            <a:r>
              <a:rPr lang="fr-FR" sz="1800" kern="0" err="1"/>
              <a:t>number</a:t>
            </a:r>
            <a:r>
              <a:rPr lang="fr-FR" sz="1800" kern="0"/>
              <a:t> of local </a:t>
            </a:r>
            <a:r>
              <a:rPr lang="fr-FR" sz="1800" kern="0" err="1"/>
              <a:t>governments</a:t>
            </a:r>
            <a:endParaRPr lang="fr-FR" sz="1800" kern="0"/>
          </a:p>
          <a:p>
            <a:pPr>
              <a:spcBef>
                <a:spcPts val="1032"/>
              </a:spcBef>
            </a:pPr>
            <a:r>
              <a:rPr lang="fr-FR" sz="1800" kern="0"/>
              <a:t>2 options: simple or </a:t>
            </a:r>
            <a:r>
              <a:rPr lang="fr-FR" sz="1800" kern="0" err="1"/>
              <a:t>detailed</a:t>
            </a:r>
            <a:r>
              <a:rPr lang="fr-FR" sz="1800" kern="0"/>
              <a:t>.</a:t>
            </a:r>
          </a:p>
          <a:p>
            <a:pPr>
              <a:spcBef>
                <a:spcPts val="1032"/>
              </a:spcBef>
            </a:pPr>
            <a:r>
              <a:rPr lang="fr-FR" sz="1800" b="1" kern="0"/>
              <a:t>Most countries select Option 2– </a:t>
            </a:r>
            <a:r>
              <a:rPr lang="fr-FR" sz="1800" b="1" kern="0" err="1"/>
              <a:t>Detailed</a:t>
            </a:r>
            <a:r>
              <a:rPr lang="fr-FR" sz="1800" b="1" kern="0"/>
              <a:t> </a:t>
            </a:r>
            <a:r>
              <a:rPr lang="fr-FR" sz="1800" kern="0"/>
              <a:t>(</a:t>
            </a:r>
            <a:r>
              <a:rPr lang="fr-FR" sz="1800" kern="0" err="1"/>
              <a:t>recommended</a:t>
            </a:r>
            <a:r>
              <a:rPr lang="fr-FR" sz="1800" kern="0"/>
              <a:t>)</a:t>
            </a:r>
            <a:endParaRPr lang="fr-FR" sz="1800" b="1" kern="0">
              <a:solidFill>
                <a:schemeClr val="accent2">
                  <a:lumMod val="75000"/>
                </a:schemeClr>
              </a:solidFill>
            </a:endParaRPr>
          </a:p>
          <a:p>
            <a:pPr marL="0" indent="0">
              <a:spcBef>
                <a:spcPts val="1032"/>
              </a:spcBef>
              <a:buNone/>
            </a:pPr>
            <a:endParaRPr lang="fr-FR" sz="1800" b="1" kern="0">
              <a:solidFill>
                <a:schemeClr val="accent2">
                  <a:lumMod val="75000"/>
                </a:schemeClr>
              </a:solidFill>
            </a:endParaRPr>
          </a:p>
          <a:p>
            <a:pPr>
              <a:spcBef>
                <a:spcPts val="1032"/>
              </a:spcBef>
            </a:pPr>
            <a:endParaRPr lang="fr-FR" sz="1800" b="1" kern="0">
              <a:solidFill>
                <a:schemeClr val="accent2">
                  <a:lumMod val="75000"/>
                </a:schemeClr>
              </a:solidFill>
            </a:endParaRPr>
          </a:p>
          <a:p>
            <a:pPr>
              <a:spcBef>
                <a:spcPts val="1032"/>
              </a:spcBef>
            </a:pPr>
            <a:r>
              <a:rPr lang="fr-FR" sz="1800" kern="0"/>
              <a:t>For option 2 (</a:t>
            </a:r>
            <a:r>
              <a:rPr lang="fr-FR" sz="1800" kern="0" err="1"/>
              <a:t>detailed</a:t>
            </a:r>
            <a:r>
              <a:rPr lang="fr-FR" sz="1800" kern="0"/>
              <a:t>), countries </a:t>
            </a:r>
            <a:r>
              <a:rPr lang="fr-FR" sz="1800" kern="0" err="1"/>
              <a:t>need</a:t>
            </a:r>
            <a:r>
              <a:rPr lang="fr-FR" sz="1800" kern="0"/>
              <a:t> </a:t>
            </a:r>
            <a:r>
              <a:rPr lang="fr-FR" sz="1800" b="1" kern="0"/>
              <a:t>to </a:t>
            </a:r>
            <a:r>
              <a:rPr lang="fr-FR" sz="1800" b="1" kern="0" err="1"/>
              <a:t>assess</a:t>
            </a:r>
            <a:r>
              <a:rPr lang="fr-FR" sz="1800" b="1" kern="0"/>
              <a:t> the </a:t>
            </a:r>
            <a:r>
              <a:rPr lang="fr-FR" sz="1800" b="1" kern="0" err="1"/>
              <a:t>quality</a:t>
            </a:r>
            <a:r>
              <a:rPr lang="fr-FR" sz="1800" b="1" kern="0"/>
              <a:t> of</a:t>
            </a:r>
            <a:r>
              <a:rPr lang="fr-FR" sz="1800" b="1" kern="0">
                <a:solidFill>
                  <a:schemeClr val="bg1"/>
                </a:solidFill>
              </a:rPr>
              <a:t> </a:t>
            </a:r>
            <a:r>
              <a:rPr lang="fr-FR" sz="1800" b="1" kern="0" err="1">
                <a:solidFill>
                  <a:schemeClr val="bg1"/>
                </a:solidFill>
                <a:highlight>
                  <a:srgbClr val="004084"/>
                </a:highlight>
              </a:rPr>
              <a:t>each</a:t>
            </a:r>
            <a:r>
              <a:rPr lang="fr-FR" sz="1800" b="1" kern="0">
                <a:solidFill>
                  <a:schemeClr val="bg1"/>
                </a:solidFill>
                <a:highlight>
                  <a:srgbClr val="004084"/>
                </a:highlight>
              </a:rPr>
              <a:t> plan.</a:t>
            </a:r>
            <a:r>
              <a:rPr lang="fr-FR" sz="1800" b="1" kern="0"/>
              <a:t> If not, the </a:t>
            </a:r>
            <a:r>
              <a:rPr lang="fr-FR" sz="1800" b="1" kern="0" err="1"/>
              <a:t>indicator</a:t>
            </a:r>
            <a:r>
              <a:rPr lang="fr-FR" sz="1800" b="1" kern="0"/>
              <a:t> </a:t>
            </a:r>
            <a:r>
              <a:rPr lang="fr-FR" sz="1800" b="1" kern="0" err="1"/>
              <a:t>will</a:t>
            </a:r>
            <a:r>
              <a:rPr lang="fr-FR" sz="1800" b="1" kern="0"/>
              <a:t> </a:t>
            </a:r>
            <a:r>
              <a:rPr lang="fr-FR" sz="1800" b="1" u="sng" kern="0"/>
              <a:t>not</a:t>
            </a:r>
            <a:r>
              <a:rPr lang="fr-FR" sz="1800" b="1" kern="0"/>
              <a:t> </a:t>
            </a:r>
            <a:r>
              <a:rPr lang="fr-FR" sz="1800" b="1" kern="0" err="1"/>
              <a:t>be</a:t>
            </a:r>
            <a:r>
              <a:rPr lang="fr-FR" sz="1800" b="1" kern="0"/>
              <a:t> </a:t>
            </a:r>
            <a:r>
              <a:rPr lang="fr-FR" sz="1800" b="1" kern="0" err="1"/>
              <a:t>calculated</a:t>
            </a:r>
            <a:r>
              <a:rPr lang="fr-FR" sz="1800" b="1" kern="0"/>
              <a:t>. </a:t>
            </a:r>
          </a:p>
          <a:p>
            <a:pPr>
              <a:spcBef>
                <a:spcPts val="1032"/>
              </a:spcBef>
            </a:pPr>
            <a:r>
              <a:rPr lang="fr-FR" sz="1800" kern="0" err="1"/>
              <a:t>Currently</a:t>
            </a:r>
            <a:r>
              <a:rPr lang="fr-FR" sz="1800" b="1" kern="0"/>
              <a:t>,</a:t>
            </a:r>
            <a:r>
              <a:rPr lang="fr-FR" sz="1800" kern="0"/>
              <a:t> </a:t>
            </a:r>
            <a:r>
              <a:rPr lang="fr-FR" sz="1800" kern="0" err="1"/>
              <a:t>almost</a:t>
            </a:r>
            <a:r>
              <a:rPr lang="fr-FR" sz="1800" kern="0"/>
              <a:t> all of the countries </a:t>
            </a:r>
            <a:r>
              <a:rPr lang="fr-FR" sz="1800" kern="0" err="1"/>
              <a:t>who</a:t>
            </a:r>
            <a:r>
              <a:rPr lang="fr-FR" sz="1800" kern="0"/>
              <a:t> chose the </a:t>
            </a:r>
            <a:r>
              <a:rPr lang="fr-FR" sz="1800" kern="0" err="1"/>
              <a:t>recommended</a:t>
            </a:r>
            <a:r>
              <a:rPr lang="fr-FR" sz="1800" kern="0"/>
              <a:t> option </a:t>
            </a:r>
            <a:r>
              <a:rPr lang="fr-FR" sz="1800" kern="0" err="1"/>
              <a:t>didn’t</a:t>
            </a:r>
            <a:r>
              <a:rPr lang="fr-FR" sz="1800" kern="0"/>
              <a:t> </a:t>
            </a:r>
            <a:r>
              <a:rPr lang="fr-FR" sz="1800" kern="0" err="1"/>
              <a:t>provide</a:t>
            </a:r>
            <a:r>
              <a:rPr lang="fr-FR" sz="1800" kern="0"/>
              <a:t> </a:t>
            </a:r>
            <a:r>
              <a:rPr lang="fr-FR" sz="1800" kern="0" err="1"/>
              <a:t>this</a:t>
            </a:r>
            <a:r>
              <a:rPr lang="fr-FR" sz="1800" kern="0"/>
              <a:t> information. </a:t>
            </a:r>
            <a:r>
              <a:rPr lang="fr-FR" sz="1800" kern="0">
                <a:sym typeface="Wingdings" pitchFamily="2" charset="2"/>
              </a:rPr>
              <a:t> </a:t>
            </a:r>
            <a:r>
              <a:rPr lang="fr-FR" sz="1800" b="1" kern="0">
                <a:sym typeface="Wingdings" pitchFamily="2" charset="2"/>
              </a:rPr>
              <a:t>Change the </a:t>
            </a:r>
            <a:r>
              <a:rPr lang="fr-FR" sz="1800" b="1" kern="0" err="1">
                <a:sym typeface="Wingdings" pitchFamily="2" charset="2"/>
              </a:rPr>
              <a:t>reporting</a:t>
            </a:r>
            <a:r>
              <a:rPr lang="fr-FR" sz="1800" b="1" kern="0">
                <a:sym typeface="Wingdings" pitchFamily="2" charset="2"/>
              </a:rPr>
              <a:t> option</a:t>
            </a:r>
            <a:r>
              <a:rPr lang="fr-FR" sz="1800" kern="0">
                <a:sym typeface="Wingdings" pitchFamily="2" charset="2"/>
              </a:rPr>
              <a:t>.</a:t>
            </a:r>
            <a:endParaRPr lang="fr-FR" sz="1800" kern="0"/>
          </a:p>
          <a:p>
            <a:endParaRPr lang="fr-FR" sz="1800" kern="0"/>
          </a:p>
        </p:txBody>
      </p:sp>
      <p:sp>
        <p:nvSpPr>
          <p:cNvPr id="8" name="Rectangle 7">
            <a:extLst>
              <a:ext uri="{FF2B5EF4-FFF2-40B4-BE49-F238E27FC236}">
                <a16:creationId xmlns:a16="http://schemas.microsoft.com/office/drawing/2014/main" id="{A2282FA3-3B44-0A6F-2358-304FA1C90B19}"/>
              </a:ext>
            </a:extLst>
          </p:cNvPr>
          <p:cNvSpPr/>
          <p:nvPr/>
        </p:nvSpPr>
        <p:spPr>
          <a:xfrm>
            <a:off x="5122303" y="1124572"/>
            <a:ext cx="5685557" cy="423812"/>
          </a:xfrm>
          <a:prstGeom prst="rect">
            <a:avLst/>
          </a:prstGeom>
          <a:solidFill>
            <a:schemeClr val="accent6">
              <a:lumMod val="60000"/>
              <a:lumOff val="40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400" b="1">
                <a:solidFill>
                  <a:srgbClr val="154F86"/>
                </a:solidFill>
                <a:latin typeface="+mj-lt"/>
                <a:ea typeface="Roboto Black" panose="02000000000000000000" pitchFamily="2" charset="0"/>
                <a:cs typeface="Roboto Black" panose="02000000000000000000" pitchFamily="2" charset="0"/>
              </a:rPr>
              <a:t>Key messages</a:t>
            </a:r>
            <a:endParaRPr lang="en-GB" sz="2800" b="1">
              <a:solidFill>
                <a:srgbClr val="154F86"/>
              </a:solidFill>
              <a:latin typeface="+mj-lt"/>
              <a:ea typeface="Roboto Black" panose="02000000000000000000" pitchFamily="2" charset="0"/>
              <a:cs typeface="Roboto Black" panose="02000000000000000000" pitchFamily="2" charset="0"/>
            </a:endParaRPr>
          </a:p>
        </p:txBody>
      </p:sp>
      <p:pic>
        <p:nvPicPr>
          <p:cNvPr id="10" name="Image 9">
            <a:extLst>
              <a:ext uri="{FF2B5EF4-FFF2-40B4-BE49-F238E27FC236}">
                <a16:creationId xmlns:a16="http://schemas.microsoft.com/office/drawing/2014/main" id="{7104AFCD-1E07-0466-CAC6-C09ED3B1BE80}"/>
              </a:ext>
            </a:extLst>
          </p:cNvPr>
          <p:cNvPicPr>
            <a:picLocks noChangeAspect="1"/>
          </p:cNvPicPr>
          <p:nvPr/>
        </p:nvPicPr>
        <p:blipFill rotWithShape="1">
          <a:blip r:embed="rId2" cstate="screen">
            <a:extLst>
              <a:ext uri="{28A0092B-C50C-407E-A947-70E740481C1C}">
                <a14:useLocalDpi xmlns:a14="http://schemas.microsoft.com/office/drawing/2010/main" val="0"/>
              </a:ext>
            </a:extLst>
          </a:blip>
          <a:srcRect r="-664"/>
          <a:stretch/>
        </p:blipFill>
        <p:spPr>
          <a:xfrm>
            <a:off x="234132" y="1461406"/>
            <a:ext cx="4716680" cy="1531913"/>
          </a:xfrm>
          <a:prstGeom prst="rect">
            <a:avLst/>
          </a:prstGeom>
        </p:spPr>
      </p:pic>
      <p:sp>
        <p:nvSpPr>
          <p:cNvPr id="11" name="Espace réservé du contenu 2">
            <a:extLst>
              <a:ext uri="{FF2B5EF4-FFF2-40B4-BE49-F238E27FC236}">
                <a16:creationId xmlns:a16="http://schemas.microsoft.com/office/drawing/2014/main" id="{5B8210CC-B33B-6969-7396-C14D9B02F6B6}"/>
              </a:ext>
            </a:extLst>
          </p:cNvPr>
          <p:cNvSpPr txBox="1">
            <a:spLocks/>
          </p:cNvSpPr>
          <p:nvPr/>
        </p:nvSpPr>
        <p:spPr bwMode="auto">
          <a:xfrm>
            <a:off x="397732" y="3026703"/>
            <a:ext cx="3078136" cy="56075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0" tIns="52153" rIns="104306" bIns="52153" numCol="1" anchor="t" anchorCtr="0" compatLnSpc="1">
            <a:prstTxWarp prst="textNoShape">
              <a:avLst/>
            </a:prstTxWarp>
          </a:bodyPr>
          <a:lstStyle>
            <a:lvl1pPr marL="342900" indent="-342900" algn="l" defTabSz="1042988" rtl="0" eaLnBrk="1" fontAlgn="base" hangingPunct="1">
              <a:lnSpc>
                <a:spcPct val="120000"/>
              </a:lnSpc>
              <a:spcBef>
                <a:spcPct val="20000"/>
              </a:spcBef>
              <a:spcAft>
                <a:spcPct val="0"/>
              </a:spcAft>
              <a:buClr>
                <a:srgbClr val="FF9933"/>
              </a:buClr>
              <a:buFont typeface="Wingdings" panose="05000000000000000000" pitchFamily="2" charset="2"/>
              <a:buChar char="§"/>
              <a:defRPr sz="2000">
                <a:solidFill>
                  <a:srgbClr val="004084"/>
                </a:solidFill>
                <a:latin typeface="Roboto" panose="02000000000000000000" pitchFamily="2" charset="0"/>
                <a:ea typeface="Roboto" panose="02000000000000000000" pitchFamily="2" charset="0"/>
                <a:cs typeface="Roboto" panose="02000000000000000000" pitchFamily="2" charset="0"/>
              </a:defRPr>
            </a:lvl1pPr>
            <a:lvl2pPr marL="800100" indent="-342900" algn="l" defTabSz="1042988" rtl="0" eaLnBrk="1" fontAlgn="base" hangingPunct="1">
              <a:lnSpc>
                <a:spcPct val="120000"/>
              </a:lnSpc>
              <a:spcBef>
                <a:spcPct val="20000"/>
              </a:spcBef>
              <a:spcAft>
                <a:spcPct val="0"/>
              </a:spcAft>
              <a:buClr>
                <a:srgbClr val="004084"/>
              </a:buClr>
              <a:buFont typeface="Roboto" panose="02000000000000000000" pitchFamily="2" charset="0"/>
              <a:buChar char="−"/>
              <a:defRPr sz="1800">
                <a:solidFill>
                  <a:srgbClr val="004084"/>
                </a:solidFill>
                <a:latin typeface="Roboto" panose="02000000000000000000" pitchFamily="2" charset="0"/>
                <a:ea typeface="Roboto" panose="02000000000000000000" pitchFamily="2" charset="0"/>
                <a:cs typeface="Roboto" panose="02000000000000000000" pitchFamily="2" charset="0"/>
              </a:defRPr>
            </a:lvl2pPr>
            <a:lvl3pPr marL="1200150" indent="-285750" algn="l" defTabSz="1042988" rtl="0" eaLnBrk="1" fontAlgn="base" hangingPunct="1">
              <a:lnSpc>
                <a:spcPct val="120000"/>
              </a:lnSpc>
              <a:spcBef>
                <a:spcPct val="20000"/>
              </a:spcBef>
              <a:spcAft>
                <a:spcPct val="0"/>
              </a:spcAft>
              <a:buFont typeface="Roboto" panose="02000000000000000000" pitchFamily="2" charset="0"/>
              <a:buChar char="−"/>
              <a:defRPr sz="1600" i="0">
                <a:solidFill>
                  <a:srgbClr val="004084"/>
                </a:solidFill>
                <a:latin typeface="Roboto" panose="02000000000000000000" pitchFamily="2" charset="0"/>
                <a:ea typeface="Roboto" panose="02000000000000000000" pitchFamily="2" charset="0"/>
                <a:cs typeface="Roboto" panose="02000000000000000000" pitchFamily="2" charset="0"/>
              </a:defRPr>
            </a:lvl3pPr>
            <a:lvl4pPr marL="1824038" indent="-260350" algn="l" defTabSz="1042988" rtl="0" eaLnBrk="1" fontAlgn="base" hangingPunct="1">
              <a:spcBef>
                <a:spcPct val="20000"/>
              </a:spcBef>
              <a:spcAft>
                <a:spcPct val="0"/>
              </a:spcAft>
              <a:buFont typeface="Arial" charset="0"/>
              <a:defRPr sz="2300">
                <a:solidFill>
                  <a:schemeClr val="tx1"/>
                </a:solidFill>
                <a:latin typeface="+mn-lt"/>
                <a:ea typeface="Arial" charset="0"/>
                <a:cs typeface="+mn-cs"/>
              </a:defRPr>
            </a:lvl4pPr>
            <a:lvl5pPr marL="2346325" indent="-260350" algn="l" defTabSz="1042988" rtl="0" eaLnBrk="1" fontAlgn="base" hangingPunct="1">
              <a:spcBef>
                <a:spcPct val="20000"/>
              </a:spcBef>
              <a:spcAft>
                <a:spcPct val="0"/>
              </a:spcAft>
              <a:buFont typeface="Arial" charset="0"/>
              <a:defRPr sz="2300">
                <a:solidFill>
                  <a:schemeClr val="tx1"/>
                </a:solidFill>
                <a:latin typeface="+mn-lt"/>
                <a:ea typeface="Arial" charset="0"/>
                <a:cs typeface="+mn-cs"/>
              </a:defRPr>
            </a:lvl5pPr>
            <a:lvl6pPr marL="2803525" indent="-260350" algn="l" defTabSz="1042988" rtl="0" eaLnBrk="1" fontAlgn="base" hangingPunct="1">
              <a:spcBef>
                <a:spcPct val="20000"/>
              </a:spcBef>
              <a:spcAft>
                <a:spcPct val="0"/>
              </a:spcAft>
              <a:buFont typeface="Arial" charset="0"/>
              <a:defRPr sz="2300">
                <a:solidFill>
                  <a:schemeClr val="tx1"/>
                </a:solidFill>
                <a:latin typeface="+mn-lt"/>
                <a:ea typeface="Arial" charset="0"/>
                <a:cs typeface="+mn-cs"/>
              </a:defRPr>
            </a:lvl6pPr>
            <a:lvl7pPr marL="3260725" indent="-260350" algn="l" defTabSz="1042988" rtl="0" eaLnBrk="1" fontAlgn="base" hangingPunct="1">
              <a:spcBef>
                <a:spcPct val="20000"/>
              </a:spcBef>
              <a:spcAft>
                <a:spcPct val="0"/>
              </a:spcAft>
              <a:buFont typeface="Arial" charset="0"/>
              <a:defRPr sz="2300">
                <a:solidFill>
                  <a:schemeClr val="tx1"/>
                </a:solidFill>
                <a:latin typeface="+mn-lt"/>
                <a:ea typeface="Arial" charset="0"/>
                <a:cs typeface="+mn-cs"/>
              </a:defRPr>
            </a:lvl7pPr>
            <a:lvl8pPr marL="3717925" indent="-260350" algn="l" defTabSz="1042988" rtl="0" eaLnBrk="1" fontAlgn="base" hangingPunct="1">
              <a:spcBef>
                <a:spcPct val="20000"/>
              </a:spcBef>
              <a:spcAft>
                <a:spcPct val="0"/>
              </a:spcAft>
              <a:buFont typeface="Arial" charset="0"/>
              <a:defRPr sz="2300">
                <a:solidFill>
                  <a:schemeClr val="tx1"/>
                </a:solidFill>
                <a:latin typeface="+mn-lt"/>
                <a:ea typeface="Arial" charset="0"/>
                <a:cs typeface="+mn-cs"/>
              </a:defRPr>
            </a:lvl8pPr>
            <a:lvl9pPr marL="4175125" indent="-260350" algn="l" defTabSz="1042988" rtl="0" eaLnBrk="1" fontAlgn="base" hangingPunct="1">
              <a:spcBef>
                <a:spcPct val="20000"/>
              </a:spcBef>
              <a:spcAft>
                <a:spcPct val="0"/>
              </a:spcAft>
              <a:buFont typeface="Arial" charset="0"/>
              <a:defRPr sz="2300">
                <a:solidFill>
                  <a:schemeClr val="tx1"/>
                </a:solidFill>
                <a:latin typeface="+mn-lt"/>
                <a:ea typeface="Arial" charset="0"/>
                <a:cs typeface="+mn-cs"/>
              </a:defRPr>
            </a:lvl9pPr>
          </a:lstStyle>
          <a:p>
            <a:pPr marL="0" indent="0">
              <a:buNone/>
            </a:pPr>
            <a:r>
              <a:rPr lang="fr-FR" sz="1400" kern="0"/>
              <a:t>Option 1: </a:t>
            </a:r>
            <a:r>
              <a:rPr lang="fr-FR" sz="1400" kern="0" err="1"/>
              <a:t>Number</a:t>
            </a:r>
            <a:r>
              <a:rPr lang="fr-FR" sz="1400" kern="0"/>
              <a:t> of local plans</a:t>
            </a:r>
          </a:p>
          <a:p>
            <a:endParaRPr lang="fr-FR" sz="1800" kern="0"/>
          </a:p>
        </p:txBody>
      </p:sp>
      <p:sp>
        <p:nvSpPr>
          <p:cNvPr id="12" name="Espace réservé du contenu 2">
            <a:extLst>
              <a:ext uri="{FF2B5EF4-FFF2-40B4-BE49-F238E27FC236}">
                <a16:creationId xmlns:a16="http://schemas.microsoft.com/office/drawing/2014/main" id="{769CF545-DAAA-5C6B-4D33-EDBF92C57B62}"/>
              </a:ext>
            </a:extLst>
          </p:cNvPr>
          <p:cNvSpPr txBox="1">
            <a:spLocks/>
          </p:cNvSpPr>
          <p:nvPr/>
        </p:nvSpPr>
        <p:spPr bwMode="auto">
          <a:xfrm>
            <a:off x="397732" y="6525842"/>
            <a:ext cx="3588114" cy="56075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0" tIns="52153" rIns="104306" bIns="52153" numCol="1" anchor="t" anchorCtr="0" compatLnSpc="1">
            <a:prstTxWarp prst="textNoShape">
              <a:avLst/>
            </a:prstTxWarp>
          </a:bodyPr>
          <a:lstStyle>
            <a:lvl1pPr marL="342900" indent="-342900" algn="l" defTabSz="1042988" rtl="0" eaLnBrk="1" fontAlgn="base" hangingPunct="1">
              <a:lnSpc>
                <a:spcPct val="120000"/>
              </a:lnSpc>
              <a:spcBef>
                <a:spcPct val="20000"/>
              </a:spcBef>
              <a:spcAft>
                <a:spcPct val="0"/>
              </a:spcAft>
              <a:buClr>
                <a:srgbClr val="FF9933"/>
              </a:buClr>
              <a:buFont typeface="Wingdings" panose="05000000000000000000" pitchFamily="2" charset="2"/>
              <a:buChar char="§"/>
              <a:defRPr sz="2000">
                <a:solidFill>
                  <a:srgbClr val="004084"/>
                </a:solidFill>
                <a:latin typeface="Roboto" panose="02000000000000000000" pitchFamily="2" charset="0"/>
                <a:ea typeface="Roboto" panose="02000000000000000000" pitchFamily="2" charset="0"/>
                <a:cs typeface="Roboto" panose="02000000000000000000" pitchFamily="2" charset="0"/>
              </a:defRPr>
            </a:lvl1pPr>
            <a:lvl2pPr marL="800100" indent="-342900" algn="l" defTabSz="1042988" rtl="0" eaLnBrk="1" fontAlgn="base" hangingPunct="1">
              <a:lnSpc>
                <a:spcPct val="120000"/>
              </a:lnSpc>
              <a:spcBef>
                <a:spcPct val="20000"/>
              </a:spcBef>
              <a:spcAft>
                <a:spcPct val="0"/>
              </a:spcAft>
              <a:buClr>
                <a:srgbClr val="004084"/>
              </a:buClr>
              <a:buFont typeface="Roboto" panose="02000000000000000000" pitchFamily="2" charset="0"/>
              <a:buChar char="−"/>
              <a:defRPr sz="1800">
                <a:solidFill>
                  <a:srgbClr val="004084"/>
                </a:solidFill>
                <a:latin typeface="Roboto" panose="02000000000000000000" pitchFamily="2" charset="0"/>
                <a:ea typeface="Roboto" panose="02000000000000000000" pitchFamily="2" charset="0"/>
                <a:cs typeface="Roboto" panose="02000000000000000000" pitchFamily="2" charset="0"/>
              </a:defRPr>
            </a:lvl2pPr>
            <a:lvl3pPr marL="1200150" indent="-285750" algn="l" defTabSz="1042988" rtl="0" eaLnBrk="1" fontAlgn="base" hangingPunct="1">
              <a:lnSpc>
                <a:spcPct val="120000"/>
              </a:lnSpc>
              <a:spcBef>
                <a:spcPct val="20000"/>
              </a:spcBef>
              <a:spcAft>
                <a:spcPct val="0"/>
              </a:spcAft>
              <a:buFont typeface="Roboto" panose="02000000000000000000" pitchFamily="2" charset="0"/>
              <a:buChar char="−"/>
              <a:defRPr sz="1600" i="0">
                <a:solidFill>
                  <a:srgbClr val="004084"/>
                </a:solidFill>
                <a:latin typeface="Roboto" panose="02000000000000000000" pitchFamily="2" charset="0"/>
                <a:ea typeface="Roboto" panose="02000000000000000000" pitchFamily="2" charset="0"/>
                <a:cs typeface="Roboto" panose="02000000000000000000" pitchFamily="2" charset="0"/>
              </a:defRPr>
            </a:lvl3pPr>
            <a:lvl4pPr marL="1824038" indent="-260350" algn="l" defTabSz="1042988" rtl="0" eaLnBrk="1" fontAlgn="base" hangingPunct="1">
              <a:spcBef>
                <a:spcPct val="20000"/>
              </a:spcBef>
              <a:spcAft>
                <a:spcPct val="0"/>
              </a:spcAft>
              <a:buFont typeface="Arial" charset="0"/>
              <a:defRPr sz="2300">
                <a:solidFill>
                  <a:schemeClr val="tx1"/>
                </a:solidFill>
                <a:latin typeface="+mn-lt"/>
                <a:ea typeface="Arial" charset="0"/>
                <a:cs typeface="+mn-cs"/>
              </a:defRPr>
            </a:lvl4pPr>
            <a:lvl5pPr marL="2346325" indent="-260350" algn="l" defTabSz="1042988" rtl="0" eaLnBrk="1" fontAlgn="base" hangingPunct="1">
              <a:spcBef>
                <a:spcPct val="20000"/>
              </a:spcBef>
              <a:spcAft>
                <a:spcPct val="0"/>
              </a:spcAft>
              <a:buFont typeface="Arial" charset="0"/>
              <a:defRPr sz="2300">
                <a:solidFill>
                  <a:schemeClr val="tx1"/>
                </a:solidFill>
                <a:latin typeface="+mn-lt"/>
                <a:ea typeface="Arial" charset="0"/>
                <a:cs typeface="+mn-cs"/>
              </a:defRPr>
            </a:lvl5pPr>
            <a:lvl6pPr marL="2803525" indent="-260350" algn="l" defTabSz="1042988" rtl="0" eaLnBrk="1" fontAlgn="base" hangingPunct="1">
              <a:spcBef>
                <a:spcPct val="20000"/>
              </a:spcBef>
              <a:spcAft>
                <a:spcPct val="0"/>
              </a:spcAft>
              <a:buFont typeface="Arial" charset="0"/>
              <a:defRPr sz="2300">
                <a:solidFill>
                  <a:schemeClr val="tx1"/>
                </a:solidFill>
                <a:latin typeface="+mn-lt"/>
                <a:ea typeface="Arial" charset="0"/>
                <a:cs typeface="+mn-cs"/>
              </a:defRPr>
            </a:lvl6pPr>
            <a:lvl7pPr marL="3260725" indent="-260350" algn="l" defTabSz="1042988" rtl="0" eaLnBrk="1" fontAlgn="base" hangingPunct="1">
              <a:spcBef>
                <a:spcPct val="20000"/>
              </a:spcBef>
              <a:spcAft>
                <a:spcPct val="0"/>
              </a:spcAft>
              <a:buFont typeface="Arial" charset="0"/>
              <a:defRPr sz="2300">
                <a:solidFill>
                  <a:schemeClr val="tx1"/>
                </a:solidFill>
                <a:latin typeface="+mn-lt"/>
                <a:ea typeface="Arial" charset="0"/>
                <a:cs typeface="+mn-cs"/>
              </a:defRPr>
            </a:lvl7pPr>
            <a:lvl8pPr marL="3717925" indent="-260350" algn="l" defTabSz="1042988" rtl="0" eaLnBrk="1" fontAlgn="base" hangingPunct="1">
              <a:spcBef>
                <a:spcPct val="20000"/>
              </a:spcBef>
              <a:spcAft>
                <a:spcPct val="0"/>
              </a:spcAft>
              <a:buFont typeface="Arial" charset="0"/>
              <a:defRPr sz="2300">
                <a:solidFill>
                  <a:schemeClr val="tx1"/>
                </a:solidFill>
                <a:latin typeface="+mn-lt"/>
                <a:ea typeface="Arial" charset="0"/>
                <a:cs typeface="+mn-cs"/>
              </a:defRPr>
            </a:lvl8pPr>
            <a:lvl9pPr marL="4175125" indent="-260350" algn="l" defTabSz="1042988" rtl="0" eaLnBrk="1" fontAlgn="base" hangingPunct="1">
              <a:spcBef>
                <a:spcPct val="20000"/>
              </a:spcBef>
              <a:spcAft>
                <a:spcPct val="0"/>
              </a:spcAft>
              <a:buFont typeface="Arial" charset="0"/>
              <a:defRPr sz="2300">
                <a:solidFill>
                  <a:schemeClr val="tx1"/>
                </a:solidFill>
                <a:latin typeface="+mn-lt"/>
                <a:ea typeface="Arial" charset="0"/>
                <a:cs typeface="+mn-cs"/>
              </a:defRPr>
            </a:lvl9pPr>
          </a:lstStyle>
          <a:p>
            <a:pPr marL="0" indent="0">
              <a:buNone/>
            </a:pPr>
            <a:r>
              <a:rPr lang="fr-FR" sz="1400" kern="0"/>
              <a:t>Option 2: </a:t>
            </a:r>
            <a:r>
              <a:rPr lang="fr-FR" sz="1400" kern="0" err="1"/>
              <a:t>Number</a:t>
            </a:r>
            <a:r>
              <a:rPr lang="fr-FR" sz="1400" kern="0"/>
              <a:t> and </a:t>
            </a:r>
            <a:r>
              <a:rPr lang="fr-FR" sz="1400" kern="0" err="1"/>
              <a:t>quality</a:t>
            </a:r>
            <a:r>
              <a:rPr lang="fr-FR" sz="1400" kern="0"/>
              <a:t> of local plans </a:t>
            </a:r>
          </a:p>
        </p:txBody>
      </p:sp>
      <p:pic>
        <p:nvPicPr>
          <p:cNvPr id="14" name="Image 13">
            <a:extLst>
              <a:ext uri="{FF2B5EF4-FFF2-40B4-BE49-F238E27FC236}">
                <a16:creationId xmlns:a16="http://schemas.microsoft.com/office/drawing/2014/main" id="{11B86188-0434-5DF0-5677-5A7FFC2D232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98326" y="3620842"/>
            <a:ext cx="4651794" cy="2824085"/>
          </a:xfrm>
          <a:prstGeom prst="rect">
            <a:avLst/>
          </a:prstGeom>
        </p:spPr>
      </p:pic>
      <p:sp>
        <p:nvSpPr>
          <p:cNvPr id="15" name="Rectangle : coins arrondis 14">
            <a:extLst>
              <a:ext uri="{FF2B5EF4-FFF2-40B4-BE49-F238E27FC236}">
                <a16:creationId xmlns:a16="http://schemas.microsoft.com/office/drawing/2014/main" id="{1256E7F3-D5B4-1D5E-EB0D-ADE30A1205F3}"/>
              </a:ext>
            </a:extLst>
          </p:cNvPr>
          <p:cNvSpPr/>
          <p:nvPr/>
        </p:nvSpPr>
        <p:spPr>
          <a:xfrm>
            <a:off x="298326" y="5334872"/>
            <a:ext cx="4651794" cy="1143439"/>
          </a:xfrm>
          <a:prstGeom prst="roundRect">
            <a:avLst/>
          </a:prstGeom>
          <a:noFill/>
          <a:ln w="28575">
            <a:solidFill>
              <a:schemeClr val="accent5"/>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1CF4E659-77C4-310B-515E-69FD861109AC}"/>
              </a:ext>
            </a:extLst>
          </p:cNvPr>
          <p:cNvSpPr/>
          <p:nvPr/>
        </p:nvSpPr>
        <p:spPr>
          <a:xfrm>
            <a:off x="5130676" y="4089862"/>
            <a:ext cx="5562724" cy="433730"/>
          </a:xfrm>
          <a:prstGeom prst="rect">
            <a:avLst/>
          </a:prstGeom>
          <a:solidFill>
            <a:schemeClr val="accent2">
              <a:lumMod val="75000"/>
            </a:schemeClr>
          </a:solidFill>
          <a:ln>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400" b="1">
                <a:solidFill>
                  <a:schemeClr val="bg1"/>
                </a:solidFill>
                <a:latin typeface="+mj-lt"/>
                <a:ea typeface="Roboto Black" panose="02000000000000000000" pitchFamily="2" charset="0"/>
                <a:cs typeface="Roboto Black" panose="02000000000000000000" pitchFamily="2" charset="0"/>
              </a:rPr>
              <a:t>Reporting challenges</a:t>
            </a:r>
            <a:endParaRPr lang="en-US" sz="2800" b="1">
              <a:solidFill>
                <a:schemeClr val="bg1"/>
              </a:solidFill>
              <a:latin typeface="+mj-lt"/>
              <a:ea typeface="Roboto Black" panose="02000000000000000000" pitchFamily="2" charset="0"/>
              <a:cs typeface="Roboto Black" panose="02000000000000000000" pitchFamily="2" charset="0"/>
            </a:endParaRPr>
          </a:p>
        </p:txBody>
      </p:sp>
    </p:spTree>
    <p:extLst>
      <p:ext uri="{BB962C8B-B14F-4D97-AF65-F5344CB8AC3E}">
        <p14:creationId xmlns:p14="http://schemas.microsoft.com/office/powerpoint/2010/main" val="2118545341"/>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6" grpId="0" animBg="1"/>
    </p:bldLst>
  </p:timing>
</p:sld>
</file>

<file path=ppt/slides/slide5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34E3168-0DCE-479C-8320-2015346DCFC0}"/>
              </a:ext>
            </a:extLst>
          </p:cNvPr>
          <p:cNvSpPr>
            <a:spLocks noGrp="1"/>
          </p:cNvSpPr>
          <p:nvPr>
            <p:ph type="title"/>
          </p:nvPr>
        </p:nvSpPr>
        <p:spPr/>
        <p:txBody>
          <a:bodyPr/>
          <a:lstStyle/>
          <a:p>
            <a:r>
              <a:rPr lang="pt-PT" sz="2000" dirty="0" err="1"/>
              <a:t>Indicator</a:t>
            </a:r>
            <a:r>
              <a:rPr lang="pt-PT" sz="2000" dirty="0"/>
              <a:t> G-5 - </a:t>
            </a:r>
            <a:r>
              <a:rPr lang="pt-PT" sz="2000" dirty="0" err="1"/>
              <a:t>Disaster</a:t>
            </a:r>
            <a:r>
              <a:rPr lang="pt-PT" sz="2000" dirty="0"/>
              <a:t> </a:t>
            </a:r>
            <a:r>
              <a:rPr lang="pt-PT" sz="2000" dirty="0" err="1"/>
              <a:t>risk</a:t>
            </a:r>
            <a:r>
              <a:rPr lang="pt-PT" sz="2000" dirty="0"/>
              <a:t> </a:t>
            </a:r>
            <a:r>
              <a:rPr lang="pt-PT" sz="2000" dirty="0" err="1"/>
              <a:t>information</a:t>
            </a:r>
            <a:r>
              <a:rPr lang="pt-PT" sz="2000" dirty="0"/>
              <a:t> </a:t>
            </a:r>
            <a:r>
              <a:rPr lang="pt-PT" sz="2000" dirty="0" err="1"/>
              <a:t>and</a:t>
            </a:r>
            <a:r>
              <a:rPr lang="pt-PT" sz="2000" dirty="0"/>
              <a:t> </a:t>
            </a:r>
            <a:r>
              <a:rPr lang="pt-PT" sz="2000" dirty="0" err="1"/>
              <a:t>assessment</a:t>
            </a:r>
            <a:r>
              <a:rPr lang="pt-PT" sz="2000" dirty="0"/>
              <a:t> </a:t>
            </a:r>
            <a:r>
              <a:rPr lang="pt-PT" sz="2000" dirty="0" err="1"/>
              <a:t>available</a:t>
            </a:r>
            <a:r>
              <a:rPr lang="pt-PT" sz="2000" dirty="0"/>
              <a:t> to </a:t>
            </a:r>
            <a:r>
              <a:rPr lang="pt-PT" sz="2000" dirty="0" err="1"/>
              <a:t>the</a:t>
            </a:r>
            <a:r>
              <a:rPr lang="pt-PT" sz="2000" dirty="0"/>
              <a:t> </a:t>
            </a:r>
            <a:r>
              <a:rPr lang="pt-PT" sz="2000" dirty="0" err="1"/>
              <a:t>people</a:t>
            </a:r>
            <a:r>
              <a:rPr lang="pt-PT" sz="2000" dirty="0"/>
              <a:t> </a:t>
            </a:r>
            <a:r>
              <a:rPr lang="pt-PT" sz="2000" dirty="0" err="1"/>
              <a:t>at</a:t>
            </a:r>
            <a:r>
              <a:rPr lang="pt-PT" sz="2000" dirty="0"/>
              <a:t> </a:t>
            </a:r>
            <a:r>
              <a:rPr lang="pt-PT" sz="2000" dirty="0" err="1"/>
              <a:t>the</a:t>
            </a:r>
            <a:r>
              <a:rPr lang="pt-PT" sz="2000" dirty="0"/>
              <a:t> </a:t>
            </a:r>
            <a:r>
              <a:rPr lang="pt-PT" sz="2000" dirty="0" err="1"/>
              <a:t>national</a:t>
            </a:r>
            <a:r>
              <a:rPr lang="pt-PT" sz="2000" dirty="0"/>
              <a:t> </a:t>
            </a:r>
            <a:r>
              <a:rPr lang="pt-PT" sz="2000" dirty="0" err="1"/>
              <a:t>and</a:t>
            </a:r>
            <a:r>
              <a:rPr lang="pt-PT" sz="2000" dirty="0"/>
              <a:t> local </a:t>
            </a:r>
            <a:r>
              <a:rPr lang="pt-PT" sz="2000" dirty="0" err="1"/>
              <a:t>levels</a:t>
            </a:r>
            <a:r>
              <a:rPr lang="pt-PT" sz="2000" dirty="0"/>
              <a:t> </a:t>
            </a:r>
          </a:p>
        </p:txBody>
      </p:sp>
      <p:sp>
        <p:nvSpPr>
          <p:cNvPr id="5" name="Espace réservé du contenu 2">
            <a:extLst>
              <a:ext uri="{FF2B5EF4-FFF2-40B4-BE49-F238E27FC236}">
                <a16:creationId xmlns:a16="http://schemas.microsoft.com/office/drawing/2014/main" id="{56D62DE4-C6DF-3440-B95C-01E11E38836E}"/>
              </a:ext>
            </a:extLst>
          </p:cNvPr>
          <p:cNvSpPr txBox="1">
            <a:spLocks/>
          </p:cNvSpPr>
          <p:nvPr/>
        </p:nvSpPr>
        <p:spPr>
          <a:xfrm>
            <a:off x="5634732" y="2109928"/>
            <a:ext cx="4955729" cy="5081659"/>
          </a:xfrm>
          <a:prstGeom prst="rect">
            <a:avLst/>
          </a:prstGeom>
        </p:spPr>
        <p:txBody>
          <a:bodyPr/>
          <a:lstStyle>
            <a:lvl1pPr marL="390525" indent="-390525" algn="l" defTabSz="1042988" rtl="0" eaLnBrk="1" fontAlgn="base" hangingPunct="1">
              <a:lnSpc>
                <a:spcPct val="120000"/>
              </a:lnSpc>
              <a:spcBef>
                <a:spcPct val="20000"/>
              </a:spcBef>
              <a:spcAft>
                <a:spcPct val="0"/>
              </a:spcAft>
              <a:buClr>
                <a:srgbClr val="FF9933"/>
              </a:buClr>
              <a:buFont typeface="Wingdings" panose="05000000000000000000" pitchFamily="2" charset="2"/>
              <a:buChar char="§"/>
              <a:defRPr sz="2000">
                <a:solidFill>
                  <a:srgbClr val="004084"/>
                </a:solidFill>
                <a:latin typeface="Roboto" panose="02000000000000000000" pitchFamily="2" charset="0"/>
                <a:ea typeface="Roboto" panose="02000000000000000000" pitchFamily="2" charset="0"/>
                <a:cs typeface="Roboto" panose="02000000000000000000" pitchFamily="2" charset="0"/>
              </a:defRPr>
            </a:lvl1pPr>
            <a:lvl2pPr marL="742950" indent="-285750" algn="l" defTabSz="1042988" rtl="0" eaLnBrk="1" fontAlgn="base" hangingPunct="1">
              <a:lnSpc>
                <a:spcPct val="120000"/>
              </a:lnSpc>
              <a:spcBef>
                <a:spcPct val="20000"/>
              </a:spcBef>
              <a:spcAft>
                <a:spcPct val="0"/>
              </a:spcAft>
              <a:buClr>
                <a:srgbClr val="004084"/>
              </a:buClr>
              <a:buFont typeface="Arial" panose="020B0604020202020204" pitchFamily="34" charset="0"/>
              <a:buChar char="‒"/>
              <a:defRPr sz="1800">
                <a:solidFill>
                  <a:srgbClr val="004084"/>
                </a:solidFill>
                <a:latin typeface="Roboto" panose="02000000000000000000" pitchFamily="2" charset="0"/>
                <a:ea typeface="Roboto" panose="02000000000000000000" pitchFamily="2" charset="0"/>
                <a:cs typeface="Roboto" panose="02000000000000000000" pitchFamily="2" charset="0"/>
              </a:defRPr>
            </a:lvl2pPr>
            <a:lvl3pPr marL="1073150" indent="-268288" algn="l" defTabSz="1042988" rtl="0" eaLnBrk="1" fontAlgn="base" hangingPunct="1">
              <a:lnSpc>
                <a:spcPct val="120000"/>
              </a:lnSpc>
              <a:spcBef>
                <a:spcPct val="20000"/>
              </a:spcBef>
              <a:spcAft>
                <a:spcPct val="0"/>
              </a:spcAft>
              <a:buFont typeface="Wingdings" panose="05000000000000000000" pitchFamily="2" charset="2"/>
              <a:buChar char="§"/>
              <a:defRPr sz="1600" i="0">
                <a:solidFill>
                  <a:srgbClr val="004084"/>
                </a:solidFill>
                <a:latin typeface="Roboto" panose="02000000000000000000" pitchFamily="2" charset="0"/>
                <a:ea typeface="Roboto" panose="02000000000000000000" pitchFamily="2" charset="0"/>
                <a:cs typeface="Roboto" panose="02000000000000000000" pitchFamily="2" charset="0"/>
              </a:defRPr>
            </a:lvl3pPr>
            <a:lvl4pPr marL="1824038" indent="-260350" algn="l" defTabSz="1042988" rtl="0" eaLnBrk="1" fontAlgn="base" hangingPunct="1">
              <a:spcBef>
                <a:spcPct val="20000"/>
              </a:spcBef>
              <a:spcAft>
                <a:spcPct val="0"/>
              </a:spcAft>
              <a:buFont typeface="Arial" charset="0"/>
              <a:defRPr sz="2300">
                <a:solidFill>
                  <a:schemeClr val="tx1"/>
                </a:solidFill>
                <a:latin typeface="+mn-lt"/>
                <a:ea typeface="Arial" charset="0"/>
                <a:cs typeface="+mn-cs"/>
              </a:defRPr>
            </a:lvl4pPr>
            <a:lvl5pPr marL="2346325" indent="-260350" algn="l" defTabSz="1042988" rtl="0" eaLnBrk="1" fontAlgn="base" hangingPunct="1">
              <a:spcBef>
                <a:spcPct val="20000"/>
              </a:spcBef>
              <a:spcAft>
                <a:spcPct val="0"/>
              </a:spcAft>
              <a:buFont typeface="Arial" charset="0"/>
              <a:defRPr sz="2300">
                <a:solidFill>
                  <a:schemeClr val="tx1"/>
                </a:solidFill>
                <a:latin typeface="+mn-lt"/>
                <a:ea typeface="Arial" charset="0"/>
                <a:cs typeface="+mn-cs"/>
              </a:defRPr>
            </a:lvl5pPr>
            <a:lvl6pPr marL="2803525" indent="-260350" algn="l" defTabSz="1042988" rtl="0" eaLnBrk="1" fontAlgn="base" hangingPunct="1">
              <a:spcBef>
                <a:spcPct val="20000"/>
              </a:spcBef>
              <a:spcAft>
                <a:spcPct val="0"/>
              </a:spcAft>
              <a:buFont typeface="Arial" charset="0"/>
              <a:defRPr sz="2300">
                <a:solidFill>
                  <a:schemeClr val="tx1"/>
                </a:solidFill>
                <a:latin typeface="+mn-lt"/>
                <a:ea typeface="Arial" charset="0"/>
                <a:cs typeface="+mn-cs"/>
              </a:defRPr>
            </a:lvl6pPr>
            <a:lvl7pPr marL="3260725" indent="-260350" algn="l" defTabSz="1042988" rtl="0" eaLnBrk="1" fontAlgn="base" hangingPunct="1">
              <a:spcBef>
                <a:spcPct val="20000"/>
              </a:spcBef>
              <a:spcAft>
                <a:spcPct val="0"/>
              </a:spcAft>
              <a:buFont typeface="Arial" charset="0"/>
              <a:defRPr sz="2300">
                <a:solidFill>
                  <a:schemeClr val="tx1"/>
                </a:solidFill>
                <a:latin typeface="+mn-lt"/>
                <a:ea typeface="Arial" charset="0"/>
                <a:cs typeface="+mn-cs"/>
              </a:defRPr>
            </a:lvl7pPr>
            <a:lvl8pPr marL="3717925" indent="-260350" algn="l" defTabSz="1042988" rtl="0" eaLnBrk="1" fontAlgn="base" hangingPunct="1">
              <a:spcBef>
                <a:spcPct val="20000"/>
              </a:spcBef>
              <a:spcAft>
                <a:spcPct val="0"/>
              </a:spcAft>
              <a:buFont typeface="Arial" charset="0"/>
              <a:defRPr sz="2300">
                <a:solidFill>
                  <a:schemeClr val="tx1"/>
                </a:solidFill>
                <a:latin typeface="+mn-lt"/>
                <a:ea typeface="Arial" charset="0"/>
                <a:cs typeface="+mn-cs"/>
              </a:defRPr>
            </a:lvl8pPr>
            <a:lvl9pPr marL="4175125" indent="-260350" algn="l" defTabSz="1042988" rtl="0" eaLnBrk="1" fontAlgn="base" hangingPunct="1">
              <a:spcBef>
                <a:spcPct val="20000"/>
              </a:spcBef>
              <a:spcAft>
                <a:spcPct val="0"/>
              </a:spcAft>
              <a:buFont typeface="Arial" charset="0"/>
              <a:defRPr sz="2300">
                <a:solidFill>
                  <a:schemeClr val="tx1"/>
                </a:solidFill>
                <a:latin typeface="+mn-lt"/>
                <a:ea typeface="Arial" charset="0"/>
                <a:cs typeface="+mn-cs"/>
              </a:defRPr>
            </a:lvl9pPr>
          </a:lstStyle>
          <a:p>
            <a:pPr>
              <a:spcBef>
                <a:spcPts val="1032"/>
              </a:spcBef>
            </a:pPr>
            <a:r>
              <a:rPr lang="fr-FR" sz="1800" kern="0"/>
              <a:t>Most countries report a score of 0 and do not </a:t>
            </a:r>
            <a:r>
              <a:rPr lang="fr-FR" sz="1800" kern="0" err="1"/>
              <a:t>fill</a:t>
            </a:r>
            <a:r>
              <a:rPr lang="fr-FR" sz="1800" kern="0"/>
              <a:t> the data. </a:t>
            </a:r>
            <a:r>
              <a:rPr lang="fr-FR" sz="1800" kern="0" err="1"/>
              <a:t>Reasons</a:t>
            </a:r>
            <a:r>
              <a:rPr lang="fr-FR" sz="1800" kern="0"/>
              <a:t>:</a:t>
            </a:r>
          </a:p>
          <a:p>
            <a:pPr lvl="1">
              <a:spcBef>
                <a:spcPts val="1032"/>
              </a:spcBef>
            </a:pPr>
            <a:r>
              <a:rPr lang="fr-FR" sz="1600" kern="0"/>
              <a:t>Indicator not </a:t>
            </a:r>
            <a:r>
              <a:rPr lang="fr-FR" sz="1600" kern="0" err="1"/>
              <a:t>understood</a:t>
            </a:r>
            <a:r>
              <a:rPr lang="fr-FR" sz="1600" kern="0"/>
              <a:t>? </a:t>
            </a:r>
          </a:p>
          <a:p>
            <a:pPr lvl="1">
              <a:spcBef>
                <a:spcPts val="1032"/>
              </a:spcBef>
            </a:pPr>
            <a:r>
              <a:rPr lang="fr-FR" sz="1600" kern="0"/>
              <a:t>Information not available? </a:t>
            </a:r>
            <a:endParaRPr lang="fr-FR" sz="1800" kern="0"/>
          </a:p>
        </p:txBody>
      </p:sp>
      <p:sp>
        <p:nvSpPr>
          <p:cNvPr id="6" name="Rectangle 5">
            <a:extLst>
              <a:ext uri="{FF2B5EF4-FFF2-40B4-BE49-F238E27FC236}">
                <a16:creationId xmlns:a16="http://schemas.microsoft.com/office/drawing/2014/main" id="{1B220895-3513-CCF3-9F59-92FF3DCDD622}"/>
              </a:ext>
            </a:extLst>
          </p:cNvPr>
          <p:cNvSpPr/>
          <p:nvPr/>
        </p:nvSpPr>
        <p:spPr>
          <a:xfrm>
            <a:off x="5850756" y="1548383"/>
            <a:ext cx="4842644" cy="433731"/>
          </a:xfrm>
          <a:prstGeom prst="rect">
            <a:avLst/>
          </a:prstGeom>
          <a:solidFill>
            <a:schemeClr val="accent6">
              <a:lumMod val="60000"/>
              <a:lumOff val="40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400" b="1">
                <a:solidFill>
                  <a:srgbClr val="154F86"/>
                </a:solidFill>
                <a:latin typeface="+mj-lt"/>
                <a:ea typeface="Roboto Black" panose="02000000000000000000" pitchFamily="2" charset="0"/>
                <a:cs typeface="Roboto Black" panose="02000000000000000000" pitchFamily="2" charset="0"/>
              </a:rPr>
              <a:t>Key messages</a:t>
            </a:r>
            <a:endParaRPr lang="en-GB" sz="2800" b="1">
              <a:solidFill>
                <a:srgbClr val="154F86"/>
              </a:solidFill>
              <a:latin typeface="+mj-lt"/>
              <a:ea typeface="Roboto Black" panose="02000000000000000000" pitchFamily="2" charset="0"/>
              <a:cs typeface="Roboto Black" panose="02000000000000000000" pitchFamily="2" charset="0"/>
            </a:endParaRPr>
          </a:p>
        </p:txBody>
      </p:sp>
      <p:pic>
        <p:nvPicPr>
          <p:cNvPr id="8" name="Image 7">
            <a:extLst>
              <a:ext uri="{FF2B5EF4-FFF2-40B4-BE49-F238E27FC236}">
                <a16:creationId xmlns:a16="http://schemas.microsoft.com/office/drawing/2014/main" id="{52C63B34-0B3A-AED1-1411-B8B68C7429C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34132" y="1332359"/>
            <a:ext cx="5383013" cy="4104456"/>
          </a:xfrm>
          <a:prstGeom prst="rect">
            <a:avLst/>
          </a:prstGeom>
        </p:spPr>
      </p:pic>
      <p:sp>
        <p:nvSpPr>
          <p:cNvPr id="9" name="Rectangle 8">
            <a:extLst>
              <a:ext uri="{FF2B5EF4-FFF2-40B4-BE49-F238E27FC236}">
                <a16:creationId xmlns:a16="http://schemas.microsoft.com/office/drawing/2014/main" id="{976E1147-BBB8-29F9-B665-202D04035691}"/>
              </a:ext>
            </a:extLst>
          </p:cNvPr>
          <p:cNvSpPr/>
          <p:nvPr/>
        </p:nvSpPr>
        <p:spPr>
          <a:xfrm>
            <a:off x="5598728" y="3927335"/>
            <a:ext cx="5346700" cy="3595023"/>
          </a:xfrm>
          <a:prstGeom prst="rect">
            <a:avLst/>
          </a:prstGeom>
        </p:spPr>
        <p:txBody>
          <a:bodyPr>
            <a:spAutoFit/>
          </a:bodyPr>
          <a:lstStyle/>
          <a:p>
            <a:pPr marL="390525" indent="-390525">
              <a:lnSpc>
                <a:spcPct val="120000"/>
              </a:lnSpc>
              <a:spcBef>
                <a:spcPts val="1032"/>
              </a:spcBef>
              <a:buClr>
                <a:srgbClr val="FF9933"/>
              </a:buClr>
              <a:buFont typeface="Wingdings" panose="05000000000000000000" pitchFamily="2" charset="2"/>
              <a:buChar char="§"/>
            </a:pPr>
            <a:r>
              <a:rPr lang="fr-FR" sz="1800" kern="0" err="1">
                <a:solidFill>
                  <a:srgbClr val="004084"/>
                </a:solidFill>
                <a:latin typeface="Roboto" panose="02000000000000000000" pitchFamily="2" charset="0"/>
                <a:ea typeface="Roboto" panose="02000000000000000000" pitchFamily="2" charset="0"/>
              </a:rPr>
              <a:t>Quality</a:t>
            </a:r>
            <a:r>
              <a:rPr lang="fr-FR" sz="1800" kern="0">
                <a:solidFill>
                  <a:srgbClr val="004084"/>
                </a:solidFill>
                <a:latin typeface="Roboto" panose="02000000000000000000" pitchFamily="2" charset="0"/>
                <a:ea typeface="Roboto" panose="02000000000000000000" pitchFamily="2" charset="0"/>
              </a:rPr>
              <a:t> of </a:t>
            </a:r>
            <a:r>
              <a:rPr lang="fr-FR" sz="1800" kern="0" err="1">
                <a:solidFill>
                  <a:srgbClr val="004084"/>
                </a:solidFill>
                <a:latin typeface="Roboto" panose="02000000000000000000" pitchFamily="2" charset="0"/>
                <a:ea typeface="Roboto" panose="02000000000000000000" pitchFamily="2" charset="0"/>
              </a:rPr>
              <a:t>assessments</a:t>
            </a:r>
            <a:r>
              <a:rPr lang="fr-FR" sz="1800" kern="0">
                <a:solidFill>
                  <a:srgbClr val="004084"/>
                </a:solidFill>
                <a:latin typeface="Roboto" panose="02000000000000000000" pitchFamily="2" charset="0"/>
                <a:ea typeface="Roboto" panose="02000000000000000000" pitchFamily="2" charset="0"/>
              </a:rPr>
              <a:t> is </a:t>
            </a:r>
            <a:r>
              <a:rPr lang="fr-FR" sz="1800" kern="0" err="1">
                <a:solidFill>
                  <a:srgbClr val="004084"/>
                </a:solidFill>
                <a:latin typeface="Roboto" panose="02000000000000000000" pitchFamily="2" charset="0"/>
                <a:ea typeface="Roboto" panose="02000000000000000000" pitchFamily="2" charset="0"/>
              </a:rPr>
              <a:t>done</a:t>
            </a:r>
            <a:r>
              <a:rPr lang="fr-FR" sz="1800" kern="0">
                <a:solidFill>
                  <a:srgbClr val="004084"/>
                </a:solidFill>
                <a:latin typeface="Roboto" panose="02000000000000000000" pitchFamily="2" charset="0"/>
                <a:ea typeface="Roboto" panose="02000000000000000000" pitchFamily="2" charset="0"/>
              </a:rPr>
              <a:t> </a:t>
            </a:r>
            <a:r>
              <a:rPr lang="fr-FR" sz="1800" kern="0" err="1">
                <a:solidFill>
                  <a:srgbClr val="004084"/>
                </a:solidFill>
                <a:latin typeface="Roboto" panose="02000000000000000000" pitchFamily="2" charset="0"/>
                <a:ea typeface="Roboto" panose="02000000000000000000" pitchFamily="2" charset="0"/>
              </a:rPr>
              <a:t>considering</a:t>
            </a:r>
            <a:r>
              <a:rPr lang="fr-FR" sz="1800" kern="0">
                <a:solidFill>
                  <a:srgbClr val="004084"/>
                </a:solidFill>
                <a:latin typeface="Roboto" panose="02000000000000000000" pitchFamily="2" charset="0"/>
                <a:ea typeface="Roboto" panose="02000000000000000000" pitchFamily="2" charset="0"/>
              </a:rPr>
              <a:t> 4 </a:t>
            </a:r>
            <a:r>
              <a:rPr lang="fr-FR" sz="1800" kern="0" err="1">
                <a:solidFill>
                  <a:srgbClr val="004084"/>
                </a:solidFill>
                <a:latin typeface="Roboto" panose="02000000000000000000" pitchFamily="2" charset="0"/>
                <a:ea typeface="Roboto" panose="02000000000000000000" pitchFamily="2" charset="0"/>
              </a:rPr>
              <a:t>sub-indicators</a:t>
            </a:r>
            <a:r>
              <a:rPr lang="fr-FR" sz="1800" kern="0">
                <a:solidFill>
                  <a:srgbClr val="004084"/>
                </a:solidFill>
                <a:latin typeface="Roboto" panose="02000000000000000000" pitchFamily="2" charset="0"/>
                <a:ea typeface="Roboto" panose="02000000000000000000" pitchFamily="2" charset="0"/>
              </a:rPr>
              <a:t>:</a:t>
            </a:r>
          </a:p>
          <a:p>
            <a:pPr marL="806450" lvl="1" indent="-285750">
              <a:lnSpc>
                <a:spcPct val="120000"/>
              </a:lnSpc>
              <a:spcBef>
                <a:spcPts val="432"/>
              </a:spcBef>
              <a:buClr>
                <a:srgbClr val="FF9933"/>
              </a:buClr>
              <a:buFontTx/>
              <a:buChar char="-"/>
            </a:pPr>
            <a:r>
              <a:rPr lang="fr-FR" sz="1800" kern="0">
                <a:solidFill>
                  <a:srgbClr val="004084"/>
                </a:solidFill>
                <a:latin typeface="Roboto" panose="02000000000000000000" pitchFamily="2" charset="0"/>
                <a:ea typeface="Roboto" panose="02000000000000000000" pitchFamily="2" charset="0"/>
              </a:rPr>
              <a:t>are </a:t>
            </a:r>
            <a:r>
              <a:rPr lang="fr-FR" sz="1800" kern="0" err="1">
                <a:solidFill>
                  <a:srgbClr val="004084"/>
                </a:solidFill>
                <a:latin typeface="Roboto" panose="02000000000000000000" pitchFamily="2" charset="0"/>
                <a:ea typeface="Roboto" panose="02000000000000000000" pitchFamily="2" charset="0"/>
              </a:rPr>
              <a:t>they</a:t>
            </a:r>
            <a:r>
              <a:rPr lang="fr-FR" sz="1800" kern="0">
                <a:solidFill>
                  <a:srgbClr val="004084"/>
                </a:solidFill>
                <a:latin typeface="Roboto" panose="02000000000000000000" pitchFamily="2" charset="0"/>
                <a:ea typeface="Roboto" panose="02000000000000000000" pitchFamily="2" charset="0"/>
              </a:rPr>
              <a:t> accessible; </a:t>
            </a:r>
          </a:p>
          <a:p>
            <a:pPr marL="806450" lvl="1" indent="-285750">
              <a:lnSpc>
                <a:spcPct val="120000"/>
              </a:lnSpc>
              <a:spcBef>
                <a:spcPts val="432"/>
              </a:spcBef>
              <a:buClr>
                <a:srgbClr val="FF9933"/>
              </a:buClr>
              <a:buFontTx/>
              <a:buChar char="-"/>
            </a:pPr>
            <a:r>
              <a:rPr lang="fr-FR" sz="1800" kern="0">
                <a:solidFill>
                  <a:srgbClr val="004084"/>
                </a:solidFill>
                <a:latin typeface="Roboto" panose="02000000000000000000" pitchFamily="2" charset="0"/>
                <a:ea typeface="Roboto" panose="02000000000000000000" pitchFamily="2" charset="0"/>
              </a:rPr>
              <a:t>are </a:t>
            </a:r>
            <a:r>
              <a:rPr lang="fr-FR" sz="1800" kern="0" err="1">
                <a:solidFill>
                  <a:srgbClr val="004084"/>
                </a:solidFill>
                <a:latin typeface="Roboto" panose="02000000000000000000" pitchFamily="2" charset="0"/>
                <a:ea typeface="Roboto" panose="02000000000000000000" pitchFamily="2" charset="0"/>
              </a:rPr>
              <a:t>they</a:t>
            </a:r>
            <a:r>
              <a:rPr lang="fr-FR" sz="1800" kern="0">
                <a:solidFill>
                  <a:srgbClr val="004084"/>
                </a:solidFill>
                <a:latin typeface="Roboto" panose="02000000000000000000" pitchFamily="2" charset="0"/>
                <a:ea typeface="Roboto" panose="02000000000000000000" pitchFamily="2" charset="0"/>
              </a:rPr>
              <a:t> </a:t>
            </a:r>
            <a:r>
              <a:rPr lang="fr-FR" sz="1800" kern="0" err="1">
                <a:solidFill>
                  <a:srgbClr val="004084"/>
                </a:solidFill>
                <a:latin typeface="Roboto" panose="02000000000000000000" pitchFamily="2" charset="0"/>
                <a:ea typeface="Roboto" panose="02000000000000000000" pitchFamily="2" charset="0"/>
              </a:rPr>
              <a:t>based</a:t>
            </a:r>
            <a:r>
              <a:rPr lang="fr-FR" sz="1800" kern="0">
                <a:solidFill>
                  <a:srgbClr val="004084"/>
                </a:solidFill>
                <a:latin typeface="Roboto" panose="02000000000000000000" pitchFamily="2" charset="0"/>
                <a:ea typeface="Roboto" panose="02000000000000000000" pitchFamily="2" charset="0"/>
              </a:rPr>
              <a:t> on the </a:t>
            </a:r>
            <a:r>
              <a:rPr lang="fr-FR" sz="1800" kern="0" err="1">
                <a:solidFill>
                  <a:srgbClr val="004084"/>
                </a:solidFill>
                <a:latin typeface="Roboto" panose="02000000000000000000" pitchFamily="2" charset="0"/>
                <a:ea typeface="Roboto" panose="02000000000000000000" pitchFamily="2" charset="0"/>
              </a:rPr>
              <a:t>most</a:t>
            </a:r>
            <a:r>
              <a:rPr lang="fr-FR" sz="1800" kern="0">
                <a:solidFill>
                  <a:srgbClr val="004084"/>
                </a:solidFill>
                <a:latin typeface="Roboto" panose="02000000000000000000" pitchFamily="2" charset="0"/>
                <a:ea typeface="Roboto" panose="02000000000000000000" pitchFamily="2" charset="0"/>
              </a:rPr>
              <a:t> </a:t>
            </a:r>
            <a:r>
              <a:rPr lang="fr-FR" sz="1800" kern="0" err="1">
                <a:solidFill>
                  <a:srgbClr val="004084"/>
                </a:solidFill>
                <a:latin typeface="Roboto" panose="02000000000000000000" pitchFamily="2" charset="0"/>
                <a:ea typeface="Roboto" panose="02000000000000000000" pitchFamily="2" charset="0"/>
              </a:rPr>
              <a:t>scientific</a:t>
            </a:r>
            <a:r>
              <a:rPr lang="fr-FR" sz="1800" kern="0">
                <a:solidFill>
                  <a:srgbClr val="004084"/>
                </a:solidFill>
                <a:latin typeface="Roboto" panose="02000000000000000000" pitchFamily="2" charset="0"/>
                <a:ea typeface="Roboto" panose="02000000000000000000" pitchFamily="2" charset="0"/>
              </a:rPr>
              <a:t> </a:t>
            </a:r>
            <a:r>
              <a:rPr lang="fr-FR" sz="1800" kern="0" err="1">
                <a:solidFill>
                  <a:srgbClr val="004084"/>
                </a:solidFill>
                <a:latin typeface="Roboto" panose="02000000000000000000" pitchFamily="2" charset="0"/>
                <a:ea typeface="Roboto" panose="02000000000000000000" pitchFamily="2" charset="0"/>
              </a:rPr>
              <a:t>approach</a:t>
            </a:r>
            <a:r>
              <a:rPr lang="fr-FR" sz="1800" kern="0">
                <a:solidFill>
                  <a:srgbClr val="004084"/>
                </a:solidFill>
                <a:latin typeface="Roboto" panose="02000000000000000000" pitchFamily="2" charset="0"/>
                <a:ea typeface="Roboto" panose="02000000000000000000" pitchFamily="2" charset="0"/>
              </a:rPr>
              <a:t>;</a:t>
            </a:r>
          </a:p>
          <a:p>
            <a:pPr marL="806450" lvl="1" indent="-285750">
              <a:lnSpc>
                <a:spcPct val="120000"/>
              </a:lnSpc>
              <a:spcBef>
                <a:spcPts val="432"/>
              </a:spcBef>
              <a:buClr>
                <a:srgbClr val="FF9933"/>
              </a:buClr>
              <a:buFontTx/>
              <a:buChar char="-"/>
            </a:pPr>
            <a:r>
              <a:rPr lang="fr-FR" sz="1800" kern="0">
                <a:solidFill>
                  <a:srgbClr val="004084"/>
                </a:solidFill>
                <a:latin typeface="Roboto" panose="02000000000000000000" pitchFamily="2" charset="0"/>
                <a:ea typeface="Roboto" panose="02000000000000000000" pitchFamily="2" charset="0"/>
              </a:rPr>
              <a:t>are </a:t>
            </a:r>
            <a:r>
              <a:rPr lang="fr-FR" sz="1800" kern="0" err="1">
                <a:solidFill>
                  <a:srgbClr val="004084"/>
                </a:solidFill>
                <a:latin typeface="Roboto" panose="02000000000000000000" pitchFamily="2" charset="0"/>
                <a:ea typeface="Roboto" panose="02000000000000000000" pitchFamily="2" charset="0"/>
              </a:rPr>
              <a:t>they</a:t>
            </a:r>
            <a:r>
              <a:rPr lang="fr-FR" sz="1800" kern="0">
                <a:solidFill>
                  <a:srgbClr val="004084"/>
                </a:solidFill>
                <a:latin typeface="Roboto" panose="02000000000000000000" pitchFamily="2" charset="0"/>
                <a:ea typeface="Roboto" panose="02000000000000000000" pitchFamily="2" charset="0"/>
              </a:rPr>
              <a:t> the </a:t>
            </a:r>
            <a:r>
              <a:rPr lang="fr-FR" sz="1800" kern="0" err="1">
                <a:solidFill>
                  <a:srgbClr val="004084"/>
                </a:solidFill>
                <a:latin typeface="Roboto" panose="02000000000000000000" pitchFamily="2" charset="0"/>
                <a:ea typeface="Roboto" panose="02000000000000000000" pitchFamily="2" charset="0"/>
              </a:rPr>
              <a:t>product</a:t>
            </a:r>
            <a:r>
              <a:rPr lang="fr-FR" sz="1800" kern="0">
                <a:solidFill>
                  <a:srgbClr val="004084"/>
                </a:solidFill>
                <a:latin typeface="Roboto" panose="02000000000000000000" pitchFamily="2" charset="0"/>
                <a:ea typeface="Roboto" panose="02000000000000000000" pitchFamily="2" charset="0"/>
              </a:rPr>
              <a:t> of a national consultation; </a:t>
            </a:r>
          </a:p>
          <a:p>
            <a:pPr marL="806450" lvl="1" indent="-285750">
              <a:lnSpc>
                <a:spcPct val="120000"/>
              </a:lnSpc>
              <a:spcBef>
                <a:spcPts val="432"/>
              </a:spcBef>
              <a:buClr>
                <a:srgbClr val="FF9933"/>
              </a:buClr>
              <a:buFontTx/>
              <a:buChar char="-"/>
            </a:pPr>
            <a:r>
              <a:rPr lang="fr-FR" sz="1800" kern="0">
                <a:solidFill>
                  <a:srgbClr val="004084"/>
                </a:solidFill>
                <a:latin typeface="Roboto" panose="02000000000000000000" pitchFamily="2" charset="0"/>
                <a:ea typeface="Roboto" panose="02000000000000000000" pitchFamily="2" charset="0"/>
              </a:rPr>
              <a:t>do </a:t>
            </a:r>
            <a:r>
              <a:rPr lang="fr-FR" sz="1800" kern="0" err="1">
                <a:solidFill>
                  <a:srgbClr val="004084"/>
                </a:solidFill>
                <a:latin typeface="Roboto" panose="02000000000000000000" pitchFamily="2" charset="0"/>
                <a:ea typeface="Roboto" panose="02000000000000000000" pitchFamily="2" charset="0"/>
              </a:rPr>
              <a:t>they</a:t>
            </a:r>
            <a:r>
              <a:rPr lang="fr-FR" sz="1800" kern="0">
                <a:solidFill>
                  <a:srgbClr val="004084"/>
                </a:solidFill>
                <a:latin typeface="Roboto" panose="02000000000000000000" pitchFamily="2" charset="0"/>
                <a:ea typeface="Roboto" panose="02000000000000000000" pitchFamily="2" charset="0"/>
              </a:rPr>
              <a:t> have </a:t>
            </a:r>
            <a:r>
              <a:rPr lang="fr-FR" sz="1800" kern="0" err="1">
                <a:solidFill>
                  <a:srgbClr val="004084"/>
                </a:solidFill>
                <a:latin typeface="Roboto" panose="02000000000000000000" pitchFamily="2" charset="0"/>
                <a:ea typeface="Roboto" panose="02000000000000000000" pitchFamily="2" charset="0"/>
              </a:rPr>
              <a:t>clear</a:t>
            </a:r>
            <a:r>
              <a:rPr lang="fr-FR" sz="1800" kern="0">
                <a:solidFill>
                  <a:srgbClr val="004084"/>
                </a:solidFill>
                <a:latin typeface="Roboto" panose="02000000000000000000" pitchFamily="2" charset="0"/>
                <a:ea typeface="Roboto" panose="02000000000000000000" pitchFamily="2" charset="0"/>
              </a:rPr>
              <a:t> </a:t>
            </a:r>
            <a:r>
              <a:rPr lang="fr-FR" sz="1800" kern="0" err="1">
                <a:solidFill>
                  <a:srgbClr val="004084"/>
                </a:solidFill>
                <a:latin typeface="Roboto" panose="02000000000000000000" pitchFamily="2" charset="0"/>
                <a:ea typeface="Roboto" panose="02000000000000000000" pitchFamily="2" charset="0"/>
              </a:rPr>
              <a:t>responsibilities</a:t>
            </a:r>
            <a:r>
              <a:rPr lang="fr-FR" sz="1800" kern="0">
                <a:solidFill>
                  <a:srgbClr val="004084"/>
                </a:solidFill>
                <a:latin typeface="Roboto" panose="02000000000000000000" pitchFamily="2" charset="0"/>
                <a:ea typeface="Roboto" panose="02000000000000000000" pitchFamily="2" charset="0"/>
              </a:rPr>
              <a:t> for </a:t>
            </a:r>
            <a:r>
              <a:rPr lang="fr-FR" sz="1800" kern="0" err="1">
                <a:solidFill>
                  <a:srgbClr val="004084"/>
                </a:solidFill>
                <a:latin typeface="Roboto" panose="02000000000000000000" pitchFamily="2" charset="0"/>
                <a:ea typeface="Roboto" panose="02000000000000000000" pitchFamily="2" charset="0"/>
              </a:rPr>
              <a:t>decision</a:t>
            </a:r>
            <a:r>
              <a:rPr lang="fr-FR" sz="1800" kern="0">
                <a:solidFill>
                  <a:srgbClr val="004084"/>
                </a:solidFill>
                <a:latin typeface="Roboto" panose="02000000000000000000" pitchFamily="2" charset="0"/>
                <a:ea typeface="Roboto" panose="02000000000000000000" pitchFamily="2" charset="0"/>
              </a:rPr>
              <a:t> </a:t>
            </a:r>
            <a:r>
              <a:rPr lang="fr-FR" sz="1800" kern="0" err="1">
                <a:solidFill>
                  <a:srgbClr val="004084"/>
                </a:solidFill>
                <a:latin typeface="Roboto" panose="02000000000000000000" pitchFamily="2" charset="0"/>
                <a:ea typeface="Roboto" panose="02000000000000000000" pitchFamily="2" charset="0"/>
              </a:rPr>
              <a:t>making</a:t>
            </a:r>
            <a:r>
              <a:rPr lang="fr-FR" sz="1800" kern="0">
                <a:solidFill>
                  <a:srgbClr val="004084"/>
                </a:solidFill>
                <a:latin typeface="Roboto" panose="02000000000000000000" pitchFamily="2" charset="0"/>
                <a:ea typeface="Roboto" panose="02000000000000000000" pitchFamily="2" charset="0"/>
              </a:rPr>
              <a:t>, planning, and </a:t>
            </a:r>
            <a:r>
              <a:rPr lang="fr-FR" sz="1800" kern="0" err="1">
                <a:solidFill>
                  <a:srgbClr val="004084"/>
                </a:solidFill>
                <a:latin typeface="Roboto" panose="02000000000000000000" pitchFamily="2" charset="0"/>
                <a:ea typeface="Roboto" panose="02000000000000000000" pitchFamily="2" charset="0"/>
              </a:rPr>
              <a:t>storing</a:t>
            </a:r>
            <a:r>
              <a:rPr lang="fr-FR" sz="1800" kern="0">
                <a:solidFill>
                  <a:srgbClr val="004084"/>
                </a:solidFill>
                <a:latin typeface="Roboto" panose="02000000000000000000" pitchFamily="2" charset="0"/>
                <a:ea typeface="Roboto" panose="02000000000000000000" pitchFamily="2" charset="0"/>
              </a:rPr>
              <a:t> data and information. </a:t>
            </a:r>
            <a:endParaRPr lang="fr-FR"/>
          </a:p>
        </p:txBody>
      </p:sp>
    </p:spTree>
    <p:extLst>
      <p:ext uri="{BB962C8B-B14F-4D97-AF65-F5344CB8AC3E}">
        <p14:creationId xmlns:p14="http://schemas.microsoft.com/office/powerpoint/2010/main" val="2789891945"/>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5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02EE33A-83A3-1450-AE5A-AD5E757A6BD1}"/>
              </a:ext>
            </a:extLst>
          </p:cNvPr>
          <p:cNvSpPr>
            <a:spLocks noGrp="1"/>
          </p:cNvSpPr>
          <p:nvPr>
            <p:ph type="title"/>
          </p:nvPr>
        </p:nvSpPr>
        <p:spPr/>
        <p:txBody>
          <a:bodyPr/>
          <a:lstStyle/>
          <a:p>
            <a:r>
              <a:rPr lang="fr-FR" sz="2000"/>
              <a:t>Indicator G6 - Population </a:t>
            </a:r>
            <a:r>
              <a:rPr lang="fr-FR" sz="2000" err="1"/>
              <a:t>exposed</a:t>
            </a:r>
            <a:r>
              <a:rPr lang="fr-FR" sz="2000"/>
              <a:t> to or at </a:t>
            </a:r>
            <a:r>
              <a:rPr lang="fr-FR" sz="2000" err="1"/>
              <a:t>risk</a:t>
            </a:r>
            <a:r>
              <a:rPr lang="fr-FR" sz="2000"/>
              <a:t> </a:t>
            </a:r>
            <a:r>
              <a:rPr lang="fr-FR" sz="2000" err="1"/>
              <a:t>from</a:t>
            </a:r>
            <a:r>
              <a:rPr lang="fr-FR" sz="2000"/>
              <a:t> </a:t>
            </a:r>
            <a:r>
              <a:rPr lang="fr-FR" sz="2000" err="1"/>
              <a:t>disasters</a:t>
            </a:r>
            <a:r>
              <a:rPr lang="fr-FR" sz="2000"/>
              <a:t> </a:t>
            </a:r>
            <a:r>
              <a:rPr lang="fr-FR" sz="2000" err="1"/>
              <a:t>protected</a:t>
            </a:r>
            <a:r>
              <a:rPr lang="fr-FR" sz="2000"/>
              <a:t> </a:t>
            </a:r>
            <a:r>
              <a:rPr lang="fr-FR" sz="2000" err="1"/>
              <a:t>through</a:t>
            </a:r>
            <a:r>
              <a:rPr lang="fr-FR" sz="2000"/>
              <a:t> </a:t>
            </a:r>
            <a:r>
              <a:rPr lang="fr-FR" sz="2000" err="1"/>
              <a:t>pre-emptive</a:t>
            </a:r>
            <a:r>
              <a:rPr lang="fr-FR" sz="2000"/>
              <a:t> </a:t>
            </a:r>
            <a:r>
              <a:rPr lang="fr-FR" sz="2000" err="1"/>
              <a:t>evacuation</a:t>
            </a:r>
            <a:r>
              <a:rPr lang="fr-FR" sz="2000"/>
              <a:t> </a:t>
            </a:r>
            <a:r>
              <a:rPr lang="fr-FR" sz="2000" err="1"/>
              <a:t>following</a:t>
            </a:r>
            <a:r>
              <a:rPr lang="fr-FR" sz="2000"/>
              <a:t> </a:t>
            </a:r>
            <a:r>
              <a:rPr lang="fr-FR" sz="2000" err="1"/>
              <a:t>early</a:t>
            </a:r>
            <a:r>
              <a:rPr lang="fr-FR" sz="2000"/>
              <a:t> warning </a:t>
            </a:r>
          </a:p>
        </p:txBody>
      </p:sp>
      <p:sp>
        <p:nvSpPr>
          <p:cNvPr id="3" name="Espace réservé du contenu 2">
            <a:extLst>
              <a:ext uri="{FF2B5EF4-FFF2-40B4-BE49-F238E27FC236}">
                <a16:creationId xmlns:a16="http://schemas.microsoft.com/office/drawing/2014/main" id="{1E6BD492-AED8-F83D-5E11-4C2D285B18DE}"/>
              </a:ext>
            </a:extLst>
          </p:cNvPr>
          <p:cNvSpPr>
            <a:spLocks noGrp="1"/>
          </p:cNvSpPr>
          <p:nvPr>
            <p:ph idx="1"/>
          </p:nvPr>
        </p:nvSpPr>
        <p:spPr>
          <a:xfrm>
            <a:off x="204143" y="2016653"/>
            <a:ext cx="4902745" cy="2988114"/>
          </a:xfrm>
        </p:spPr>
        <p:txBody>
          <a:bodyPr/>
          <a:lstStyle/>
          <a:p>
            <a:r>
              <a:rPr lang="fr-FR" sz="1600" b="1" err="1"/>
              <a:t>Number</a:t>
            </a:r>
            <a:r>
              <a:rPr lang="fr-FR" sz="1600" b="1"/>
              <a:t> of people </a:t>
            </a:r>
            <a:r>
              <a:rPr lang="fr-FR" sz="1600" b="1" err="1"/>
              <a:t>protected</a:t>
            </a:r>
            <a:r>
              <a:rPr lang="fr-FR" sz="1600" b="1"/>
              <a:t> </a:t>
            </a:r>
            <a:r>
              <a:rPr lang="fr-FR" sz="1600" b="1" err="1"/>
              <a:t>through</a:t>
            </a:r>
            <a:r>
              <a:rPr lang="fr-FR" sz="1600" b="1"/>
              <a:t> </a:t>
            </a:r>
            <a:r>
              <a:rPr lang="fr-FR" sz="1600" b="1" err="1"/>
              <a:t>pre-emptive</a:t>
            </a:r>
            <a:r>
              <a:rPr lang="fr-FR" sz="1600" b="1"/>
              <a:t> </a:t>
            </a:r>
            <a:r>
              <a:rPr lang="fr-FR" sz="1600" b="1" err="1"/>
              <a:t>evacuation</a:t>
            </a:r>
            <a:endParaRPr lang="fr-FR" sz="1600" b="1"/>
          </a:p>
          <a:p>
            <a:pPr marL="0" indent="0">
              <a:buNone/>
            </a:pPr>
            <a:endParaRPr lang="fr-FR" sz="1600" b="1"/>
          </a:p>
          <a:p>
            <a:pPr marL="0" indent="0">
              <a:buNone/>
            </a:pPr>
            <a:r>
              <a:rPr lang="fr-FR" sz="1600"/>
              <a:t>AND</a:t>
            </a:r>
          </a:p>
          <a:p>
            <a:pPr marL="0" indent="0">
              <a:buNone/>
            </a:pPr>
            <a:endParaRPr lang="fr-FR" sz="1600"/>
          </a:p>
          <a:p>
            <a:r>
              <a:rPr lang="fr-FR" sz="1600" b="1" err="1"/>
              <a:t>Estimated</a:t>
            </a:r>
            <a:r>
              <a:rPr lang="fr-FR" sz="1600" b="1"/>
              <a:t> population </a:t>
            </a:r>
            <a:r>
              <a:rPr lang="fr-FR" sz="1600" b="1" err="1"/>
              <a:t>exposed</a:t>
            </a:r>
            <a:r>
              <a:rPr lang="fr-FR" sz="1600" b="1"/>
              <a:t> to </a:t>
            </a:r>
            <a:r>
              <a:rPr lang="fr-FR" sz="1600" b="1" err="1"/>
              <a:t>hazards</a:t>
            </a:r>
            <a:r>
              <a:rPr lang="fr-FR" sz="1600" b="1"/>
              <a:t>.</a:t>
            </a:r>
          </a:p>
          <a:p>
            <a:pPr marL="0" indent="0">
              <a:buNone/>
            </a:pPr>
            <a:r>
              <a:rPr lang="fr-FR" sz="1600" i="1"/>
              <a:t>If the data of “population </a:t>
            </a:r>
            <a:r>
              <a:rPr lang="fr-FR" sz="1600" i="1" err="1"/>
              <a:t>exposed</a:t>
            </a:r>
            <a:r>
              <a:rPr lang="fr-FR" sz="1600" i="1"/>
              <a:t> to </a:t>
            </a:r>
            <a:r>
              <a:rPr lang="fr-FR" sz="1600" i="1" err="1"/>
              <a:t>hazards</a:t>
            </a:r>
            <a:r>
              <a:rPr lang="fr-FR" sz="1600" i="1"/>
              <a:t>” is not available, the total population in the </a:t>
            </a:r>
            <a:r>
              <a:rPr lang="fr-FR" sz="1600" i="1" err="1"/>
              <a:t>municipalities</a:t>
            </a:r>
            <a:r>
              <a:rPr lang="fr-FR" sz="1600" i="1"/>
              <a:t>, districts, or </a:t>
            </a:r>
            <a:r>
              <a:rPr lang="fr-FR" sz="1600" i="1" err="1"/>
              <a:t>communities</a:t>
            </a:r>
            <a:r>
              <a:rPr lang="fr-FR" sz="1600" i="1"/>
              <a:t> in the </a:t>
            </a:r>
            <a:r>
              <a:rPr lang="fr-FR" sz="1600" i="1" err="1"/>
              <a:t>affected</a:t>
            </a:r>
            <a:r>
              <a:rPr lang="fr-FR" sz="1600" i="1"/>
              <a:t> </a:t>
            </a:r>
            <a:r>
              <a:rPr lang="fr-FR" sz="1600" i="1" err="1"/>
              <a:t>geographical</a:t>
            </a:r>
            <a:r>
              <a:rPr lang="fr-FR" sz="1600" i="1"/>
              <a:t> areas </a:t>
            </a:r>
            <a:r>
              <a:rPr lang="fr-FR" sz="1600" i="1" err="1"/>
              <a:t>shall</a:t>
            </a:r>
            <a:r>
              <a:rPr lang="fr-FR" sz="1600" i="1"/>
              <a:t> </a:t>
            </a:r>
            <a:r>
              <a:rPr lang="fr-FR" sz="1600" i="1" err="1"/>
              <a:t>be</a:t>
            </a:r>
            <a:r>
              <a:rPr lang="fr-FR" sz="1600" i="1"/>
              <a:t> </a:t>
            </a:r>
            <a:r>
              <a:rPr lang="fr-FR" sz="1600" i="1" err="1"/>
              <a:t>considered</a:t>
            </a:r>
            <a:r>
              <a:rPr lang="fr-FR" sz="1600" i="1"/>
              <a:t> as </a:t>
            </a:r>
            <a:r>
              <a:rPr lang="fr-FR" sz="1600" i="1" err="1"/>
              <a:t>exposed</a:t>
            </a:r>
            <a:r>
              <a:rPr lang="fr-FR" sz="1600" i="1"/>
              <a:t>.</a:t>
            </a:r>
            <a:endParaRPr lang="fr-FR" i="1"/>
          </a:p>
          <a:p>
            <a:endParaRPr lang="fr-FR"/>
          </a:p>
        </p:txBody>
      </p:sp>
      <p:sp>
        <p:nvSpPr>
          <p:cNvPr id="4" name="Rectangle 3">
            <a:extLst>
              <a:ext uri="{FF2B5EF4-FFF2-40B4-BE49-F238E27FC236}">
                <a16:creationId xmlns:a16="http://schemas.microsoft.com/office/drawing/2014/main" id="{4BF7295B-1962-1B76-887D-B3C16EF68596}"/>
              </a:ext>
            </a:extLst>
          </p:cNvPr>
          <p:cNvSpPr/>
          <p:nvPr/>
        </p:nvSpPr>
        <p:spPr>
          <a:xfrm>
            <a:off x="0" y="1548384"/>
            <a:ext cx="5106888" cy="360040"/>
          </a:xfrm>
          <a:prstGeom prst="rect">
            <a:avLst/>
          </a:prstGeom>
          <a:solidFill>
            <a:schemeClr val="accent6">
              <a:lumMod val="60000"/>
              <a:lumOff val="40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400" b="1">
                <a:solidFill>
                  <a:srgbClr val="154F86"/>
                </a:solidFill>
                <a:latin typeface="+mj-lt"/>
                <a:ea typeface="Roboto Black" panose="02000000000000000000" pitchFamily="2" charset="0"/>
                <a:cs typeface="Roboto Black" panose="02000000000000000000" pitchFamily="2" charset="0"/>
              </a:rPr>
              <a:t>Reminder</a:t>
            </a:r>
            <a:endParaRPr lang="en-GB" sz="2800" b="1">
              <a:solidFill>
                <a:srgbClr val="154F86"/>
              </a:solidFill>
              <a:latin typeface="+mj-lt"/>
              <a:ea typeface="Roboto Black" panose="02000000000000000000" pitchFamily="2" charset="0"/>
              <a:cs typeface="Roboto Black" panose="02000000000000000000" pitchFamily="2" charset="0"/>
            </a:endParaRPr>
          </a:p>
        </p:txBody>
      </p:sp>
      <p:sp>
        <p:nvSpPr>
          <p:cNvPr id="5" name="Rectangle 4">
            <a:extLst>
              <a:ext uri="{FF2B5EF4-FFF2-40B4-BE49-F238E27FC236}">
                <a16:creationId xmlns:a16="http://schemas.microsoft.com/office/drawing/2014/main" id="{51EAEEDA-03C2-0B67-FD67-764761502644}"/>
              </a:ext>
            </a:extLst>
          </p:cNvPr>
          <p:cNvSpPr/>
          <p:nvPr/>
        </p:nvSpPr>
        <p:spPr>
          <a:xfrm>
            <a:off x="5586514" y="4946156"/>
            <a:ext cx="5106888" cy="360040"/>
          </a:xfrm>
          <a:prstGeom prst="rect">
            <a:avLst/>
          </a:prstGeom>
          <a:solidFill>
            <a:schemeClr val="accent6">
              <a:lumMod val="60000"/>
              <a:lumOff val="40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400" b="1">
                <a:solidFill>
                  <a:srgbClr val="154F86"/>
                </a:solidFill>
                <a:latin typeface="+mj-lt"/>
                <a:ea typeface="Roboto Black" panose="02000000000000000000" pitchFamily="2" charset="0"/>
                <a:cs typeface="Roboto Black" panose="02000000000000000000" pitchFamily="2" charset="0"/>
              </a:rPr>
              <a:t>Key messages</a:t>
            </a:r>
            <a:endParaRPr lang="en-GB" sz="2800" b="1">
              <a:solidFill>
                <a:srgbClr val="154F86"/>
              </a:solidFill>
              <a:latin typeface="+mj-lt"/>
              <a:ea typeface="Roboto Black" panose="02000000000000000000" pitchFamily="2" charset="0"/>
              <a:cs typeface="Roboto Black" panose="02000000000000000000" pitchFamily="2" charset="0"/>
            </a:endParaRPr>
          </a:p>
        </p:txBody>
      </p:sp>
      <p:sp>
        <p:nvSpPr>
          <p:cNvPr id="7" name="Espace réservé du contenu 2">
            <a:extLst>
              <a:ext uri="{FF2B5EF4-FFF2-40B4-BE49-F238E27FC236}">
                <a16:creationId xmlns:a16="http://schemas.microsoft.com/office/drawing/2014/main" id="{5E1EFA74-938D-93B6-41D4-181C8F0725CC}"/>
              </a:ext>
            </a:extLst>
          </p:cNvPr>
          <p:cNvSpPr txBox="1">
            <a:spLocks/>
          </p:cNvSpPr>
          <p:nvPr/>
        </p:nvSpPr>
        <p:spPr bwMode="auto">
          <a:xfrm>
            <a:off x="5586514" y="5652838"/>
            <a:ext cx="5328592" cy="172819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0" tIns="52153" rIns="104306" bIns="52153" numCol="1" anchor="t" anchorCtr="0" compatLnSpc="1">
            <a:prstTxWarp prst="textNoShape">
              <a:avLst/>
            </a:prstTxWarp>
          </a:bodyPr>
          <a:lstStyle>
            <a:lvl1pPr marL="342900" indent="-342900" algn="l" defTabSz="1042988" rtl="0" eaLnBrk="1" fontAlgn="base" hangingPunct="1">
              <a:lnSpc>
                <a:spcPct val="120000"/>
              </a:lnSpc>
              <a:spcBef>
                <a:spcPct val="20000"/>
              </a:spcBef>
              <a:spcAft>
                <a:spcPct val="0"/>
              </a:spcAft>
              <a:buClr>
                <a:srgbClr val="FF9933"/>
              </a:buClr>
              <a:buFont typeface="Wingdings" panose="05000000000000000000" pitchFamily="2" charset="2"/>
              <a:buChar char="§"/>
              <a:defRPr sz="2000">
                <a:solidFill>
                  <a:srgbClr val="004084"/>
                </a:solidFill>
                <a:latin typeface="Roboto" panose="02000000000000000000" pitchFamily="2" charset="0"/>
                <a:ea typeface="Roboto" panose="02000000000000000000" pitchFamily="2" charset="0"/>
                <a:cs typeface="Roboto" panose="02000000000000000000" pitchFamily="2" charset="0"/>
              </a:defRPr>
            </a:lvl1pPr>
            <a:lvl2pPr marL="800100" indent="-342900" algn="l" defTabSz="1042988" rtl="0" eaLnBrk="1" fontAlgn="base" hangingPunct="1">
              <a:lnSpc>
                <a:spcPct val="120000"/>
              </a:lnSpc>
              <a:spcBef>
                <a:spcPct val="20000"/>
              </a:spcBef>
              <a:spcAft>
                <a:spcPct val="0"/>
              </a:spcAft>
              <a:buClr>
                <a:srgbClr val="004084"/>
              </a:buClr>
              <a:buFont typeface="Roboto" panose="02000000000000000000" pitchFamily="2" charset="0"/>
              <a:buChar char="−"/>
              <a:defRPr sz="1800">
                <a:solidFill>
                  <a:srgbClr val="004084"/>
                </a:solidFill>
                <a:latin typeface="Roboto" panose="02000000000000000000" pitchFamily="2" charset="0"/>
                <a:ea typeface="Roboto" panose="02000000000000000000" pitchFamily="2" charset="0"/>
                <a:cs typeface="Roboto" panose="02000000000000000000" pitchFamily="2" charset="0"/>
              </a:defRPr>
            </a:lvl2pPr>
            <a:lvl3pPr marL="1200150" indent="-285750" algn="l" defTabSz="1042988" rtl="0" eaLnBrk="1" fontAlgn="base" hangingPunct="1">
              <a:lnSpc>
                <a:spcPct val="120000"/>
              </a:lnSpc>
              <a:spcBef>
                <a:spcPct val="20000"/>
              </a:spcBef>
              <a:spcAft>
                <a:spcPct val="0"/>
              </a:spcAft>
              <a:buFont typeface="Roboto" panose="02000000000000000000" pitchFamily="2" charset="0"/>
              <a:buChar char="−"/>
              <a:defRPr sz="1600" i="0">
                <a:solidFill>
                  <a:srgbClr val="004084"/>
                </a:solidFill>
                <a:latin typeface="Roboto" panose="02000000000000000000" pitchFamily="2" charset="0"/>
                <a:ea typeface="Roboto" panose="02000000000000000000" pitchFamily="2" charset="0"/>
                <a:cs typeface="Roboto" panose="02000000000000000000" pitchFamily="2" charset="0"/>
              </a:defRPr>
            </a:lvl3pPr>
            <a:lvl4pPr marL="1824038" indent="-260350" algn="l" defTabSz="1042988" rtl="0" eaLnBrk="1" fontAlgn="base" hangingPunct="1">
              <a:spcBef>
                <a:spcPct val="20000"/>
              </a:spcBef>
              <a:spcAft>
                <a:spcPct val="0"/>
              </a:spcAft>
              <a:buFont typeface="Arial" charset="0"/>
              <a:defRPr sz="2300">
                <a:solidFill>
                  <a:schemeClr val="tx1"/>
                </a:solidFill>
                <a:latin typeface="+mn-lt"/>
                <a:ea typeface="Arial" charset="0"/>
                <a:cs typeface="+mn-cs"/>
              </a:defRPr>
            </a:lvl4pPr>
            <a:lvl5pPr marL="2346325" indent="-260350" algn="l" defTabSz="1042988" rtl="0" eaLnBrk="1" fontAlgn="base" hangingPunct="1">
              <a:spcBef>
                <a:spcPct val="20000"/>
              </a:spcBef>
              <a:spcAft>
                <a:spcPct val="0"/>
              </a:spcAft>
              <a:buFont typeface="Arial" charset="0"/>
              <a:defRPr sz="2300">
                <a:solidFill>
                  <a:schemeClr val="tx1"/>
                </a:solidFill>
                <a:latin typeface="+mn-lt"/>
                <a:ea typeface="Arial" charset="0"/>
                <a:cs typeface="+mn-cs"/>
              </a:defRPr>
            </a:lvl5pPr>
            <a:lvl6pPr marL="2803525" indent="-260350" algn="l" defTabSz="1042988" rtl="0" eaLnBrk="1" fontAlgn="base" hangingPunct="1">
              <a:spcBef>
                <a:spcPct val="20000"/>
              </a:spcBef>
              <a:spcAft>
                <a:spcPct val="0"/>
              </a:spcAft>
              <a:buFont typeface="Arial" charset="0"/>
              <a:defRPr sz="2300">
                <a:solidFill>
                  <a:schemeClr val="tx1"/>
                </a:solidFill>
                <a:latin typeface="+mn-lt"/>
                <a:ea typeface="Arial" charset="0"/>
                <a:cs typeface="+mn-cs"/>
              </a:defRPr>
            </a:lvl6pPr>
            <a:lvl7pPr marL="3260725" indent="-260350" algn="l" defTabSz="1042988" rtl="0" eaLnBrk="1" fontAlgn="base" hangingPunct="1">
              <a:spcBef>
                <a:spcPct val="20000"/>
              </a:spcBef>
              <a:spcAft>
                <a:spcPct val="0"/>
              </a:spcAft>
              <a:buFont typeface="Arial" charset="0"/>
              <a:defRPr sz="2300">
                <a:solidFill>
                  <a:schemeClr val="tx1"/>
                </a:solidFill>
                <a:latin typeface="+mn-lt"/>
                <a:ea typeface="Arial" charset="0"/>
                <a:cs typeface="+mn-cs"/>
              </a:defRPr>
            </a:lvl7pPr>
            <a:lvl8pPr marL="3717925" indent="-260350" algn="l" defTabSz="1042988" rtl="0" eaLnBrk="1" fontAlgn="base" hangingPunct="1">
              <a:spcBef>
                <a:spcPct val="20000"/>
              </a:spcBef>
              <a:spcAft>
                <a:spcPct val="0"/>
              </a:spcAft>
              <a:buFont typeface="Arial" charset="0"/>
              <a:defRPr sz="2300">
                <a:solidFill>
                  <a:schemeClr val="tx1"/>
                </a:solidFill>
                <a:latin typeface="+mn-lt"/>
                <a:ea typeface="Arial" charset="0"/>
                <a:cs typeface="+mn-cs"/>
              </a:defRPr>
            </a:lvl8pPr>
            <a:lvl9pPr marL="4175125" indent="-260350" algn="l" defTabSz="1042988" rtl="0" eaLnBrk="1" fontAlgn="base" hangingPunct="1">
              <a:spcBef>
                <a:spcPct val="20000"/>
              </a:spcBef>
              <a:spcAft>
                <a:spcPct val="0"/>
              </a:spcAft>
              <a:buFont typeface="Arial" charset="0"/>
              <a:defRPr sz="2300">
                <a:solidFill>
                  <a:schemeClr val="tx1"/>
                </a:solidFill>
                <a:latin typeface="+mn-lt"/>
                <a:ea typeface="Arial" charset="0"/>
                <a:cs typeface="+mn-cs"/>
              </a:defRPr>
            </a:lvl9pPr>
          </a:lstStyle>
          <a:p>
            <a:r>
              <a:rPr lang="fr-FR" sz="1600" b="1"/>
              <a:t>No major </a:t>
            </a:r>
            <a:r>
              <a:rPr lang="fr-FR" sz="1600" b="1" err="1"/>
              <a:t>reporting</a:t>
            </a:r>
            <a:r>
              <a:rPr lang="fr-FR" sz="1600" b="1"/>
              <a:t> challenges</a:t>
            </a:r>
          </a:p>
          <a:p>
            <a:pPr marL="0" indent="0">
              <a:buNone/>
            </a:pPr>
            <a:endParaRPr lang="fr-FR" sz="1600" b="1"/>
          </a:p>
          <a:p>
            <a:r>
              <a:rPr lang="fr-FR" sz="1600" b="1"/>
              <a:t>50% of countries </a:t>
            </a:r>
            <a:r>
              <a:rPr lang="fr-FR" sz="1600" b="1" err="1"/>
              <a:t>reporting</a:t>
            </a:r>
            <a:r>
              <a:rPr lang="fr-FR" sz="1600" b="1"/>
              <a:t>, report 0</a:t>
            </a:r>
            <a:r>
              <a:rPr lang="fr-FR" sz="1600"/>
              <a:t>, </a:t>
            </a:r>
            <a:r>
              <a:rPr lang="fr-FR" sz="1600" err="1"/>
              <a:t>indicating</a:t>
            </a:r>
            <a:r>
              <a:rPr lang="fr-FR" sz="1600"/>
              <a:t> </a:t>
            </a:r>
            <a:r>
              <a:rPr lang="fr-FR" sz="1600" err="1"/>
              <a:t>that</a:t>
            </a:r>
            <a:r>
              <a:rPr lang="fr-FR" sz="1600"/>
              <a:t> the population is not </a:t>
            </a:r>
            <a:r>
              <a:rPr lang="fr-FR" sz="1600" err="1"/>
              <a:t>protected</a:t>
            </a:r>
            <a:r>
              <a:rPr lang="fr-FR" sz="1600"/>
              <a:t> by </a:t>
            </a:r>
            <a:r>
              <a:rPr lang="fr-FR" sz="1600" err="1"/>
              <a:t>pre-emptive</a:t>
            </a:r>
            <a:r>
              <a:rPr lang="fr-FR" sz="1600"/>
              <a:t> </a:t>
            </a:r>
            <a:r>
              <a:rPr lang="fr-FR" sz="1600" err="1"/>
              <a:t>evacuation</a:t>
            </a:r>
            <a:r>
              <a:rPr lang="fr-FR" sz="1600"/>
              <a:t>. </a:t>
            </a:r>
            <a:endParaRPr lang="fr-FR" sz="1400"/>
          </a:p>
          <a:p>
            <a:endParaRPr lang="fr-FR" kern="0"/>
          </a:p>
        </p:txBody>
      </p:sp>
    </p:spTree>
    <p:extLst>
      <p:ext uri="{BB962C8B-B14F-4D97-AF65-F5344CB8AC3E}">
        <p14:creationId xmlns:p14="http://schemas.microsoft.com/office/powerpoint/2010/main" val="4121571673"/>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Lst>
  </p:timing>
</p:sld>
</file>

<file path=ppt/slides/slide5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43B0E7F8-0ABB-324E-ABC9-2571334E09B6}"/>
              </a:ext>
            </a:extLst>
          </p:cNvPr>
          <p:cNvSpPr>
            <a:spLocks noGrp="1"/>
          </p:cNvSpPr>
          <p:nvPr>
            <p:ph type="title"/>
          </p:nvPr>
        </p:nvSpPr>
        <p:spPr/>
        <p:txBody>
          <a:bodyPr/>
          <a:lstStyle/>
          <a:p>
            <a:r>
              <a:rPr lang="fr-FR"/>
              <a:t>Updates on Target G new custom </a:t>
            </a:r>
            <a:r>
              <a:rPr lang="fr-FR" err="1"/>
              <a:t>indicators</a:t>
            </a:r>
            <a:endParaRPr lang="fr-FR"/>
          </a:p>
        </p:txBody>
      </p:sp>
      <p:sp>
        <p:nvSpPr>
          <p:cNvPr id="3" name="Espace réservé du contenu 2">
            <a:extLst>
              <a:ext uri="{FF2B5EF4-FFF2-40B4-BE49-F238E27FC236}">
                <a16:creationId xmlns:a16="http://schemas.microsoft.com/office/drawing/2014/main" id="{ABD6B978-A408-D342-A61B-F89E69D0ECC9}"/>
              </a:ext>
            </a:extLst>
          </p:cNvPr>
          <p:cNvSpPr>
            <a:spLocks noGrp="1"/>
          </p:cNvSpPr>
          <p:nvPr>
            <p:ph idx="1"/>
          </p:nvPr>
        </p:nvSpPr>
        <p:spPr>
          <a:xfrm>
            <a:off x="534988" y="1476375"/>
            <a:ext cx="9623425" cy="5328592"/>
          </a:xfrm>
        </p:spPr>
        <p:txBody>
          <a:bodyPr/>
          <a:lstStyle/>
          <a:p>
            <a:pPr>
              <a:spcBef>
                <a:spcPts val="1080"/>
              </a:spcBef>
            </a:pPr>
            <a:r>
              <a:rPr lang="fr-FR" err="1"/>
              <a:t>Upcoming</a:t>
            </a:r>
            <a:r>
              <a:rPr lang="fr-FR"/>
              <a:t>: Target G custom </a:t>
            </a:r>
            <a:r>
              <a:rPr lang="fr-FR" err="1"/>
              <a:t>indicators</a:t>
            </a:r>
            <a:r>
              <a:rPr lang="fr-FR"/>
              <a:t> to </a:t>
            </a:r>
            <a:r>
              <a:rPr lang="fr-FR" err="1"/>
              <a:t>assess</a:t>
            </a:r>
            <a:r>
              <a:rPr lang="fr-FR"/>
              <a:t> </a:t>
            </a:r>
            <a:r>
              <a:rPr lang="fr-FR" err="1"/>
              <a:t>effectiveness</a:t>
            </a:r>
            <a:r>
              <a:rPr lang="fr-FR"/>
              <a:t> of EWS</a:t>
            </a:r>
          </a:p>
          <a:p>
            <a:pPr>
              <a:spcBef>
                <a:spcPts val="1080"/>
              </a:spcBef>
            </a:pPr>
            <a:r>
              <a:rPr lang="fr-FR" err="1"/>
              <a:t>Developed</a:t>
            </a:r>
            <a:r>
              <a:rPr lang="fr-FR"/>
              <a:t> in partnership </a:t>
            </a:r>
            <a:r>
              <a:rPr lang="fr-FR" err="1"/>
              <a:t>with</a:t>
            </a:r>
            <a:r>
              <a:rPr lang="fr-FR"/>
              <a:t> WMO and </a:t>
            </a:r>
            <a:r>
              <a:rPr lang="fr-FR" err="1"/>
              <a:t>Member</a:t>
            </a:r>
            <a:r>
              <a:rPr lang="fr-FR"/>
              <a:t> States </a:t>
            </a:r>
            <a:r>
              <a:rPr lang="fr-FR" err="1"/>
              <a:t>under</a:t>
            </a:r>
            <a:r>
              <a:rPr lang="fr-FR"/>
              <a:t> the CREWS initiative </a:t>
            </a:r>
          </a:p>
          <a:p>
            <a:pPr>
              <a:spcBef>
                <a:spcPts val="1080"/>
              </a:spcBef>
            </a:pPr>
            <a:r>
              <a:rPr lang="fr-FR" err="1"/>
              <a:t>Piloting</a:t>
            </a:r>
            <a:r>
              <a:rPr lang="fr-FR"/>
              <a:t> training at national and </a:t>
            </a:r>
            <a:r>
              <a:rPr lang="fr-FR" err="1"/>
              <a:t>regional</a:t>
            </a:r>
            <a:r>
              <a:rPr lang="fr-FR"/>
              <a:t> </a:t>
            </a:r>
            <a:r>
              <a:rPr lang="fr-FR" err="1"/>
              <a:t>levels</a:t>
            </a:r>
            <a:endParaRPr lang="fr-FR"/>
          </a:p>
          <a:p>
            <a:pPr>
              <a:spcBef>
                <a:spcPts val="1080"/>
              </a:spcBef>
            </a:pPr>
            <a:r>
              <a:rPr lang="fr-FR"/>
              <a:t>More information to come</a:t>
            </a:r>
          </a:p>
          <a:p>
            <a:pPr>
              <a:spcBef>
                <a:spcPts val="1080"/>
              </a:spcBef>
            </a:pPr>
            <a:endParaRPr lang="en-FR"/>
          </a:p>
        </p:txBody>
      </p:sp>
    </p:spTree>
    <p:extLst>
      <p:ext uri="{BB962C8B-B14F-4D97-AF65-F5344CB8AC3E}">
        <p14:creationId xmlns:p14="http://schemas.microsoft.com/office/powerpoint/2010/main" val="1525984041"/>
      </p:ext>
    </p:extLst>
  </p:cSld>
  <p:clrMapOvr>
    <a:masterClrMapping/>
  </p:clrMapOvr>
  <p:transition spd="slow">
    <p:push/>
  </p:transition>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DCB3F447-11E4-AC48-9D8D-931080EE6EB2}"/>
              </a:ext>
            </a:extLst>
          </p:cNvPr>
          <p:cNvSpPr>
            <a:spLocks noGrp="1"/>
          </p:cNvSpPr>
          <p:nvPr>
            <p:ph type="title"/>
          </p:nvPr>
        </p:nvSpPr>
        <p:spPr/>
        <p:txBody>
          <a:bodyPr/>
          <a:lstStyle/>
          <a:p>
            <a:r>
              <a:rPr lang="fr-FR"/>
              <a:t>Sendai Framework Monitor: Hands-on</a:t>
            </a:r>
          </a:p>
        </p:txBody>
      </p:sp>
      <p:sp>
        <p:nvSpPr>
          <p:cNvPr id="3" name="Espace réservé du contenu 2">
            <a:extLst>
              <a:ext uri="{FF2B5EF4-FFF2-40B4-BE49-F238E27FC236}">
                <a16:creationId xmlns:a16="http://schemas.microsoft.com/office/drawing/2014/main" id="{FCA16F2B-0A57-8F4B-81A9-125378CD0115}"/>
              </a:ext>
            </a:extLst>
          </p:cNvPr>
          <p:cNvSpPr>
            <a:spLocks noGrp="1"/>
          </p:cNvSpPr>
          <p:nvPr>
            <p:ph idx="1"/>
          </p:nvPr>
        </p:nvSpPr>
        <p:spPr>
          <a:xfrm>
            <a:off x="534988" y="2067409"/>
            <a:ext cx="9623425" cy="2952328"/>
          </a:xfrm>
        </p:spPr>
        <p:txBody>
          <a:bodyPr/>
          <a:lstStyle/>
          <a:p>
            <a:pPr lvl="0"/>
            <a:r>
              <a:rPr lang="en-US" sz="2800"/>
              <a:t>Connecting to the platform </a:t>
            </a:r>
            <a:endParaRPr lang="en-FR" sz="2800"/>
          </a:p>
          <a:p>
            <a:pPr lvl="0"/>
            <a:r>
              <a:rPr lang="en-US" sz="2800"/>
              <a:t>Getting familiar with the Platform</a:t>
            </a:r>
            <a:endParaRPr lang="en-FR" sz="2800"/>
          </a:p>
          <a:p>
            <a:pPr lvl="0"/>
            <a:r>
              <a:rPr lang="fr-FR" sz="2800" err="1"/>
              <a:t>Exercises</a:t>
            </a:r>
            <a:endParaRPr lang="fr-FR" sz="2800"/>
          </a:p>
        </p:txBody>
      </p:sp>
      <p:grpSp>
        <p:nvGrpSpPr>
          <p:cNvPr id="4" name="Groupe 3">
            <a:extLst>
              <a:ext uri="{FF2B5EF4-FFF2-40B4-BE49-F238E27FC236}">
                <a16:creationId xmlns:a16="http://schemas.microsoft.com/office/drawing/2014/main" id="{4930739B-8E5A-8949-A3E8-ED78F2CBFC65}"/>
              </a:ext>
            </a:extLst>
          </p:cNvPr>
          <p:cNvGrpSpPr/>
          <p:nvPr/>
        </p:nvGrpSpPr>
        <p:grpSpPr>
          <a:xfrm>
            <a:off x="5653001" y="5019737"/>
            <a:ext cx="4831977" cy="2172444"/>
            <a:chOff x="5086768" y="2409031"/>
            <a:chExt cx="5500898" cy="3269594"/>
          </a:xfrm>
        </p:grpSpPr>
        <p:sp>
          <p:nvSpPr>
            <p:cNvPr id="5" name="Rectangle 4">
              <a:extLst>
                <a:ext uri="{FF2B5EF4-FFF2-40B4-BE49-F238E27FC236}">
                  <a16:creationId xmlns:a16="http://schemas.microsoft.com/office/drawing/2014/main" id="{0AFB8426-7A78-BA4A-9C5B-7CC177BF334A}"/>
                </a:ext>
              </a:extLst>
            </p:cNvPr>
            <p:cNvSpPr/>
            <p:nvPr/>
          </p:nvSpPr>
          <p:spPr>
            <a:xfrm>
              <a:off x="5086768" y="2409031"/>
              <a:ext cx="5500898" cy="3269594"/>
            </a:xfrm>
            <a:prstGeom prst="rect">
              <a:avLst/>
            </a:prstGeom>
            <a:solidFill>
              <a:schemeClr val="accent2">
                <a:lumMod val="75000"/>
              </a:schemeClr>
            </a:solidFill>
            <a:ln>
              <a:noFill/>
            </a:ln>
          </p:spPr>
          <p:style>
            <a:lnRef idx="1">
              <a:schemeClr val="accent1"/>
            </a:lnRef>
            <a:fillRef idx="3">
              <a:schemeClr val="accent1"/>
            </a:fillRef>
            <a:effectRef idx="2">
              <a:schemeClr val="accent1"/>
            </a:effectRef>
            <a:fontRef idx="minor">
              <a:schemeClr val="lt1"/>
            </a:fontRef>
          </p:style>
          <p:txBody>
            <a:bodyPr lIns="365760" tIns="91440" rtlCol="0" anchor="ctr"/>
            <a:lstStyle/>
            <a:p>
              <a:pPr lvl="2"/>
              <a:r>
                <a:rPr lang="en-US" sz="1800" b="1"/>
                <a:t>BLANK OR 0?</a:t>
              </a:r>
            </a:p>
            <a:p>
              <a:pPr lvl="2"/>
              <a:endParaRPr lang="fr-FR" sz="1800"/>
            </a:p>
            <a:p>
              <a:pPr marL="227013" lvl="2" indent="0"/>
              <a:r>
                <a:rPr lang="en-US" sz="1800"/>
                <a:t>Countries sometime leave some indicators blank if there are no losses incurred. However, blank does not mean zero. Blank means there are no data available.</a:t>
              </a:r>
              <a:endParaRPr lang="en-US" sz="1800" b="1"/>
            </a:p>
          </p:txBody>
        </p:sp>
        <p:pic>
          <p:nvPicPr>
            <p:cNvPr id="6" name="Graphique 5" descr="Avertissement avec un remplissage uni">
              <a:extLst>
                <a:ext uri="{FF2B5EF4-FFF2-40B4-BE49-F238E27FC236}">
                  <a16:creationId xmlns:a16="http://schemas.microsoft.com/office/drawing/2014/main" id="{D89F815F-C1F7-2C43-A864-CF4A6D477F9A}"/>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5147665" y="2506053"/>
              <a:ext cx="716103" cy="851915"/>
            </a:xfrm>
            <a:prstGeom prst="rect">
              <a:avLst/>
            </a:prstGeom>
          </p:spPr>
        </p:pic>
      </p:grpSp>
    </p:spTree>
    <p:extLst>
      <p:ext uri="{BB962C8B-B14F-4D97-AF65-F5344CB8AC3E}">
        <p14:creationId xmlns:p14="http://schemas.microsoft.com/office/powerpoint/2010/main" val="3144167292"/>
      </p:ext>
    </p:extLst>
  </p:cSld>
  <p:clrMapOvr>
    <a:masterClrMapping/>
  </p:clrMapOvr>
  <p:transition spd="slow">
    <p:push/>
  </p:transition>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A958DEB-B682-874D-8397-93D5FF7D761F}"/>
              </a:ext>
            </a:extLst>
          </p:cNvPr>
          <p:cNvSpPr>
            <a:spLocks noGrp="1"/>
          </p:cNvSpPr>
          <p:nvPr>
            <p:ph type="title"/>
          </p:nvPr>
        </p:nvSpPr>
        <p:spPr/>
        <p:txBody>
          <a:bodyPr/>
          <a:lstStyle/>
          <a:p>
            <a:r>
              <a:rPr lang="fr-FR" err="1"/>
              <a:t>Connecting</a:t>
            </a:r>
            <a:r>
              <a:rPr lang="fr-FR"/>
              <a:t> to the platform</a:t>
            </a:r>
          </a:p>
        </p:txBody>
      </p:sp>
      <p:sp>
        <p:nvSpPr>
          <p:cNvPr id="3" name="Espace réservé du contenu 2">
            <a:extLst>
              <a:ext uri="{FF2B5EF4-FFF2-40B4-BE49-F238E27FC236}">
                <a16:creationId xmlns:a16="http://schemas.microsoft.com/office/drawing/2014/main" id="{CBD34B1D-2A92-1843-9C79-4DA7901D71B9}"/>
              </a:ext>
            </a:extLst>
          </p:cNvPr>
          <p:cNvSpPr>
            <a:spLocks noGrp="1"/>
          </p:cNvSpPr>
          <p:nvPr>
            <p:ph sz="half" idx="1"/>
          </p:nvPr>
        </p:nvSpPr>
        <p:spPr>
          <a:xfrm>
            <a:off x="162124" y="2971659"/>
            <a:ext cx="6671423" cy="497863"/>
          </a:xfrm>
        </p:spPr>
        <p:txBody>
          <a:bodyPr/>
          <a:lstStyle/>
          <a:p>
            <a:pPr marL="0" indent="0" algn="ctr">
              <a:buNone/>
            </a:pPr>
            <a:r>
              <a:rPr lang="fr-FR" sz="2800">
                <a:solidFill>
                  <a:schemeClr val="accent1">
                    <a:lumMod val="60000"/>
                    <a:lumOff val="40000"/>
                  </a:schemeClr>
                </a:solidFill>
                <a:hlinkClick r:id="rId2">
                  <a:extLst>
                    <a:ext uri="{A12FA001-AC4F-418D-AE19-62706E023703}">
                      <ahyp:hlinkClr xmlns:ahyp="http://schemas.microsoft.com/office/drawing/2018/hyperlinkcolor" val="tx"/>
                    </a:ext>
                  </a:extLst>
                </a:hlinkClick>
              </a:rPr>
              <a:t>https://sendaimonitor.undrr.org/</a:t>
            </a:r>
            <a:endParaRPr lang="fr-FR" sz="2800">
              <a:solidFill>
                <a:schemeClr val="accent1">
                  <a:lumMod val="60000"/>
                  <a:lumOff val="40000"/>
                </a:schemeClr>
              </a:solidFill>
            </a:endParaRPr>
          </a:p>
          <a:p>
            <a:pPr marL="0" indent="0" algn="ctr">
              <a:buNone/>
            </a:pPr>
            <a:endParaRPr lang="fr-FR" sz="3200">
              <a:solidFill>
                <a:schemeClr val="accent1">
                  <a:lumMod val="60000"/>
                  <a:lumOff val="40000"/>
                </a:schemeClr>
              </a:solidFill>
            </a:endParaRPr>
          </a:p>
        </p:txBody>
      </p:sp>
      <p:sp>
        <p:nvSpPr>
          <p:cNvPr id="5" name="Espace réservé du texte 4">
            <a:extLst>
              <a:ext uri="{FF2B5EF4-FFF2-40B4-BE49-F238E27FC236}">
                <a16:creationId xmlns:a16="http://schemas.microsoft.com/office/drawing/2014/main" id="{DAA90915-9413-6A45-94F9-19CF1C07EC00}"/>
              </a:ext>
            </a:extLst>
          </p:cNvPr>
          <p:cNvSpPr>
            <a:spLocks noGrp="1"/>
          </p:cNvSpPr>
          <p:nvPr>
            <p:ph type="body" sz="quarter" idx="11"/>
          </p:nvPr>
        </p:nvSpPr>
        <p:spPr>
          <a:xfrm>
            <a:off x="-15936" y="1469532"/>
            <a:ext cx="7306852" cy="648072"/>
          </a:xfrm>
        </p:spPr>
        <p:txBody>
          <a:bodyPr/>
          <a:lstStyle/>
          <a:p>
            <a:r>
              <a:rPr lang="fr-FR" sz="2800" b="1"/>
              <a:t>Official </a:t>
            </a:r>
            <a:r>
              <a:rPr lang="fr-FR" sz="2800" b="1" err="1"/>
              <a:t>website</a:t>
            </a:r>
            <a:endParaRPr lang="fr-FR" sz="2800" b="1"/>
          </a:p>
        </p:txBody>
      </p:sp>
      <p:sp>
        <p:nvSpPr>
          <p:cNvPr id="6" name="Espace réservé du texte 5">
            <a:extLst>
              <a:ext uri="{FF2B5EF4-FFF2-40B4-BE49-F238E27FC236}">
                <a16:creationId xmlns:a16="http://schemas.microsoft.com/office/drawing/2014/main" id="{726680D5-042D-B04D-B580-3B9BC1A1B281}"/>
              </a:ext>
            </a:extLst>
          </p:cNvPr>
          <p:cNvSpPr>
            <a:spLocks noGrp="1"/>
          </p:cNvSpPr>
          <p:nvPr>
            <p:ph type="body" sz="quarter" idx="12"/>
          </p:nvPr>
        </p:nvSpPr>
        <p:spPr>
          <a:xfrm>
            <a:off x="4021979" y="4127301"/>
            <a:ext cx="6671422" cy="648072"/>
          </a:xfrm>
        </p:spPr>
        <p:txBody>
          <a:bodyPr/>
          <a:lstStyle/>
          <a:p>
            <a:r>
              <a:rPr lang="fr-FR" sz="3200" b="1"/>
              <a:t>Training </a:t>
            </a:r>
            <a:r>
              <a:rPr lang="fr-FR" sz="3200" b="1" err="1"/>
              <a:t>environment</a:t>
            </a:r>
            <a:endParaRPr lang="fr-FR" sz="3200" b="1"/>
          </a:p>
        </p:txBody>
      </p:sp>
      <p:sp>
        <p:nvSpPr>
          <p:cNvPr id="8" name="Rectangle 7">
            <a:extLst>
              <a:ext uri="{FF2B5EF4-FFF2-40B4-BE49-F238E27FC236}">
                <a16:creationId xmlns:a16="http://schemas.microsoft.com/office/drawing/2014/main" id="{2B4A8675-47B2-1D4F-9834-C55B38106163}"/>
              </a:ext>
            </a:extLst>
          </p:cNvPr>
          <p:cNvSpPr/>
          <p:nvPr/>
        </p:nvSpPr>
        <p:spPr>
          <a:xfrm>
            <a:off x="162125" y="2324007"/>
            <a:ext cx="7128792" cy="461665"/>
          </a:xfrm>
          <a:prstGeom prst="rect">
            <a:avLst/>
          </a:prstGeom>
        </p:spPr>
        <p:txBody>
          <a:bodyPr wrap="square">
            <a:spAutoFit/>
          </a:bodyPr>
          <a:lstStyle/>
          <a:p>
            <a:pPr marL="0" indent="0">
              <a:buNone/>
            </a:pPr>
            <a:r>
              <a:rPr lang="fr-FR" sz="2400" b="1">
                <a:solidFill>
                  <a:srgbClr val="154F86"/>
                </a:solidFill>
              </a:rPr>
              <a:t>Once the Coordinator has created your profile:</a:t>
            </a:r>
            <a:endParaRPr lang="fr-FR" sz="2400" b="1">
              <a:solidFill>
                <a:srgbClr val="154F86"/>
              </a:solidFill>
              <a:hlinkClick r:id="rId2">
                <a:extLst>
                  <a:ext uri="{A12FA001-AC4F-418D-AE19-62706E023703}">
                    <ahyp:hlinkClr xmlns:ahyp="http://schemas.microsoft.com/office/drawing/2018/hyperlinkcolor" val="tx"/>
                  </a:ext>
                </a:extLst>
              </a:hlinkClick>
            </a:endParaRPr>
          </a:p>
        </p:txBody>
      </p:sp>
      <p:sp>
        <p:nvSpPr>
          <p:cNvPr id="11" name="Espace réservé du contenu 2">
            <a:extLst>
              <a:ext uri="{FF2B5EF4-FFF2-40B4-BE49-F238E27FC236}">
                <a16:creationId xmlns:a16="http://schemas.microsoft.com/office/drawing/2014/main" id="{2151EF33-39F4-8C47-8415-0D73BDCE8824}"/>
              </a:ext>
            </a:extLst>
          </p:cNvPr>
          <p:cNvSpPr txBox="1">
            <a:spLocks/>
          </p:cNvSpPr>
          <p:nvPr/>
        </p:nvSpPr>
        <p:spPr bwMode="auto">
          <a:xfrm>
            <a:off x="4174379" y="4892590"/>
            <a:ext cx="4667698" cy="131555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0" tIns="52153" rIns="104306" bIns="52153" numCol="1" anchor="t" anchorCtr="0" compatLnSpc="1">
            <a:prstTxWarp prst="textNoShape">
              <a:avLst/>
            </a:prstTxWarp>
          </a:bodyPr>
          <a:lstStyle>
            <a:lvl1pPr marL="390525" indent="-390525" algn="l" defTabSz="1042988" rtl="0" eaLnBrk="1" fontAlgn="base" hangingPunct="1">
              <a:lnSpc>
                <a:spcPct val="120000"/>
              </a:lnSpc>
              <a:spcBef>
                <a:spcPct val="20000"/>
              </a:spcBef>
              <a:spcAft>
                <a:spcPct val="0"/>
              </a:spcAft>
              <a:buClr>
                <a:srgbClr val="FF9933"/>
              </a:buClr>
              <a:buFont typeface="Wingdings" panose="05000000000000000000" pitchFamily="2" charset="2"/>
              <a:buChar char="§"/>
              <a:defRPr sz="1800">
                <a:solidFill>
                  <a:srgbClr val="004084"/>
                </a:solidFill>
                <a:latin typeface="Roboto" panose="02000000000000000000" pitchFamily="2" charset="0"/>
                <a:ea typeface="Roboto" panose="02000000000000000000" pitchFamily="2" charset="0"/>
                <a:cs typeface="Roboto" panose="02000000000000000000" pitchFamily="2" charset="0"/>
              </a:defRPr>
            </a:lvl1pPr>
            <a:lvl2pPr marL="742950" indent="-285750" algn="l" defTabSz="1042988" rtl="0" eaLnBrk="1" fontAlgn="base" hangingPunct="1">
              <a:lnSpc>
                <a:spcPct val="120000"/>
              </a:lnSpc>
              <a:spcBef>
                <a:spcPct val="20000"/>
              </a:spcBef>
              <a:spcAft>
                <a:spcPct val="0"/>
              </a:spcAft>
              <a:buClr>
                <a:srgbClr val="004084"/>
              </a:buClr>
              <a:buFont typeface="Arial" panose="020B0604020202020204" pitchFamily="34" charset="0"/>
              <a:buChar char="‒"/>
              <a:defRPr sz="1400">
                <a:solidFill>
                  <a:srgbClr val="004084"/>
                </a:solidFill>
                <a:latin typeface="Roboto" panose="02000000000000000000" pitchFamily="2" charset="0"/>
                <a:ea typeface="Roboto" panose="02000000000000000000" pitchFamily="2" charset="0"/>
                <a:cs typeface="Roboto" panose="02000000000000000000" pitchFamily="2" charset="0"/>
              </a:defRPr>
            </a:lvl2pPr>
            <a:lvl3pPr marL="1073150" indent="-268288" algn="l" defTabSz="1042988" rtl="0" eaLnBrk="1" fontAlgn="base" hangingPunct="1">
              <a:lnSpc>
                <a:spcPct val="120000"/>
              </a:lnSpc>
              <a:spcBef>
                <a:spcPct val="20000"/>
              </a:spcBef>
              <a:spcAft>
                <a:spcPct val="0"/>
              </a:spcAft>
              <a:buFont typeface="Wingdings" panose="05000000000000000000" pitchFamily="2" charset="2"/>
              <a:buChar char="§"/>
              <a:defRPr sz="1500" i="0">
                <a:solidFill>
                  <a:srgbClr val="004084"/>
                </a:solidFill>
                <a:latin typeface="Roboto" panose="02000000000000000000" pitchFamily="2" charset="0"/>
                <a:ea typeface="Roboto" panose="02000000000000000000" pitchFamily="2" charset="0"/>
                <a:cs typeface="Roboto" panose="02000000000000000000" pitchFamily="2" charset="0"/>
              </a:defRPr>
            </a:lvl3pPr>
            <a:lvl4pPr marL="1824038" indent="-260350" algn="l" defTabSz="1042988" rtl="0" eaLnBrk="1" fontAlgn="base" hangingPunct="1">
              <a:spcBef>
                <a:spcPct val="20000"/>
              </a:spcBef>
              <a:spcAft>
                <a:spcPct val="0"/>
              </a:spcAft>
              <a:buFont typeface="Arial" charset="0"/>
              <a:defRPr sz="1800">
                <a:solidFill>
                  <a:schemeClr val="tx1"/>
                </a:solidFill>
                <a:latin typeface="+mn-lt"/>
                <a:ea typeface="Arial" charset="0"/>
                <a:cs typeface="+mn-cs"/>
              </a:defRPr>
            </a:lvl4pPr>
            <a:lvl5pPr marL="2346325" indent="-260350" algn="l" defTabSz="1042988" rtl="0" eaLnBrk="1" fontAlgn="base" hangingPunct="1">
              <a:spcBef>
                <a:spcPct val="20000"/>
              </a:spcBef>
              <a:spcAft>
                <a:spcPct val="0"/>
              </a:spcAft>
              <a:buFont typeface="Arial" charset="0"/>
              <a:defRPr sz="1800">
                <a:solidFill>
                  <a:schemeClr val="tx1"/>
                </a:solidFill>
                <a:latin typeface="+mn-lt"/>
                <a:ea typeface="Arial" charset="0"/>
                <a:cs typeface="+mn-cs"/>
              </a:defRPr>
            </a:lvl5pPr>
            <a:lvl6pPr marL="2803525" indent="-260350" algn="l" defTabSz="1042988" rtl="0" eaLnBrk="1" fontAlgn="base" hangingPunct="1">
              <a:spcBef>
                <a:spcPct val="20000"/>
              </a:spcBef>
              <a:spcAft>
                <a:spcPct val="0"/>
              </a:spcAft>
              <a:buFont typeface="Arial" charset="0"/>
              <a:defRPr sz="1800">
                <a:solidFill>
                  <a:schemeClr val="tx1"/>
                </a:solidFill>
                <a:latin typeface="+mn-lt"/>
                <a:ea typeface="Arial" charset="0"/>
                <a:cs typeface="+mn-cs"/>
              </a:defRPr>
            </a:lvl6pPr>
            <a:lvl7pPr marL="3260725" indent="-260350" algn="l" defTabSz="1042988" rtl="0" eaLnBrk="1" fontAlgn="base" hangingPunct="1">
              <a:spcBef>
                <a:spcPct val="20000"/>
              </a:spcBef>
              <a:spcAft>
                <a:spcPct val="0"/>
              </a:spcAft>
              <a:buFont typeface="Arial" charset="0"/>
              <a:defRPr sz="1800">
                <a:solidFill>
                  <a:schemeClr val="tx1"/>
                </a:solidFill>
                <a:latin typeface="+mn-lt"/>
                <a:ea typeface="Arial" charset="0"/>
                <a:cs typeface="+mn-cs"/>
              </a:defRPr>
            </a:lvl7pPr>
            <a:lvl8pPr marL="3717925" indent="-260350" algn="l" defTabSz="1042988" rtl="0" eaLnBrk="1" fontAlgn="base" hangingPunct="1">
              <a:spcBef>
                <a:spcPct val="20000"/>
              </a:spcBef>
              <a:spcAft>
                <a:spcPct val="0"/>
              </a:spcAft>
              <a:buFont typeface="Arial" charset="0"/>
              <a:defRPr sz="1800">
                <a:solidFill>
                  <a:schemeClr val="tx1"/>
                </a:solidFill>
                <a:latin typeface="+mn-lt"/>
                <a:ea typeface="Arial" charset="0"/>
                <a:cs typeface="+mn-cs"/>
              </a:defRPr>
            </a:lvl8pPr>
            <a:lvl9pPr marL="4175125" indent="-260350" algn="l" defTabSz="1042988" rtl="0" eaLnBrk="1" fontAlgn="base" hangingPunct="1">
              <a:spcBef>
                <a:spcPct val="20000"/>
              </a:spcBef>
              <a:spcAft>
                <a:spcPct val="0"/>
              </a:spcAft>
              <a:buFont typeface="Arial" charset="0"/>
              <a:defRPr sz="1800">
                <a:solidFill>
                  <a:schemeClr val="tx1"/>
                </a:solidFill>
                <a:latin typeface="+mn-lt"/>
                <a:ea typeface="Arial" charset="0"/>
                <a:cs typeface="+mn-cs"/>
              </a:defRPr>
            </a:lvl9pPr>
          </a:lstStyle>
          <a:p>
            <a:pPr marL="0" indent="0">
              <a:buNone/>
            </a:pPr>
            <a:r>
              <a:rPr lang="fr-FR" sz="2400" b="1" kern="0" dirty="0">
                <a:solidFill>
                  <a:srgbClr val="154F86"/>
                </a:solidFill>
              </a:rPr>
              <a:t>For training:</a:t>
            </a:r>
          </a:p>
          <a:p>
            <a:pPr marL="342900" indent="-342900"/>
            <a:r>
              <a:rPr lang="fr-FR" sz="2000" kern="0" dirty="0">
                <a:solidFill>
                  <a:srgbClr val="154F86"/>
                </a:solidFill>
              </a:rPr>
              <a:t>Email: LSO</a:t>
            </a:r>
            <a:r>
              <a:rPr lang="fr-FR" sz="2000" b="1" kern="0" dirty="0">
                <a:solidFill>
                  <a:srgbClr val="154F86"/>
                </a:solidFill>
              </a:rPr>
              <a:t>@sendai.com</a:t>
            </a:r>
          </a:p>
          <a:p>
            <a:pPr marL="342900" indent="-342900"/>
            <a:r>
              <a:rPr lang="fr-FR" sz="2000" kern="0" dirty="0" err="1">
                <a:solidFill>
                  <a:srgbClr val="154F86"/>
                </a:solidFill>
              </a:rPr>
              <a:t>Password</a:t>
            </a:r>
            <a:r>
              <a:rPr lang="fr-FR" sz="2000" kern="0" dirty="0">
                <a:solidFill>
                  <a:srgbClr val="154F86"/>
                </a:solidFill>
              </a:rPr>
              <a:t>: </a:t>
            </a:r>
            <a:r>
              <a:rPr lang="fr-FR" sz="2000" b="1" kern="0" dirty="0">
                <a:solidFill>
                  <a:srgbClr val="154F86"/>
                </a:solidFill>
              </a:rPr>
              <a:t>123456</a:t>
            </a:r>
          </a:p>
          <a:p>
            <a:pPr marL="342900" indent="-342900"/>
            <a:endParaRPr lang="fr-FR" b="1" u="sng" kern="0" dirty="0">
              <a:solidFill>
                <a:srgbClr val="154F86"/>
              </a:solidFill>
              <a:hlinkClick r:id="rId2">
                <a:extLst>
                  <a:ext uri="{A12FA001-AC4F-418D-AE19-62706E023703}">
                    <ahyp:hlinkClr xmlns:ahyp="http://schemas.microsoft.com/office/drawing/2018/hyperlinkcolor" val="tx"/>
                  </a:ext>
                </a:extLst>
              </a:hlinkClick>
            </a:endParaRPr>
          </a:p>
          <a:p>
            <a:endParaRPr lang="fr-FR" kern="0" dirty="0"/>
          </a:p>
        </p:txBody>
      </p:sp>
      <p:grpSp>
        <p:nvGrpSpPr>
          <p:cNvPr id="12" name="Group 39">
            <a:extLst>
              <a:ext uri="{FF2B5EF4-FFF2-40B4-BE49-F238E27FC236}">
                <a16:creationId xmlns:a16="http://schemas.microsoft.com/office/drawing/2014/main" id="{CF2C0758-282A-6146-B813-C152EE0481EF}"/>
              </a:ext>
            </a:extLst>
          </p:cNvPr>
          <p:cNvGrpSpPr/>
          <p:nvPr/>
        </p:nvGrpSpPr>
        <p:grpSpPr>
          <a:xfrm>
            <a:off x="182592" y="5550369"/>
            <a:ext cx="3642262" cy="1132281"/>
            <a:chOff x="2069" y="2065"/>
            <a:chExt cx="3811434" cy="1133217"/>
          </a:xfrm>
        </p:grpSpPr>
        <p:sp>
          <p:nvSpPr>
            <p:cNvPr id="13" name="Text Box 40">
              <a:extLst>
                <a:ext uri="{FF2B5EF4-FFF2-40B4-BE49-F238E27FC236}">
                  <a16:creationId xmlns:a16="http://schemas.microsoft.com/office/drawing/2014/main" id="{ECA43F6A-816F-BE4B-8B69-0AC5A68C5062}"/>
                </a:ext>
              </a:extLst>
            </p:cNvPr>
            <p:cNvSpPr txBox="1"/>
            <p:nvPr/>
          </p:nvSpPr>
          <p:spPr>
            <a:xfrm>
              <a:off x="2069" y="2065"/>
              <a:ext cx="3811434" cy="1133217"/>
            </a:xfrm>
            <a:prstGeom prst="rect">
              <a:avLst/>
            </a:prstGeom>
            <a:solidFill>
              <a:schemeClr val="lt1"/>
            </a:solidFill>
            <a:ln w="19050">
              <a:solidFill>
                <a:schemeClr val="accent2">
                  <a:lumMod val="75000"/>
                </a:schemeClr>
              </a:solidFill>
            </a:ln>
          </p:spPr>
          <p:txBody>
            <a:bodyPr rot="0" spcFirstLastPara="0" vert="horz" wrap="square" lIns="91440" tIns="45720" rIns="91440" bIns="45720" numCol="1" spcCol="0" rtlCol="0" fromWordArt="0" anchor="t" anchorCtr="0" forceAA="0" compatLnSpc="1">
              <a:prstTxWarp prst="textNoShape">
                <a:avLst/>
              </a:prstTxWarp>
              <a:noAutofit/>
            </a:bodyPr>
            <a:lstStyle/>
            <a:p>
              <a:endParaRPr lang="en-FR" sz="1200">
                <a:effectLst/>
                <a:latin typeface="Calibri" panose="020F0502020204030204" pitchFamily="34" charset="0"/>
                <a:ea typeface="Calibri" panose="020F0502020204030204" pitchFamily="34" charset="0"/>
                <a:cs typeface="Times New Roman" panose="02020603050405020304" pitchFamily="18" charset="0"/>
              </a:endParaRPr>
            </a:p>
            <a:p>
              <a:pPr marL="584200" indent="-584200"/>
              <a:r>
                <a:rPr lang="en-US" sz="1200" b="1">
                  <a:solidFill>
                    <a:srgbClr val="154F86"/>
                  </a:solidFill>
                  <a:effectLst/>
                  <a:latin typeface="Arial" panose="020B0604020202020204" pitchFamily="34" charset="0"/>
                  <a:ea typeface="Calibri" panose="020F0502020204030204" pitchFamily="34" charset="0"/>
                  <a:cs typeface="Times New Roman" panose="02020603050405020304" pitchFamily="18" charset="0"/>
                </a:rPr>
                <a:t>	</a:t>
              </a:r>
              <a:r>
                <a:rPr lang="en-US" sz="1800" b="1">
                  <a:solidFill>
                    <a:srgbClr val="154F86"/>
                  </a:solidFill>
                  <a:effectLst/>
                  <a:latin typeface="Arial" panose="020B0604020202020204" pitchFamily="34" charset="0"/>
                  <a:ea typeface="Calibri" panose="020F0502020204030204" pitchFamily="34" charset="0"/>
                  <a:cs typeface="Times New Roman" panose="02020603050405020304" pitchFamily="18" charset="0"/>
                </a:rPr>
                <a:t>Please DO NOT </a:t>
              </a:r>
              <a:r>
                <a:rPr lang="en-US" sz="1800" b="1" u="sng">
                  <a:solidFill>
                    <a:srgbClr val="154F86"/>
                  </a:solidFill>
                  <a:effectLst/>
                  <a:latin typeface="Arial" panose="020B0604020202020204" pitchFamily="34" charset="0"/>
                  <a:ea typeface="Calibri" panose="020F0502020204030204" pitchFamily="34" charset="0"/>
                  <a:cs typeface="Times New Roman" panose="02020603050405020304" pitchFamily="18" charset="0"/>
                </a:rPr>
                <a:t>change the password</a:t>
              </a:r>
              <a:r>
                <a:rPr lang="en-US" sz="1800" b="1">
                  <a:solidFill>
                    <a:srgbClr val="154F86"/>
                  </a:solidFill>
                  <a:effectLst/>
                  <a:latin typeface="Arial" panose="020B0604020202020204" pitchFamily="34" charset="0"/>
                  <a:ea typeface="Calibri" panose="020F0502020204030204" pitchFamily="34" charset="0"/>
                  <a:cs typeface="Times New Roman" panose="02020603050405020304" pitchFamily="18" charset="0"/>
                </a:rPr>
                <a:t> of the training account.</a:t>
              </a:r>
              <a:endParaRPr lang="en-FR" sz="1200">
                <a:solidFill>
                  <a:srgbClr val="154F86"/>
                </a:solidFill>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14" name="Graphic 41" descr="Comment Important with solid fill">
              <a:extLst>
                <a:ext uri="{FF2B5EF4-FFF2-40B4-BE49-F238E27FC236}">
                  <a16:creationId xmlns:a16="http://schemas.microsoft.com/office/drawing/2014/main" id="{D9B6E135-7AC0-234E-B9F7-4B550D9D9775}"/>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49918" y="47724"/>
              <a:ext cx="648335" cy="648335"/>
            </a:xfrm>
            <a:prstGeom prst="rect">
              <a:avLst/>
            </a:prstGeom>
          </p:spPr>
        </p:pic>
      </p:grpSp>
      <p:sp>
        <p:nvSpPr>
          <p:cNvPr id="4" name="Espace réservé du contenu 3">
            <a:extLst>
              <a:ext uri="{FF2B5EF4-FFF2-40B4-BE49-F238E27FC236}">
                <a16:creationId xmlns:a16="http://schemas.microsoft.com/office/drawing/2014/main" id="{0508FA47-5094-C448-AEAB-470D01BADC47}"/>
              </a:ext>
            </a:extLst>
          </p:cNvPr>
          <p:cNvSpPr>
            <a:spLocks noGrp="1"/>
          </p:cNvSpPr>
          <p:nvPr>
            <p:ph sz="half" idx="2"/>
          </p:nvPr>
        </p:nvSpPr>
        <p:spPr>
          <a:xfrm>
            <a:off x="3824854" y="6531461"/>
            <a:ext cx="6333559" cy="421683"/>
          </a:xfrm>
          <a:solidFill>
            <a:schemeClr val="bg1"/>
          </a:solidFill>
        </p:spPr>
        <p:txBody>
          <a:bodyPr/>
          <a:lstStyle/>
          <a:p>
            <a:pPr marL="0" indent="0" algn="ctr">
              <a:buNone/>
            </a:pPr>
            <a:r>
              <a:rPr lang="fr-FR" sz="2800" dirty="0">
                <a:solidFill>
                  <a:schemeClr val="accent1">
                    <a:lumMod val="60000"/>
                    <a:lumOff val="40000"/>
                  </a:schemeClr>
                </a:solidFill>
                <a:hlinkClick r:id="rId5">
                  <a:extLst>
                    <a:ext uri="{A12FA001-AC4F-418D-AE19-62706E023703}">
                      <ahyp:hlinkClr xmlns:ahyp="http://schemas.microsoft.com/office/drawing/2018/hyperlinkcolor" val="tx"/>
                    </a:ext>
                  </a:extLst>
                </a:hlinkClick>
              </a:rPr>
              <a:t>https://sendaimonitortraining.undrr.org/</a:t>
            </a:r>
            <a:endParaRPr lang="fr-FR" sz="2800" dirty="0">
              <a:solidFill>
                <a:schemeClr val="accent1">
                  <a:lumMod val="60000"/>
                  <a:lumOff val="40000"/>
                </a:schemeClr>
              </a:solidFill>
            </a:endParaRPr>
          </a:p>
          <a:p>
            <a:pPr marL="0" indent="0" algn="ctr">
              <a:buNone/>
            </a:pPr>
            <a:endParaRPr lang="fr-FR" sz="8000" dirty="0">
              <a:solidFill>
                <a:schemeClr val="accent1">
                  <a:lumMod val="60000"/>
                  <a:lumOff val="40000"/>
                </a:schemeClr>
              </a:solidFill>
            </a:endParaRPr>
          </a:p>
        </p:txBody>
      </p:sp>
    </p:spTree>
    <p:extLst>
      <p:ext uri="{BB962C8B-B14F-4D97-AF65-F5344CB8AC3E}">
        <p14:creationId xmlns:p14="http://schemas.microsoft.com/office/powerpoint/2010/main" val="710542460"/>
      </p:ext>
    </p:extLst>
  </p:cSld>
  <p:clrMapOvr>
    <a:masterClrMapping/>
  </p:clrMapOvr>
  <p:transition spd="slow">
    <p:push/>
  </p:transition>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4">
            <a:extLst>
              <a:ext uri="{FF2B5EF4-FFF2-40B4-BE49-F238E27FC236}">
                <a16:creationId xmlns:a16="http://schemas.microsoft.com/office/drawing/2014/main" id="{64E1967F-C499-FACA-192B-656510A36BBA}"/>
              </a:ext>
            </a:extLst>
          </p:cNvPr>
          <p:cNvSpPr txBox="1">
            <a:spLocks/>
          </p:cNvSpPr>
          <p:nvPr/>
        </p:nvSpPr>
        <p:spPr>
          <a:xfrm>
            <a:off x="544288" y="530088"/>
            <a:ext cx="9604824" cy="3369813"/>
          </a:xfrm>
          <a:prstGeom prst="rect">
            <a:avLst/>
          </a:prstGeom>
        </p:spPr>
        <p:txBody>
          <a:bodyPr/>
          <a:lstStyle>
            <a:lvl1pPr algn="l" defTabSz="1042988" rtl="0" eaLnBrk="1" fontAlgn="base" hangingPunct="1">
              <a:spcBef>
                <a:spcPct val="0"/>
              </a:spcBef>
              <a:spcAft>
                <a:spcPct val="0"/>
              </a:spcAft>
              <a:defRPr sz="2800" b="1" cap="none" baseline="0">
                <a:solidFill>
                  <a:schemeClr val="accent1"/>
                </a:solidFill>
                <a:latin typeface="Roboto Black" panose="02000000000000000000" pitchFamily="2" charset="0"/>
                <a:ea typeface="Roboto Black" panose="02000000000000000000" pitchFamily="2" charset="0"/>
                <a:cs typeface="Roboto Black" panose="02000000000000000000" pitchFamily="2" charset="0"/>
              </a:defRPr>
            </a:lvl1pPr>
            <a:lvl2pPr algn="l" defTabSz="1042988" rtl="0" eaLnBrk="1" fontAlgn="base" hangingPunct="1">
              <a:spcBef>
                <a:spcPct val="0"/>
              </a:spcBef>
              <a:spcAft>
                <a:spcPct val="0"/>
              </a:spcAft>
              <a:defRPr sz="4500" b="1">
                <a:solidFill>
                  <a:srgbClr val="25A2E3"/>
                </a:solidFill>
                <a:latin typeface="Helvetica Neue" charset="0"/>
                <a:ea typeface="ＭＳ Ｐゴシック" charset="0"/>
                <a:cs typeface="Arial" charset="0"/>
              </a:defRPr>
            </a:lvl2pPr>
            <a:lvl3pPr algn="l" defTabSz="1042988" rtl="0" eaLnBrk="1" fontAlgn="base" hangingPunct="1">
              <a:spcBef>
                <a:spcPct val="0"/>
              </a:spcBef>
              <a:spcAft>
                <a:spcPct val="0"/>
              </a:spcAft>
              <a:defRPr sz="4500" b="1">
                <a:solidFill>
                  <a:srgbClr val="25A2E3"/>
                </a:solidFill>
                <a:latin typeface="Helvetica Neue" charset="0"/>
                <a:ea typeface="ＭＳ Ｐゴシック" charset="0"/>
                <a:cs typeface="Arial" charset="0"/>
              </a:defRPr>
            </a:lvl3pPr>
            <a:lvl4pPr algn="l" defTabSz="1042988" rtl="0" eaLnBrk="1" fontAlgn="base" hangingPunct="1">
              <a:spcBef>
                <a:spcPct val="0"/>
              </a:spcBef>
              <a:spcAft>
                <a:spcPct val="0"/>
              </a:spcAft>
              <a:defRPr sz="4500" b="1">
                <a:solidFill>
                  <a:srgbClr val="25A2E3"/>
                </a:solidFill>
                <a:latin typeface="Helvetica Neue" charset="0"/>
                <a:ea typeface="ＭＳ Ｐゴシック" charset="0"/>
                <a:cs typeface="Arial" charset="0"/>
              </a:defRPr>
            </a:lvl4pPr>
            <a:lvl5pPr algn="l" defTabSz="1042988" rtl="0" eaLnBrk="1" fontAlgn="base" hangingPunct="1">
              <a:spcBef>
                <a:spcPct val="0"/>
              </a:spcBef>
              <a:spcAft>
                <a:spcPct val="0"/>
              </a:spcAft>
              <a:defRPr sz="4500" b="1">
                <a:solidFill>
                  <a:srgbClr val="25A2E3"/>
                </a:solidFill>
                <a:latin typeface="Helvetica Neue" charset="0"/>
                <a:ea typeface="ＭＳ Ｐゴシック" charset="0"/>
                <a:cs typeface="Arial" charset="0"/>
              </a:defRPr>
            </a:lvl5pPr>
            <a:lvl6pPr marL="457200" algn="l" defTabSz="1042988" rtl="0" eaLnBrk="1" fontAlgn="base" hangingPunct="1">
              <a:spcBef>
                <a:spcPct val="0"/>
              </a:spcBef>
              <a:spcAft>
                <a:spcPct val="0"/>
              </a:spcAft>
              <a:defRPr sz="5000" b="1">
                <a:solidFill>
                  <a:srgbClr val="25A2E3"/>
                </a:solidFill>
                <a:latin typeface="Arial" charset="0"/>
                <a:ea typeface="ＭＳ Ｐゴシック" charset="0"/>
                <a:cs typeface="Arial" charset="0"/>
              </a:defRPr>
            </a:lvl6pPr>
            <a:lvl7pPr marL="914400" algn="l" defTabSz="1042988" rtl="0" eaLnBrk="1" fontAlgn="base" hangingPunct="1">
              <a:spcBef>
                <a:spcPct val="0"/>
              </a:spcBef>
              <a:spcAft>
                <a:spcPct val="0"/>
              </a:spcAft>
              <a:defRPr sz="5000" b="1">
                <a:solidFill>
                  <a:srgbClr val="25A2E3"/>
                </a:solidFill>
                <a:latin typeface="Arial" charset="0"/>
                <a:ea typeface="ＭＳ Ｐゴシック" charset="0"/>
                <a:cs typeface="Arial" charset="0"/>
              </a:defRPr>
            </a:lvl7pPr>
            <a:lvl8pPr marL="1371600" algn="l" defTabSz="1042988" rtl="0" eaLnBrk="1" fontAlgn="base" hangingPunct="1">
              <a:spcBef>
                <a:spcPct val="0"/>
              </a:spcBef>
              <a:spcAft>
                <a:spcPct val="0"/>
              </a:spcAft>
              <a:defRPr sz="5000" b="1">
                <a:solidFill>
                  <a:srgbClr val="25A2E3"/>
                </a:solidFill>
                <a:latin typeface="Arial" charset="0"/>
                <a:ea typeface="ＭＳ Ｐゴシック" charset="0"/>
                <a:cs typeface="Arial" charset="0"/>
              </a:defRPr>
            </a:lvl8pPr>
            <a:lvl9pPr marL="1828800" algn="l" defTabSz="1042988" rtl="0" eaLnBrk="1" fontAlgn="base" hangingPunct="1">
              <a:spcBef>
                <a:spcPct val="0"/>
              </a:spcBef>
              <a:spcAft>
                <a:spcPct val="0"/>
              </a:spcAft>
              <a:defRPr sz="5000" b="1">
                <a:solidFill>
                  <a:srgbClr val="25A2E3"/>
                </a:solidFill>
                <a:latin typeface="Arial" charset="0"/>
                <a:ea typeface="ＭＳ Ｐゴシック" charset="0"/>
                <a:cs typeface="Arial" charset="0"/>
              </a:defRPr>
            </a:lvl9pPr>
          </a:lstStyle>
          <a:p>
            <a:r>
              <a:rPr lang="fr-FR" sz="3600" kern="0"/>
              <a:t>Session 9 : </a:t>
            </a:r>
          </a:p>
          <a:p>
            <a:r>
              <a:rPr lang="fr-FR" sz="3600"/>
              <a:t>Conclusion &amp; </a:t>
            </a:r>
            <a:r>
              <a:rPr lang="fr-FR" sz="3600" err="1"/>
              <a:t>next</a:t>
            </a:r>
            <a:r>
              <a:rPr lang="fr-FR" sz="3600"/>
              <a:t> </a:t>
            </a:r>
            <a:r>
              <a:rPr lang="fr-FR" sz="3600" err="1"/>
              <a:t>steps</a:t>
            </a:r>
            <a:endParaRPr lang="fr-FR" sz="3600"/>
          </a:p>
        </p:txBody>
      </p:sp>
      <p:pic>
        <p:nvPicPr>
          <p:cNvPr id="3" name="Espace réservé du contenu 4" descr="Une image contenant texte, carte de visite, enveloppe&#10;&#10;Description générée automatiquement">
            <a:extLst>
              <a:ext uri="{FF2B5EF4-FFF2-40B4-BE49-F238E27FC236}">
                <a16:creationId xmlns:a16="http://schemas.microsoft.com/office/drawing/2014/main" id="{64797C57-8033-64CD-1BE5-215B33C8B197}"/>
              </a:ext>
            </a:extLst>
          </p:cNvPr>
          <p:cNvPicPr>
            <a:picLocks noChangeAspect="1"/>
          </p:cNvPicPr>
          <p:nvPr/>
        </p:nvPicPr>
        <p:blipFill>
          <a:blip r:embed="rId2" cstate="screen">
            <a:extLst>
              <a:ext uri="{28A0092B-C50C-407E-A947-70E740481C1C}">
                <a14:useLocalDpi xmlns:a14="http://schemas.microsoft.com/office/drawing/2010/main" val="0"/>
              </a:ext>
            </a:extLst>
          </a:blip>
          <a:stretch>
            <a:fillRect/>
          </a:stretch>
        </p:blipFill>
        <p:spPr>
          <a:xfrm>
            <a:off x="2425149" y="2484054"/>
            <a:ext cx="5494958" cy="3667886"/>
          </a:xfrm>
          <a:prstGeom prst="rect">
            <a:avLst/>
          </a:prstGeom>
          <a:noFill/>
        </p:spPr>
      </p:pic>
    </p:spTree>
    <p:extLst>
      <p:ext uri="{BB962C8B-B14F-4D97-AF65-F5344CB8AC3E}">
        <p14:creationId xmlns:p14="http://schemas.microsoft.com/office/powerpoint/2010/main" val="1746038988"/>
      </p:ext>
    </p:extLst>
  </p:cSld>
  <p:clrMapOvr>
    <a:masterClrMapping/>
  </p:clrMapOvr>
  <p:transition spd="slow">
    <p:push/>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5" name="Picture 1">
            <a:extLst>
              <a:ext uri="{FF2B5EF4-FFF2-40B4-BE49-F238E27FC236}">
                <a16:creationId xmlns:a16="http://schemas.microsoft.com/office/drawing/2014/main" id="{D5BF92E5-B6DF-DB4D-9C21-E027E05C1933}"/>
              </a:ext>
            </a:extLst>
          </p:cNvPr>
          <p:cNvPicPr>
            <a:picLocks noChangeAspect="1"/>
          </p:cNvPicPr>
          <p:nvPr/>
        </p:nvPicPr>
        <p:blipFill rotWithShape="1">
          <a:blip r:embed="rId2"/>
          <a:srcRect l="12754" t="18099" r="22803" b="11755"/>
          <a:stretch/>
        </p:blipFill>
        <p:spPr>
          <a:xfrm>
            <a:off x="430514" y="5113555"/>
            <a:ext cx="3814915" cy="2362256"/>
          </a:xfrm>
          <a:prstGeom prst="rect">
            <a:avLst/>
          </a:prstGeom>
        </p:spPr>
      </p:pic>
      <p:sp>
        <p:nvSpPr>
          <p:cNvPr id="2" name="Titre 1">
            <a:extLst>
              <a:ext uri="{FF2B5EF4-FFF2-40B4-BE49-F238E27FC236}">
                <a16:creationId xmlns:a16="http://schemas.microsoft.com/office/drawing/2014/main" id="{A3BCF348-E75F-F24E-A5F7-AE7335AA1275}"/>
              </a:ext>
            </a:extLst>
          </p:cNvPr>
          <p:cNvSpPr>
            <a:spLocks noGrp="1"/>
          </p:cNvSpPr>
          <p:nvPr>
            <p:ph type="title"/>
          </p:nvPr>
        </p:nvSpPr>
        <p:spPr/>
        <p:txBody>
          <a:bodyPr/>
          <a:lstStyle/>
          <a:p>
            <a:r>
              <a:rPr lang="en-US"/>
              <a:t>Key milestones</a:t>
            </a:r>
          </a:p>
        </p:txBody>
      </p:sp>
      <p:grpSp>
        <p:nvGrpSpPr>
          <p:cNvPr id="40" name="Groupe 39">
            <a:extLst>
              <a:ext uri="{FF2B5EF4-FFF2-40B4-BE49-F238E27FC236}">
                <a16:creationId xmlns:a16="http://schemas.microsoft.com/office/drawing/2014/main" id="{86962EA9-11A1-BD4C-8FD3-61E7187061E5}"/>
              </a:ext>
            </a:extLst>
          </p:cNvPr>
          <p:cNvGrpSpPr/>
          <p:nvPr/>
        </p:nvGrpSpPr>
        <p:grpSpPr>
          <a:xfrm>
            <a:off x="159480" y="860274"/>
            <a:ext cx="9998922" cy="3642712"/>
            <a:chOff x="20932" y="1256913"/>
            <a:chExt cx="9998922" cy="3642712"/>
          </a:xfrm>
        </p:grpSpPr>
        <p:grpSp>
          <p:nvGrpSpPr>
            <p:cNvPr id="15" name="Groupe 14">
              <a:extLst>
                <a:ext uri="{FF2B5EF4-FFF2-40B4-BE49-F238E27FC236}">
                  <a16:creationId xmlns:a16="http://schemas.microsoft.com/office/drawing/2014/main" id="{5FC7040B-C64E-CD40-A111-9945263C39D6}"/>
                </a:ext>
              </a:extLst>
            </p:cNvPr>
            <p:cNvGrpSpPr/>
            <p:nvPr/>
          </p:nvGrpSpPr>
          <p:grpSpPr>
            <a:xfrm>
              <a:off x="20932" y="3790125"/>
              <a:ext cx="9998922" cy="1109500"/>
              <a:chOff x="397854" y="6514104"/>
              <a:chExt cx="14322535" cy="1456864"/>
            </a:xfrm>
          </p:grpSpPr>
          <p:sp>
            <p:nvSpPr>
              <p:cNvPr id="4" name="Flèche vers la droite 3">
                <a:extLst>
                  <a:ext uri="{FF2B5EF4-FFF2-40B4-BE49-F238E27FC236}">
                    <a16:creationId xmlns:a16="http://schemas.microsoft.com/office/drawing/2014/main" id="{D1459D96-3D46-5340-950E-E52756C7262D}"/>
                  </a:ext>
                </a:extLst>
              </p:cNvPr>
              <p:cNvSpPr/>
              <p:nvPr/>
            </p:nvSpPr>
            <p:spPr>
              <a:xfrm>
                <a:off x="397854" y="6514104"/>
                <a:ext cx="14322535" cy="154378"/>
              </a:xfrm>
              <a:prstGeom prst="rightArrow">
                <a:avLst/>
              </a:prstGeom>
              <a:solidFill>
                <a:schemeClr val="bg1"/>
              </a:solidFill>
              <a:ln>
                <a:solidFill>
                  <a:srgbClr val="00206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a:p>
            </p:txBody>
          </p:sp>
          <p:cxnSp>
            <p:nvCxnSpPr>
              <p:cNvPr id="6" name="Connecteur droit 5">
                <a:extLst>
                  <a:ext uri="{FF2B5EF4-FFF2-40B4-BE49-F238E27FC236}">
                    <a16:creationId xmlns:a16="http://schemas.microsoft.com/office/drawing/2014/main" id="{04F93A98-18D6-AE46-813F-43E924D4128C}"/>
                  </a:ext>
                </a:extLst>
              </p:cNvPr>
              <p:cNvCxnSpPr>
                <a:cxnSpLocks/>
              </p:cNvCxnSpPr>
              <p:nvPr/>
            </p:nvCxnSpPr>
            <p:spPr>
              <a:xfrm>
                <a:off x="3963553" y="6576494"/>
                <a:ext cx="0" cy="1394474"/>
              </a:xfrm>
              <a:prstGeom prst="line">
                <a:avLst/>
              </a:prstGeom>
              <a:ln w="28575">
                <a:solidFill>
                  <a:srgbClr val="002060"/>
                </a:solidFill>
                <a:headEnd type="oval"/>
              </a:ln>
            </p:spPr>
            <p:style>
              <a:lnRef idx="2">
                <a:schemeClr val="accent1"/>
              </a:lnRef>
              <a:fillRef idx="0">
                <a:schemeClr val="accent1"/>
              </a:fillRef>
              <a:effectRef idx="1">
                <a:schemeClr val="accent1"/>
              </a:effectRef>
              <a:fontRef idx="minor">
                <a:schemeClr val="tx1"/>
              </a:fontRef>
            </p:style>
          </p:cxnSp>
        </p:grpSp>
        <p:sp>
          <p:nvSpPr>
            <p:cNvPr id="16" name="Ellipse 15">
              <a:extLst>
                <a:ext uri="{FF2B5EF4-FFF2-40B4-BE49-F238E27FC236}">
                  <a16:creationId xmlns:a16="http://schemas.microsoft.com/office/drawing/2014/main" id="{580A12FB-5CB9-1D47-B28B-83E1EEDA0E07}"/>
                </a:ext>
              </a:extLst>
            </p:cNvPr>
            <p:cNvSpPr/>
            <p:nvPr/>
          </p:nvSpPr>
          <p:spPr>
            <a:xfrm>
              <a:off x="3268049" y="1256913"/>
              <a:ext cx="2209438" cy="1993581"/>
            </a:xfrm>
            <a:prstGeom prst="ellipse">
              <a:avLst/>
            </a:prstGeom>
            <a:solidFill>
              <a:schemeClr val="bg1"/>
            </a:solidFill>
            <a:ln w="12700">
              <a:solidFill>
                <a:srgbClr val="002060"/>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800" b="1">
                  <a:solidFill>
                    <a:srgbClr val="002060"/>
                  </a:solidFill>
                </a:rPr>
                <a:t>January 2021</a:t>
              </a:r>
            </a:p>
            <a:p>
              <a:pPr algn="ctr"/>
              <a:r>
                <a:rPr lang="en-US" sz="1600">
                  <a:solidFill>
                    <a:srgbClr val="002060"/>
                  </a:solidFill>
                </a:rPr>
                <a:t>27 countries in Sub-Saharan Africa report in the SFM</a:t>
              </a:r>
            </a:p>
          </p:txBody>
        </p:sp>
        <p:cxnSp>
          <p:nvCxnSpPr>
            <p:cNvPr id="18" name="Connecteur droit 17">
              <a:extLst>
                <a:ext uri="{FF2B5EF4-FFF2-40B4-BE49-F238E27FC236}">
                  <a16:creationId xmlns:a16="http://schemas.microsoft.com/office/drawing/2014/main" id="{8CD15860-11C3-F346-8080-CEA4DD1440AC}"/>
                </a:ext>
              </a:extLst>
            </p:cNvPr>
            <p:cNvCxnSpPr>
              <a:cxnSpLocks/>
            </p:cNvCxnSpPr>
            <p:nvPr/>
          </p:nvCxnSpPr>
          <p:spPr>
            <a:xfrm flipV="1">
              <a:off x="4459931" y="3256279"/>
              <a:ext cx="0" cy="576521"/>
            </a:xfrm>
            <a:prstGeom prst="line">
              <a:avLst/>
            </a:prstGeom>
            <a:ln w="28575">
              <a:solidFill>
                <a:srgbClr val="002060"/>
              </a:solidFill>
              <a:headEnd type="oval"/>
            </a:ln>
          </p:spPr>
          <p:style>
            <a:lnRef idx="2">
              <a:schemeClr val="accent1"/>
            </a:lnRef>
            <a:fillRef idx="0">
              <a:schemeClr val="accent1"/>
            </a:fillRef>
            <a:effectRef idx="1">
              <a:schemeClr val="accent1"/>
            </a:effectRef>
            <a:fontRef idx="minor">
              <a:schemeClr val="tx1"/>
            </a:fontRef>
          </p:style>
        </p:cxnSp>
      </p:grpSp>
      <p:cxnSp>
        <p:nvCxnSpPr>
          <p:cNvPr id="14" name="Connecteur droit 13">
            <a:extLst>
              <a:ext uri="{FF2B5EF4-FFF2-40B4-BE49-F238E27FC236}">
                <a16:creationId xmlns:a16="http://schemas.microsoft.com/office/drawing/2014/main" id="{0072F128-8FA7-D744-B306-27AAAD5F60D6}"/>
              </a:ext>
            </a:extLst>
          </p:cNvPr>
          <p:cNvCxnSpPr>
            <a:cxnSpLocks/>
          </p:cNvCxnSpPr>
          <p:nvPr/>
        </p:nvCxnSpPr>
        <p:spPr>
          <a:xfrm flipV="1">
            <a:off x="1107643" y="2576462"/>
            <a:ext cx="0" cy="859699"/>
          </a:xfrm>
          <a:prstGeom prst="line">
            <a:avLst/>
          </a:prstGeom>
          <a:ln w="28575">
            <a:solidFill>
              <a:srgbClr val="002060"/>
            </a:solidFill>
            <a:headEnd type="oval"/>
          </a:ln>
        </p:spPr>
        <p:style>
          <a:lnRef idx="2">
            <a:schemeClr val="accent1"/>
          </a:lnRef>
          <a:fillRef idx="0">
            <a:schemeClr val="accent1"/>
          </a:fillRef>
          <a:effectRef idx="1">
            <a:schemeClr val="accent1"/>
          </a:effectRef>
          <a:fontRef idx="minor">
            <a:schemeClr val="tx1"/>
          </a:fontRef>
        </p:style>
      </p:cxnSp>
      <p:grpSp>
        <p:nvGrpSpPr>
          <p:cNvPr id="41" name="Groupe 40">
            <a:extLst>
              <a:ext uri="{FF2B5EF4-FFF2-40B4-BE49-F238E27FC236}">
                <a16:creationId xmlns:a16="http://schemas.microsoft.com/office/drawing/2014/main" id="{ACA0D167-F091-F342-A485-DF473A6BE5B8}"/>
              </a:ext>
            </a:extLst>
          </p:cNvPr>
          <p:cNvGrpSpPr/>
          <p:nvPr/>
        </p:nvGrpSpPr>
        <p:grpSpPr>
          <a:xfrm>
            <a:off x="97410" y="1186356"/>
            <a:ext cx="3620932" cy="4504735"/>
            <a:chOff x="32542" y="1614772"/>
            <a:chExt cx="3620932" cy="4504735"/>
          </a:xfrm>
        </p:grpSpPr>
        <p:sp>
          <p:nvSpPr>
            <p:cNvPr id="3" name="Ellipse 2">
              <a:extLst>
                <a:ext uri="{FF2B5EF4-FFF2-40B4-BE49-F238E27FC236}">
                  <a16:creationId xmlns:a16="http://schemas.microsoft.com/office/drawing/2014/main" id="{F62FC2CC-8942-FF45-B193-EE8C6F3EEB33}"/>
                </a:ext>
              </a:extLst>
            </p:cNvPr>
            <p:cNvSpPr/>
            <p:nvPr/>
          </p:nvSpPr>
          <p:spPr>
            <a:xfrm>
              <a:off x="1463346" y="4138343"/>
              <a:ext cx="2190128" cy="1981164"/>
            </a:xfrm>
            <a:prstGeom prst="ellipse">
              <a:avLst/>
            </a:prstGeom>
            <a:solidFill>
              <a:schemeClr val="bg1"/>
            </a:solidFill>
            <a:ln w="12700">
              <a:solidFill>
                <a:srgbClr val="002060"/>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800" b="1">
                  <a:solidFill>
                    <a:srgbClr val="002060"/>
                  </a:solidFill>
                </a:rPr>
                <a:t>2018</a:t>
              </a:r>
            </a:p>
            <a:p>
              <a:pPr algn="ctr"/>
              <a:r>
                <a:rPr lang="en-US" sz="1600">
                  <a:solidFill>
                    <a:srgbClr val="002060"/>
                  </a:solidFill>
                </a:rPr>
                <a:t>Launch of the Sendai Framework Monitor</a:t>
              </a:r>
            </a:p>
          </p:txBody>
        </p:sp>
        <p:sp>
          <p:nvSpPr>
            <p:cNvPr id="13" name="Ellipse 12">
              <a:extLst>
                <a:ext uri="{FF2B5EF4-FFF2-40B4-BE49-F238E27FC236}">
                  <a16:creationId xmlns:a16="http://schemas.microsoft.com/office/drawing/2014/main" id="{488FFF16-A297-EE47-A9E7-F487DDF784BC}"/>
                </a:ext>
              </a:extLst>
            </p:cNvPr>
            <p:cNvSpPr/>
            <p:nvPr/>
          </p:nvSpPr>
          <p:spPr>
            <a:xfrm>
              <a:off x="32542" y="1614772"/>
              <a:ext cx="2020467" cy="1871919"/>
            </a:xfrm>
            <a:prstGeom prst="ellipse">
              <a:avLst/>
            </a:prstGeom>
            <a:solidFill>
              <a:schemeClr val="bg1"/>
            </a:solidFill>
            <a:ln w="12700">
              <a:solidFill>
                <a:srgbClr val="002060"/>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800" b="1">
                  <a:solidFill>
                    <a:srgbClr val="002060"/>
                  </a:solidFill>
                </a:rPr>
                <a:t>2015</a:t>
              </a:r>
            </a:p>
            <a:p>
              <a:pPr algn="ctr"/>
              <a:r>
                <a:rPr lang="en-US" sz="1600">
                  <a:solidFill>
                    <a:srgbClr val="002060"/>
                  </a:solidFill>
                </a:rPr>
                <a:t>Adoption of the Sendai Framework</a:t>
              </a:r>
            </a:p>
          </p:txBody>
        </p:sp>
      </p:grpSp>
      <p:grpSp>
        <p:nvGrpSpPr>
          <p:cNvPr id="39" name="Groupe 38">
            <a:extLst>
              <a:ext uri="{FF2B5EF4-FFF2-40B4-BE49-F238E27FC236}">
                <a16:creationId xmlns:a16="http://schemas.microsoft.com/office/drawing/2014/main" id="{67AD3306-B488-3C45-AB56-9EFAA9E88CCE}"/>
              </a:ext>
            </a:extLst>
          </p:cNvPr>
          <p:cNvGrpSpPr/>
          <p:nvPr/>
        </p:nvGrpSpPr>
        <p:grpSpPr>
          <a:xfrm>
            <a:off x="4244303" y="3653157"/>
            <a:ext cx="2986542" cy="3570344"/>
            <a:chOff x="6474824" y="2937280"/>
            <a:chExt cx="4327063" cy="4790370"/>
          </a:xfrm>
        </p:grpSpPr>
        <p:pic>
          <p:nvPicPr>
            <p:cNvPr id="32" name="Image 31" descr="Une image contenant carte&#10;&#10;Description générée automatiquement">
              <a:extLst>
                <a:ext uri="{FF2B5EF4-FFF2-40B4-BE49-F238E27FC236}">
                  <a16:creationId xmlns:a16="http://schemas.microsoft.com/office/drawing/2014/main" id="{5D55B890-B811-8D43-BA15-DDA39919667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474824" y="2937280"/>
              <a:ext cx="4079978" cy="4385282"/>
            </a:xfrm>
            <a:prstGeom prst="rect">
              <a:avLst/>
            </a:prstGeom>
          </p:spPr>
        </p:pic>
        <p:sp>
          <p:nvSpPr>
            <p:cNvPr id="33" name="TextBox 4">
              <a:extLst>
                <a:ext uri="{FF2B5EF4-FFF2-40B4-BE49-F238E27FC236}">
                  <a16:creationId xmlns:a16="http://schemas.microsoft.com/office/drawing/2014/main" id="{C3A7BB77-066A-B441-8E7D-3ED9CAAC2B8E}"/>
                </a:ext>
              </a:extLst>
            </p:cNvPr>
            <p:cNvSpPr txBox="1"/>
            <p:nvPr/>
          </p:nvSpPr>
          <p:spPr>
            <a:xfrm>
              <a:off x="6721909" y="7355997"/>
              <a:ext cx="4079978" cy="371653"/>
            </a:xfrm>
            <a:prstGeom prst="rect">
              <a:avLst/>
            </a:prstGeom>
            <a:noFill/>
          </p:spPr>
          <p:txBody>
            <a:bodyPr wrap="square" rtlCol="0">
              <a:spAutoFit/>
            </a:bodyPr>
            <a:lstStyle/>
            <a:p>
              <a:r>
                <a:rPr lang="en-US" sz="1200" i="1" dirty="0"/>
                <a:t>Countries reporting for 2021 in SFM</a:t>
              </a:r>
            </a:p>
          </p:txBody>
        </p:sp>
        <p:grpSp>
          <p:nvGrpSpPr>
            <p:cNvPr id="34" name="Group 11">
              <a:extLst>
                <a:ext uri="{FF2B5EF4-FFF2-40B4-BE49-F238E27FC236}">
                  <a16:creationId xmlns:a16="http://schemas.microsoft.com/office/drawing/2014/main" id="{FB768B40-3FDF-9F40-9030-41132C2F425D}"/>
                </a:ext>
              </a:extLst>
            </p:cNvPr>
            <p:cNvGrpSpPr/>
            <p:nvPr/>
          </p:nvGrpSpPr>
          <p:grpSpPr>
            <a:xfrm>
              <a:off x="6721909" y="6193147"/>
              <a:ext cx="1402877" cy="833443"/>
              <a:chOff x="6537283" y="5823165"/>
              <a:chExt cx="1634529" cy="1014689"/>
            </a:xfrm>
          </p:grpSpPr>
          <p:pic>
            <p:nvPicPr>
              <p:cNvPr id="35" name="Picture 5">
                <a:extLst>
                  <a:ext uri="{FF2B5EF4-FFF2-40B4-BE49-F238E27FC236}">
                    <a16:creationId xmlns:a16="http://schemas.microsoft.com/office/drawing/2014/main" id="{60198667-0AAF-A842-BC11-5F9E9296B048}"/>
                  </a:ext>
                </a:extLst>
              </p:cNvPr>
              <p:cNvPicPr>
                <a:picLocks noChangeAspect="1"/>
              </p:cNvPicPr>
              <p:nvPr/>
            </p:nvPicPr>
            <p:blipFill rotWithShape="1">
              <a:blip r:embed="rId4"/>
              <a:srcRect l="51426" t="88006" r="44039" b="5622"/>
              <a:stretch/>
            </p:blipFill>
            <p:spPr>
              <a:xfrm>
                <a:off x="6537283" y="5823165"/>
                <a:ext cx="875030" cy="327625"/>
              </a:xfrm>
              <a:prstGeom prst="rect">
                <a:avLst/>
              </a:prstGeom>
            </p:spPr>
          </p:pic>
          <p:pic>
            <p:nvPicPr>
              <p:cNvPr id="36" name="Picture 6">
                <a:extLst>
                  <a:ext uri="{FF2B5EF4-FFF2-40B4-BE49-F238E27FC236}">
                    <a16:creationId xmlns:a16="http://schemas.microsoft.com/office/drawing/2014/main" id="{25702AC0-4834-FD40-A900-5DFB41CDCFD4}"/>
                  </a:ext>
                </a:extLst>
              </p:cNvPr>
              <p:cNvPicPr>
                <a:picLocks noChangeAspect="1"/>
              </p:cNvPicPr>
              <p:nvPr/>
            </p:nvPicPr>
            <p:blipFill rotWithShape="1">
              <a:blip r:embed="rId4"/>
              <a:srcRect l="56413" t="88005" r="35974" b="6928"/>
              <a:stretch/>
            </p:blipFill>
            <p:spPr>
              <a:xfrm>
                <a:off x="6537283" y="6067260"/>
                <a:ext cx="1479626" cy="276999"/>
              </a:xfrm>
              <a:prstGeom prst="rect">
                <a:avLst/>
              </a:prstGeom>
            </p:spPr>
          </p:pic>
          <p:pic>
            <p:nvPicPr>
              <p:cNvPr id="37" name="Picture 7">
                <a:extLst>
                  <a:ext uri="{FF2B5EF4-FFF2-40B4-BE49-F238E27FC236}">
                    <a16:creationId xmlns:a16="http://schemas.microsoft.com/office/drawing/2014/main" id="{00382AD1-1052-DD46-AD23-850FB8922E0F}"/>
                  </a:ext>
                </a:extLst>
              </p:cNvPr>
              <p:cNvPicPr>
                <a:picLocks noChangeAspect="1"/>
              </p:cNvPicPr>
              <p:nvPr/>
            </p:nvPicPr>
            <p:blipFill rotWithShape="1">
              <a:blip r:embed="rId4"/>
              <a:srcRect l="68371" t="88253" r="23633" b="6929"/>
              <a:stretch/>
            </p:blipFill>
            <p:spPr>
              <a:xfrm>
                <a:off x="6617962" y="6344259"/>
                <a:ext cx="1553850" cy="263416"/>
              </a:xfrm>
              <a:prstGeom prst="rect">
                <a:avLst/>
              </a:prstGeom>
            </p:spPr>
          </p:pic>
          <p:pic>
            <p:nvPicPr>
              <p:cNvPr id="38" name="Picture 9">
                <a:extLst>
                  <a:ext uri="{FF2B5EF4-FFF2-40B4-BE49-F238E27FC236}">
                    <a16:creationId xmlns:a16="http://schemas.microsoft.com/office/drawing/2014/main" id="{DBD8BB49-E8A4-284C-9487-B32EA427472B}"/>
                  </a:ext>
                </a:extLst>
              </p:cNvPr>
              <p:cNvPicPr>
                <a:picLocks noChangeAspect="1"/>
              </p:cNvPicPr>
              <p:nvPr/>
            </p:nvPicPr>
            <p:blipFill rotWithShape="1">
              <a:blip r:embed="rId4"/>
              <a:srcRect l="79653" t="88858" r="12776" b="6948"/>
              <a:stretch/>
            </p:blipFill>
            <p:spPr>
              <a:xfrm>
                <a:off x="6571611" y="6607673"/>
                <a:ext cx="1477650" cy="230181"/>
              </a:xfrm>
              <a:prstGeom prst="rect">
                <a:avLst/>
              </a:prstGeom>
            </p:spPr>
          </p:pic>
        </p:grpSp>
      </p:grpSp>
      <p:sp>
        <p:nvSpPr>
          <p:cNvPr id="48" name="Ellipse 47">
            <a:extLst>
              <a:ext uri="{FF2B5EF4-FFF2-40B4-BE49-F238E27FC236}">
                <a16:creationId xmlns:a16="http://schemas.microsoft.com/office/drawing/2014/main" id="{D44B0EEF-5439-CA42-BBA4-4C04A9D77A9A}"/>
              </a:ext>
            </a:extLst>
          </p:cNvPr>
          <p:cNvSpPr/>
          <p:nvPr/>
        </p:nvSpPr>
        <p:spPr>
          <a:xfrm>
            <a:off x="7250054" y="4780087"/>
            <a:ext cx="2035112" cy="1968397"/>
          </a:xfrm>
          <a:prstGeom prst="ellipse">
            <a:avLst/>
          </a:prstGeom>
          <a:solidFill>
            <a:schemeClr val="bg1"/>
          </a:solidFill>
          <a:ln w="12700">
            <a:solidFill>
              <a:srgbClr val="002060"/>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800" b="1" dirty="0">
                <a:solidFill>
                  <a:srgbClr val="002060"/>
                </a:solidFill>
              </a:rPr>
              <a:t>Sept. 2021</a:t>
            </a:r>
          </a:p>
          <a:p>
            <a:pPr algn="ctr"/>
            <a:r>
              <a:rPr lang="en-US" sz="1600" dirty="0">
                <a:solidFill>
                  <a:srgbClr val="002060"/>
                </a:solidFill>
              </a:rPr>
              <a:t>First key milestone, measuring achievement of Target E</a:t>
            </a:r>
            <a:endParaRPr lang="en-US" sz="1600" baseline="30000" dirty="0">
              <a:solidFill>
                <a:srgbClr val="002060"/>
              </a:solidFill>
            </a:endParaRPr>
          </a:p>
        </p:txBody>
      </p:sp>
      <p:cxnSp>
        <p:nvCxnSpPr>
          <p:cNvPr id="49" name="Connecteur droit 48">
            <a:extLst>
              <a:ext uri="{FF2B5EF4-FFF2-40B4-BE49-F238E27FC236}">
                <a16:creationId xmlns:a16="http://schemas.microsoft.com/office/drawing/2014/main" id="{49A7874E-7811-6A47-8AE7-A90C171806C8}"/>
              </a:ext>
            </a:extLst>
          </p:cNvPr>
          <p:cNvCxnSpPr>
            <a:cxnSpLocks/>
          </p:cNvCxnSpPr>
          <p:nvPr/>
        </p:nvCxnSpPr>
        <p:spPr>
          <a:xfrm>
            <a:off x="8201765" y="3475419"/>
            <a:ext cx="0" cy="1294682"/>
          </a:xfrm>
          <a:prstGeom prst="line">
            <a:avLst/>
          </a:prstGeom>
          <a:ln w="28575">
            <a:solidFill>
              <a:srgbClr val="002060"/>
            </a:solidFill>
            <a:headEnd type="oval"/>
          </a:ln>
        </p:spPr>
        <p:style>
          <a:lnRef idx="2">
            <a:schemeClr val="accent1"/>
          </a:lnRef>
          <a:fillRef idx="0">
            <a:schemeClr val="accent1"/>
          </a:fillRef>
          <a:effectRef idx="1">
            <a:schemeClr val="accent1"/>
          </a:effectRef>
          <a:fontRef idx="minor">
            <a:schemeClr val="tx1"/>
          </a:fontRef>
        </p:style>
      </p:cxnSp>
      <p:sp>
        <p:nvSpPr>
          <p:cNvPr id="60" name="Ellipse 59">
            <a:extLst>
              <a:ext uri="{FF2B5EF4-FFF2-40B4-BE49-F238E27FC236}">
                <a16:creationId xmlns:a16="http://schemas.microsoft.com/office/drawing/2014/main" id="{D7D58FE5-D82B-A84F-A58E-BAEB34A91706}"/>
              </a:ext>
            </a:extLst>
          </p:cNvPr>
          <p:cNvSpPr/>
          <p:nvPr/>
        </p:nvSpPr>
        <p:spPr>
          <a:xfrm>
            <a:off x="6280287" y="1227809"/>
            <a:ext cx="2035111" cy="1871919"/>
          </a:xfrm>
          <a:prstGeom prst="ellipse">
            <a:avLst/>
          </a:prstGeom>
          <a:solidFill>
            <a:schemeClr val="bg1"/>
          </a:solidFill>
          <a:ln w="12700">
            <a:solidFill>
              <a:srgbClr val="002060"/>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800" b="1">
                <a:solidFill>
                  <a:srgbClr val="002060"/>
                </a:solidFill>
              </a:rPr>
              <a:t>August 2021</a:t>
            </a:r>
          </a:p>
          <a:p>
            <a:pPr algn="ctr"/>
            <a:r>
              <a:rPr lang="en-US" sz="1600">
                <a:solidFill>
                  <a:srgbClr val="002060"/>
                </a:solidFill>
              </a:rPr>
              <a:t>Launch of the regional module</a:t>
            </a:r>
          </a:p>
        </p:txBody>
      </p:sp>
      <p:cxnSp>
        <p:nvCxnSpPr>
          <p:cNvPr id="61" name="Connecteur droit 60">
            <a:extLst>
              <a:ext uri="{FF2B5EF4-FFF2-40B4-BE49-F238E27FC236}">
                <a16:creationId xmlns:a16="http://schemas.microsoft.com/office/drawing/2014/main" id="{16F1941D-5813-A34E-960B-D81CDE3131DA}"/>
              </a:ext>
            </a:extLst>
          </p:cNvPr>
          <p:cNvCxnSpPr>
            <a:cxnSpLocks/>
          </p:cNvCxnSpPr>
          <p:nvPr/>
        </p:nvCxnSpPr>
        <p:spPr>
          <a:xfrm flipV="1">
            <a:off x="7297843" y="3082189"/>
            <a:ext cx="0" cy="353972"/>
          </a:xfrm>
          <a:prstGeom prst="line">
            <a:avLst/>
          </a:prstGeom>
          <a:ln w="28575">
            <a:solidFill>
              <a:srgbClr val="002060"/>
            </a:solidFill>
            <a:headEnd type="oval"/>
          </a:ln>
        </p:spPr>
        <p:style>
          <a:lnRef idx="2">
            <a:schemeClr val="accent1"/>
          </a:lnRef>
          <a:fillRef idx="0">
            <a:schemeClr val="accent1"/>
          </a:fillRef>
          <a:effectRef idx="1">
            <a:schemeClr val="accent1"/>
          </a:effectRef>
          <a:fontRef idx="minor">
            <a:schemeClr val="tx1"/>
          </a:fontRef>
        </p:style>
      </p:cxnSp>
      <p:sp>
        <p:nvSpPr>
          <p:cNvPr id="26" name="Ellipse 25">
            <a:extLst>
              <a:ext uri="{FF2B5EF4-FFF2-40B4-BE49-F238E27FC236}">
                <a16:creationId xmlns:a16="http://schemas.microsoft.com/office/drawing/2014/main" id="{89F9CDE0-8900-0D98-61BD-40BEC09D3537}"/>
              </a:ext>
            </a:extLst>
          </p:cNvPr>
          <p:cNvSpPr/>
          <p:nvPr/>
        </p:nvSpPr>
        <p:spPr>
          <a:xfrm>
            <a:off x="8737451" y="414709"/>
            <a:ext cx="2035111" cy="1871919"/>
          </a:xfrm>
          <a:prstGeom prst="ellipse">
            <a:avLst/>
          </a:prstGeom>
          <a:solidFill>
            <a:schemeClr val="bg1"/>
          </a:solidFill>
          <a:ln w="12700">
            <a:solidFill>
              <a:srgbClr val="002060"/>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800" b="1">
                <a:solidFill>
                  <a:srgbClr val="002060"/>
                </a:solidFill>
              </a:rPr>
              <a:t>2022</a:t>
            </a:r>
          </a:p>
          <a:p>
            <a:pPr algn="ctr"/>
            <a:r>
              <a:rPr lang="en-US" sz="1600">
                <a:solidFill>
                  <a:srgbClr val="002060"/>
                </a:solidFill>
              </a:rPr>
              <a:t>Mid-Term Review of the Sendai Framework</a:t>
            </a:r>
            <a:endParaRPr lang="en-US" sz="1600" baseline="30000">
              <a:solidFill>
                <a:srgbClr val="002060"/>
              </a:solidFill>
            </a:endParaRPr>
          </a:p>
        </p:txBody>
      </p:sp>
      <p:cxnSp>
        <p:nvCxnSpPr>
          <p:cNvPr id="27" name="Connecteur droit 26">
            <a:extLst>
              <a:ext uri="{FF2B5EF4-FFF2-40B4-BE49-F238E27FC236}">
                <a16:creationId xmlns:a16="http://schemas.microsoft.com/office/drawing/2014/main" id="{A32936C9-256A-9ACD-D62C-94281A26D490}"/>
              </a:ext>
            </a:extLst>
          </p:cNvPr>
          <p:cNvCxnSpPr>
            <a:cxnSpLocks/>
          </p:cNvCxnSpPr>
          <p:nvPr/>
        </p:nvCxnSpPr>
        <p:spPr>
          <a:xfrm flipV="1">
            <a:off x="9755007" y="2306729"/>
            <a:ext cx="0" cy="1129432"/>
          </a:xfrm>
          <a:prstGeom prst="line">
            <a:avLst/>
          </a:prstGeom>
          <a:ln w="28575">
            <a:solidFill>
              <a:srgbClr val="002060"/>
            </a:solidFill>
            <a:headEnd type="ova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945135991"/>
      </p:ext>
    </p:extLst>
  </p:cSld>
  <p:clrMapOvr>
    <a:masterClrMapping/>
  </p:clrMapOvr>
  <p:transition spd="slow">
    <p:push/>
  </p:transition>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DABAB84-BB84-2504-F07D-98726FD99014}"/>
              </a:ext>
            </a:extLst>
          </p:cNvPr>
          <p:cNvSpPr>
            <a:spLocks noGrp="1"/>
          </p:cNvSpPr>
          <p:nvPr>
            <p:ph type="title"/>
          </p:nvPr>
        </p:nvSpPr>
        <p:spPr>
          <a:xfrm>
            <a:off x="534988" y="180231"/>
            <a:ext cx="9623425" cy="885130"/>
          </a:xfrm>
        </p:spPr>
        <p:txBody>
          <a:bodyPr wrap="square" anchor="ctr">
            <a:normAutofit/>
          </a:bodyPr>
          <a:lstStyle/>
          <a:p>
            <a:r>
              <a:rPr lang="en-US"/>
              <a:t>ADDITIONNAL RESOURCES AND SUPPORT</a:t>
            </a:r>
          </a:p>
        </p:txBody>
      </p:sp>
      <p:pic>
        <p:nvPicPr>
          <p:cNvPr id="7" name="Picture 4" descr="A grey room full of question marks with an opening going out">
            <a:extLst>
              <a:ext uri="{FF2B5EF4-FFF2-40B4-BE49-F238E27FC236}">
                <a16:creationId xmlns:a16="http://schemas.microsoft.com/office/drawing/2014/main" id="{D0C139EC-ABA5-A885-BD52-D33FB17ABD52}"/>
              </a:ext>
            </a:extLst>
          </p:cNvPr>
          <p:cNvPicPr>
            <a:picLocks noChangeAspect="1"/>
          </p:cNvPicPr>
          <p:nvPr/>
        </p:nvPicPr>
        <p:blipFill rotWithShape="1">
          <a:blip r:embed="rId2"/>
          <a:srcRect r="2" b="13686"/>
          <a:stretch/>
        </p:blipFill>
        <p:spPr>
          <a:xfrm>
            <a:off x="534988" y="1476375"/>
            <a:ext cx="9623425" cy="5544610"/>
          </a:xfrm>
          <a:prstGeom prst="rect">
            <a:avLst/>
          </a:prstGeom>
          <a:noFill/>
        </p:spPr>
      </p:pic>
    </p:spTree>
    <p:extLst>
      <p:ext uri="{BB962C8B-B14F-4D97-AF65-F5344CB8AC3E}">
        <p14:creationId xmlns:p14="http://schemas.microsoft.com/office/powerpoint/2010/main" val="183401436"/>
      </p:ext>
    </p:extLst>
  </p:cSld>
  <p:clrMapOvr>
    <a:masterClrMapping/>
  </p:clrMapOvr>
  <p:transition spd="slow">
    <p:push/>
  </p:transition>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D8DF9879-AC7D-488B-BCCF-B6CC92A30E53}"/>
              </a:ext>
            </a:extLst>
          </p:cNvPr>
          <p:cNvSpPr>
            <a:spLocks noGrp="1"/>
          </p:cNvSpPr>
          <p:nvPr>
            <p:ph type="title"/>
          </p:nvPr>
        </p:nvSpPr>
        <p:spPr/>
        <p:txBody>
          <a:bodyPr/>
          <a:lstStyle/>
          <a:p>
            <a:r>
              <a:rPr lang="es-ES" err="1"/>
              <a:t>Available</a:t>
            </a:r>
            <a:r>
              <a:rPr lang="es-ES"/>
              <a:t> </a:t>
            </a:r>
            <a:r>
              <a:rPr lang="es-ES" err="1"/>
              <a:t>resources</a:t>
            </a:r>
            <a:r>
              <a:rPr lang="es-ES"/>
              <a:t> &amp; training </a:t>
            </a:r>
            <a:r>
              <a:rPr lang="es-ES" err="1"/>
              <a:t>tools</a:t>
            </a:r>
            <a:endParaRPr lang="fr-FR"/>
          </a:p>
        </p:txBody>
      </p:sp>
      <p:sp>
        <p:nvSpPr>
          <p:cNvPr id="5" name="Espace réservé du contenu 4"/>
          <p:cNvSpPr>
            <a:spLocks noGrp="1"/>
          </p:cNvSpPr>
          <p:nvPr>
            <p:ph idx="1"/>
          </p:nvPr>
        </p:nvSpPr>
        <p:spPr>
          <a:xfrm>
            <a:off x="270580" y="1245704"/>
            <a:ext cx="6699802" cy="6042563"/>
          </a:xfrm>
          <a:solidFill>
            <a:schemeClr val="bg1"/>
          </a:solidFill>
        </p:spPr>
        <p:txBody>
          <a:bodyPr rtlCol="0">
            <a:noAutofit/>
          </a:bodyPr>
          <a:lstStyle/>
          <a:p>
            <a:r>
              <a:rPr lang="en-GB" sz="2400" b="1"/>
              <a:t>Report of the Open-ended Intergovernmental </a:t>
            </a:r>
            <a:r>
              <a:rPr lang="en-GB" sz="2400"/>
              <a:t>Expert Working Group on Terminology and Indicators related to disaster risk reduction </a:t>
            </a:r>
            <a:r>
              <a:rPr lang="en-GB" sz="2400" b="1"/>
              <a:t>(OIEWG) </a:t>
            </a:r>
            <a:br>
              <a:rPr lang="en-GB" sz="2400" b="1"/>
            </a:br>
            <a:r>
              <a:rPr lang="en-US" sz="1600" u="sng">
                <a:solidFill>
                  <a:schemeClr val="accent1">
                    <a:lumMod val="60000"/>
                    <a:lumOff val="40000"/>
                  </a:schemeClr>
                </a:solidFill>
                <a:hlinkClick r:id="rId3">
                  <a:extLst>
                    <a:ext uri="{A12FA001-AC4F-418D-AE19-62706E023703}">
                      <ahyp:hlinkClr xmlns:ahyp="http://schemas.microsoft.com/office/drawing/2018/hyperlinkcolor" val="tx"/>
                    </a:ext>
                  </a:extLst>
                </a:hlinkClick>
              </a:rPr>
              <a:t>https://www.preventionweb.net/files/50683_oiewgreportenglish.pdf</a:t>
            </a:r>
            <a:endParaRPr lang="en-FR" sz="1600" u="sng">
              <a:solidFill>
                <a:schemeClr val="accent1">
                  <a:lumMod val="60000"/>
                  <a:lumOff val="40000"/>
                </a:schemeClr>
              </a:solidFill>
            </a:endParaRPr>
          </a:p>
          <a:p>
            <a:endParaRPr lang="en-US" sz="2400" b="1"/>
          </a:p>
          <a:p>
            <a:r>
              <a:rPr lang="en-US" sz="2400" b="1"/>
              <a:t>UNDRR Technical Guidance note on SFM: </a:t>
            </a:r>
            <a:r>
              <a:rPr lang="en-US" sz="2400"/>
              <a:t>6 languages, update available soon</a:t>
            </a:r>
            <a:br>
              <a:rPr lang="en-US" sz="2400"/>
            </a:br>
            <a:r>
              <a:rPr lang="en-US" sz="1600" u="sng">
                <a:solidFill>
                  <a:schemeClr val="accent1">
                    <a:lumMod val="60000"/>
                    <a:lumOff val="40000"/>
                  </a:schemeClr>
                </a:solidFill>
                <a:hlinkClick r:id="rId4">
                  <a:extLst>
                    <a:ext uri="{A12FA001-AC4F-418D-AE19-62706E023703}">
                      <ahyp:hlinkClr xmlns:ahyp="http://schemas.microsoft.com/office/drawing/2018/hyperlinkcolor" val="tx"/>
                    </a:ext>
                  </a:extLst>
                </a:hlinkClick>
              </a:rPr>
              <a:t>https://www.preventionweb.net/publications/view/54970</a:t>
            </a:r>
            <a:endParaRPr lang="fr-FR" sz="1600" u="sng">
              <a:solidFill>
                <a:schemeClr val="accent1">
                  <a:lumMod val="60000"/>
                  <a:lumOff val="40000"/>
                </a:schemeClr>
              </a:solidFill>
            </a:endParaRPr>
          </a:p>
          <a:p>
            <a:endParaRPr lang="en-US" sz="2400" b="1"/>
          </a:p>
          <a:p>
            <a:r>
              <a:rPr lang="en-US" sz="2400" b="1"/>
              <a:t>UNDRR-ADPC free online learning course on SFM (</a:t>
            </a:r>
            <a:r>
              <a:rPr lang="en-US" sz="2400"/>
              <a:t>new languages coming soon). </a:t>
            </a:r>
            <a:br>
              <a:rPr lang="en-US" sz="2400"/>
            </a:br>
            <a:r>
              <a:rPr lang="en-US" sz="1600" u="sng">
                <a:solidFill>
                  <a:schemeClr val="accent1">
                    <a:lumMod val="60000"/>
                    <a:lumOff val="40000"/>
                  </a:schemeClr>
                </a:solidFill>
                <a:hlinkClick r:id="rId5">
                  <a:extLst>
                    <a:ext uri="{A12FA001-AC4F-418D-AE19-62706E023703}">
                      <ahyp:hlinkClr xmlns:ahyp="http://schemas.microsoft.com/office/drawing/2018/hyperlinkcolor" val="tx"/>
                    </a:ext>
                  </a:extLst>
                </a:hlinkClick>
              </a:rPr>
              <a:t>https://courses.adpc.net/courses/course-v1:UNISDR+SFM001+2019Y1/about</a:t>
            </a:r>
            <a:endParaRPr lang="en-US">
              <a:solidFill>
                <a:schemeClr val="accent1">
                  <a:lumMod val="60000"/>
                  <a:lumOff val="40000"/>
                </a:schemeClr>
              </a:solidFill>
            </a:endParaRPr>
          </a:p>
          <a:p>
            <a:pPr marL="0" indent="0">
              <a:spcBef>
                <a:spcPts val="0"/>
              </a:spcBef>
              <a:spcAft>
                <a:spcPts val="600"/>
              </a:spcAft>
              <a:buNone/>
            </a:pPr>
            <a:endParaRPr lang="fr-FR" sz="1200" u="sng">
              <a:solidFill>
                <a:schemeClr val="accent1">
                  <a:lumMod val="60000"/>
                  <a:lumOff val="40000"/>
                </a:schemeClr>
              </a:solidFill>
            </a:endParaRPr>
          </a:p>
        </p:txBody>
      </p:sp>
      <p:pic>
        <p:nvPicPr>
          <p:cNvPr id="3" name="Picture 2">
            <a:extLst>
              <a:ext uri="{FF2B5EF4-FFF2-40B4-BE49-F238E27FC236}">
                <a16:creationId xmlns:a16="http://schemas.microsoft.com/office/drawing/2014/main" id="{BF089C3F-448E-4840-8AD8-21DE0629025F}"/>
              </a:ext>
            </a:extLst>
          </p:cNvPr>
          <p:cNvPicPr>
            <a:picLocks noChangeAspect="1"/>
          </p:cNvPicPr>
          <p:nvPr/>
        </p:nvPicPr>
        <p:blipFill rotWithShape="1">
          <a:blip r:embed="rId6">
            <a:alphaModFix/>
          </a:blip>
          <a:srcRect l="15833" t="8746" r="14166" b="21852"/>
          <a:stretch/>
        </p:blipFill>
        <p:spPr>
          <a:xfrm>
            <a:off x="7190274" y="1094303"/>
            <a:ext cx="3503126" cy="1953697"/>
          </a:xfrm>
          <a:prstGeom prst="rect">
            <a:avLst/>
          </a:prstGeom>
        </p:spPr>
      </p:pic>
      <p:pic>
        <p:nvPicPr>
          <p:cNvPr id="8" name="Picture 5">
            <a:extLst>
              <a:ext uri="{FF2B5EF4-FFF2-40B4-BE49-F238E27FC236}">
                <a16:creationId xmlns:a16="http://schemas.microsoft.com/office/drawing/2014/main" id="{FFEEAF64-9B5C-7545-82CA-9272DBFD581A}"/>
              </a:ext>
            </a:extLst>
          </p:cNvPr>
          <p:cNvPicPr>
            <a:picLocks noChangeAspect="1"/>
          </p:cNvPicPr>
          <p:nvPr/>
        </p:nvPicPr>
        <p:blipFill rotWithShape="1">
          <a:blip r:embed="rId7"/>
          <a:srcRect l="27501" t="16359" r="57325" b="5740"/>
          <a:stretch/>
        </p:blipFill>
        <p:spPr>
          <a:xfrm>
            <a:off x="8188365" y="4155014"/>
            <a:ext cx="2234455" cy="3226018"/>
          </a:xfrm>
          <a:prstGeom prst="rect">
            <a:avLst/>
          </a:prstGeom>
        </p:spPr>
      </p:pic>
    </p:spTree>
    <p:extLst>
      <p:ext uri="{BB962C8B-B14F-4D97-AF65-F5344CB8AC3E}">
        <p14:creationId xmlns:p14="http://schemas.microsoft.com/office/powerpoint/2010/main" val="3879181422"/>
      </p:ext>
    </p:extLst>
  </p:cSld>
  <p:clrMapOvr>
    <a:masterClrMapping/>
  </p:clrMapOvr>
  <p:transition spd="slow">
    <p:push/>
  </p:transition>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24FCB5B-FDA5-EB43-9983-56D28642F6FF}"/>
              </a:ext>
            </a:extLst>
          </p:cNvPr>
          <p:cNvSpPr>
            <a:spLocks noGrp="1"/>
          </p:cNvSpPr>
          <p:nvPr>
            <p:ph type="title"/>
          </p:nvPr>
        </p:nvSpPr>
        <p:spPr/>
        <p:txBody>
          <a:bodyPr/>
          <a:lstStyle/>
          <a:p>
            <a:r>
              <a:rPr lang="fr-FR"/>
              <a:t>Covid-19 </a:t>
            </a:r>
            <a:r>
              <a:rPr lang="fr-FR" err="1"/>
              <a:t>reporting</a:t>
            </a:r>
            <a:r>
              <a:rPr lang="fr-FR"/>
              <a:t> in SFM</a:t>
            </a:r>
          </a:p>
        </p:txBody>
      </p:sp>
      <p:sp>
        <p:nvSpPr>
          <p:cNvPr id="6" name="Espace réservé du contenu 4">
            <a:extLst>
              <a:ext uri="{FF2B5EF4-FFF2-40B4-BE49-F238E27FC236}">
                <a16:creationId xmlns:a16="http://schemas.microsoft.com/office/drawing/2014/main" id="{7A2FB18F-97F5-2240-847C-49F743E7D5F0}"/>
              </a:ext>
            </a:extLst>
          </p:cNvPr>
          <p:cNvSpPr>
            <a:spLocks noGrp="1"/>
          </p:cNvSpPr>
          <p:nvPr/>
        </p:nvSpPr>
        <p:spPr bwMode="auto">
          <a:xfrm>
            <a:off x="516488" y="1548383"/>
            <a:ext cx="9879431" cy="4896544"/>
          </a:xfrm>
          <a:prstGeom prst="rect">
            <a:avLst/>
          </a:prstGeom>
          <a:noFill/>
          <a:ln>
            <a:noFill/>
          </a:ln>
          <a:extLst>
            <a:ext uri="{909E8E84-426E-40dd-AFC4-6F175D3DCCD1}">
              <a14:hiddenFill xmlns:a14="http://schemas.microsoft.com/office/drawing/2010/main" xmlns:lc="http://schemas.openxmlformats.org/drawingml/2006/lockedCanvas" xmlns="">
                <a:solidFill>
                  <a:srgbClr val="FFFFFF"/>
                </a:solidFill>
              </a14:hiddenFill>
            </a:ext>
            <a:ext uri="{91240B29-F687-4f45-9708-019B960494DF}">
              <a14:hiddenLine xmlns:a14="http://schemas.microsoft.com/office/drawing/2010/main" xmlns:lc="http://schemas.openxmlformats.org/drawingml/2006/lockedCanvas" xmlns="" w="9525">
                <a:solidFill>
                  <a:srgbClr val="000000"/>
                </a:solidFill>
                <a:miter lim="800000"/>
                <a:headEnd/>
                <a:tailEnd/>
              </a14:hiddenLine>
            </a:ext>
            <a:ext uri="{FAA26D3D-D897-4be2-8F04-BA451C77F1D7}">
              <ma14:placeholderFlag xmlns:ma14="http://schemas.microsoft.com/office/mac/drawingml/2011/main" xmlns:lc="http://schemas.openxmlformats.org/drawingml/2006/lockedCanvas" xmlns="" val="1"/>
            </a:ext>
          </a:extLst>
        </p:spPr>
        <p:txBody>
          <a:bodyPr vert="horz" wrap="square" lIns="0" tIns="52153" rIns="104306" bIns="52153" numCol="1" rtlCol="0" anchor="t" anchorCtr="0" compatLnSpc="1">
            <a:prstTxWarp prst="textNoShape">
              <a:avLst/>
            </a:prstTxWarp>
            <a:noAutofit/>
          </a:bodyPr>
          <a:lstStyle>
            <a:lvl1pPr marL="342900" indent="-342900" algn="l" defTabSz="1042988" rtl="0" eaLnBrk="1" fontAlgn="base" hangingPunct="1">
              <a:lnSpc>
                <a:spcPct val="120000"/>
              </a:lnSpc>
              <a:spcBef>
                <a:spcPct val="20000"/>
              </a:spcBef>
              <a:spcAft>
                <a:spcPct val="0"/>
              </a:spcAft>
              <a:buClr>
                <a:srgbClr val="FF9933"/>
              </a:buClr>
              <a:buFont typeface="Wingdings" panose="05000000000000000000" pitchFamily="2" charset="2"/>
              <a:buChar char="§"/>
              <a:defRPr sz="2000">
                <a:solidFill>
                  <a:srgbClr val="004084"/>
                </a:solidFill>
                <a:latin typeface="Roboto" panose="02000000000000000000" pitchFamily="2" charset="0"/>
                <a:ea typeface="Roboto" panose="02000000000000000000" pitchFamily="2" charset="0"/>
                <a:cs typeface="Roboto" panose="02000000000000000000" pitchFamily="2" charset="0"/>
              </a:defRPr>
            </a:lvl1pPr>
            <a:lvl2pPr marL="800100" indent="-342900" algn="l" defTabSz="1042988" rtl="0" eaLnBrk="1" fontAlgn="base" hangingPunct="1">
              <a:lnSpc>
                <a:spcPct val="120000"/>
              </a:lnSpc>
              <a:spcBef>
                <a:spcPct val="20000"/>
              </a:spcBef>
              <a:spcAft>
                <a:spcPct val="0"/>
              </a:spcAft>
              <a:buClr>
                <a:srgbClr val="004084"/>
              </a:buClr>
              <a:buFont typeface="Roboto" panose="02000000000000000000" pitchFamily="2" charset="0"/>
              <a:buChar char="−"/>
              <a:defRPr sz="1800">
                <a:solidFill>
                  <a:srgbClr val="004084"/>
                </a:solidFill>
                <a:latin typeface="Roboto" panose="02000000000000000000" pitchFamily="2" charset="0"/>
                <a:ea typeface="Roboto" panose="02000000000000000000" pitchFamily="2" charset="0"/>
                <a:cs typeface="Roboto" panose="02000000000000000000" pitchFamily="2" charset="0"/>
              </a:defRPr>
            </a:lvl2pPr>
            <a:lvl3pPr marL="1200150" indent="-285750" algn="l" defTabSz="1042988" rtl="0" eaLnBrk="1" fontAlgn="base" hangingPunct="1">
              <a:lnSpc>
                <a:spcPct val="120000"/>
              </a:lnSpc>
              <a:spcBef>
                <a:spcPct val="20000"/>
              </a:spcBef>
              <a:spcAft>
                <a:spcPct val="0"/>
              </a:spcAft>
              <a:buFont typeface="Roboto" panose="02000000000000000000" pitchFamily="2" charset="0"/>
              <a:buChar char="−"/>
              <a:defRPr sz="1600" i="0">
                <a:solidFill>
                  <a:srgbClr val="004084"/>
                </a:solidFill>
                <a:latin typeface="Roboto" panose="02000000000000000000" pitchFamily="2" charset="0"/>
                <a:ea typeface="Roboto" panose="02000000000000000000" pitchFamily="2" charset="0"/>
                <a:cs typeface="Roboto" panose="02000000000000000000" pitchFamily="2" charset="0"/>
              </a:defRPr>
            </a:lvl3pPr>
            <a:lvl4pPr marL="1824038" indent="-260350" algn="l" defTabSz="1042988" rtl="0" eaLnBrk="1" fontAlgn="base" hangingPunct="1">
              <a:spcBef>
                <a:spcPct val="20000"/>
              </a:spcBef>
              <a:spcAft>
                <a:spcPct val="0"/>
              </a:spcAft>
              <a:buFont typeface="Arial" charset="0"/>
              <a:defRPr sz="2300">
                <a:solidFill>
                  <a:schemeClr val="tx1"/>
                </a:solidFill>
                <a:latin typeface="+mn-lt"/>
                <a:ea typeface="Arial" charset="0"/>
                <a:cs typeface="+mn-cs"/>
              </a:defRPr>
            </a:lvl4pPr>
            <a:lvl5pPr marL="2346325" indent="-260350" algn="l" defTabSz="1042988" rtl="0" eaLnBrk="1" fontAlgn="base" hangingPunct="1">
              <a:spcBef>
                <a:spcPct val="20000"/>
              </a:spcBef>
              <a:spcAft>
                <a:spcPct val="0"/>
              </a:spcAft>
              <a:buFont typeface="Arial" charset="0"/>
              <a:defRPr sz="2300">
                <a:solidFill>
                  <a:schemeClr val="tx1"/>
                </a:solidFill>
                <a:latin typeface="+mn-lt"/>
                <a:ea typeface="Arial" charset="0"/>
                <a:cs typeface="+mn-cs"/>
              </a:defRPr>
            </a:lvl5pPr>
            <a:lvl6pPr marL="2803525" indent="-260350" algn="l" defTabSz="1042988" rtl="0" eaLnBrk="1" fontAlgn="base" hangingPunct="1">
              <a:spcBef>
                <a:spcPct val="20000"/>
              </a:spcBef>
              <a:spcAft>
                <a:spcPct val="0"/>
              </a:spcAft>
              <a:buFont typeface="Arial" charset="0"/>
              <a:defRPr sz="2300">
                <a:solidFill>
                  <a:schemeClr val="tx1"/>
                </a:solidFill>
                <a:latin typeface="+mn-lt"/>
                <a:ea typeface="Arial" charset="0"/>
                <a:cs typeface="+mn-cs"/>
              </a:defRPr>
            </a:lvl6pPr>
            <a:lvl7pPr marL="3260725" indent="-260350" algn="l" defTabSz="1042988" rtl="0" eaLnBrk="1" fontAlgn="base" hangingPunct="1">
              <a:spcBef>
                <a:spcPct val="20000"/>
              </a:spcBef>
              <a:spcAft>
                <a:spcPct val="0"/>
              </a:spcAft>
              <a:buFont typeface="Arial" charset="0"/>
              <a:defRPr sz="2300">
                <a:solidFill>
                  <a:schemeClr val="tx1"/>
                </a:solidFill>
                <a:latin typeface="+mn-lt"/>
                <a:ea typeface="Arial" charset="0"/>
                <a:cs typeface="+mn-cs"/>
              </a:defRPr>
            </a:lvl7pPr>
            <a:lvl8pPr marL="3717925" indent="-260350" algn="l" defTabSz="1042988" rtl="0" eaLnBrk="1" fontAlgn="base" hangingPunct="1">
              <a:spcBef>
                <a:spcPct val="20000"/>
              </a:spcBef>
              <a:spcAft>
                <a:spcPct val="0"/>
              </a:spcAft>
              <a:buFont typeface="Arial" charset="0"/>
              <a:defRPr sz="2300">
                <a:solidFill>
                  <a:schemeClr val="tx1"/>
                </a:solidFill>
                <a:latin typeface="+mn-lt"/>
                <a:ea typeface="Arial" charset="0"/>
                <a:cs typeface="+mn-cs"/>
              </a:defRPr>
            </a:lvl8pPr>
            <a:lvl9pPr marL="4175125" indent="-260350" algn="l" defTabSz="1042988" rtl="0" eaLnBrk="1" fontAlgn="base" hangingPunct="1">
              <a:spcBef>
                <a:spcPct val="20000"/>
              </a:spcBef>
              <a:spcAft>
                <a:spcPct val="0"/>
              </a:spcAft>
              <a:buFont typeface="Arial" charset="0"/>
              <a:defRPr sz="2300">
                <a:solidFill>
                  <a:schemeClr val="tx1"/>
                </a:solidFill>
                <a:latin typeface="+mn-lt"/>
                <a:ea typeface="Arial" charset="0"/>
                <a:cs typeface="+mn-cs"/>
              </a:defRPr>
            </a:lvl9pPr>
          </a:lstStyle>
          <a:p>
            <a:r>
              <a:rPr lang="fr-FR" b="1"/>
              <a:t>Official WHO </a:t>
            </a:r>
            <a:r>
              <a:rPr lang="fr-FR" b="1" err="1"/>
              <a:t>Technical</a:t>
            </a:r>
            <a:r>
              <a:rPr lang="fr-FR" b="1"/>
              <a:t> guidance notes on Sendai Framework </a:t>
            </a:r>
            <a:r>
              <a:rPr lang="fr-FR" b="1" err="1"/>
              <a:t>reporting</a:t>
            </a:r>
            <a:r>
              <a:rPr lang="fr-FR" b="1"/>
              <a:t> for </a:t>
            </a:r>
            <a:r>
              <a:rPr lang="fr-FR" b="1" err="1"/>
              <a:t>Ministries</a:t>
            </a:r>
            <a:r>
              <a:rPr lang="fr-FR" b="1"/>
              <a:t> of </a:t>
            </a:r>
            <a:r>
              <a:rPr lang="fr-FR" b="1" err="1"/>
              <a:t>Health</a:t>
            </a:r>
            <a:r>
              <a:rPr lang="fr-FR" b="1"/>
              <a:t> </a:t>
            </a:r>
            <a:r>
              <a:rPr lang="en-US" u="sng">
                <a:solidFill>
                  <a:schemeClr val="accent1">
                    <a:lumMod val="60000"/>
                    <a:lumOff val="40000"/>
                  </a:schemeClr>
                </a:solidFill>
                <a:hlinkClick r:id="rId2">
                  <a:extLst>
                    <a:ext uri="{A12FA001-AC4F-418D-AE19-62706E023703}">
                      <ahyp:hlinkClr xmlns:ahyp="http://schemas.microsoft.com/office/drawing/2018/hyperlinkcolor" val="tx"/>
                    </a:ext>
                  </a:extLst>
                </a:hlinkClick>
              </a:rPr>
              <a:t>https://reliefweb.int/sites/reliefweb.int/files/resources/9789240003712-eng.pdf</a:t>
            </a:r>
            <a:endParaRPr lang="en-US" u="sng">
              <a:solidFill>
                <a:schemeClr val="accent1">
                  <a:lumMod val="60000"/>
                  <a:lumOff val="40000"/>
                </a:schemeClr>
              </a:solidFill>
            </a:endParaRPr>
          </a:p>
          <a:p>
            <a:endParaRPr lang="fr-FR" b="1"/>
          </a:p>
          <a:p>
            <a:r>
              <a:rPr lang="fr-FR" b="1"/>
              <a:t>UNDRR-WHO </a:t>
            </a:r>
            <a:r>
              <a:rPr lang="fr-FR" b="1" err="1"/>
              <a:t>Working</a:t>
            </a:r>
            <a:r>
              <a:rPr lang="fr-FR" b="1"/>
              <a:t> </a:t>
            </a:r>
            <a:r>
              <a:rPr lang="fr-FR" b="1" err="1"/>
              <a:t>paper</a:t>
            </a:r>
            <a:r>
              <a:rPr lang="fr-FR" b="1"/>
              <a:t>: Inclusion of the impacts of the COVID-19 </a:t>
            </a:r>
            <a:r>
              <a:rPr lang="fr-FR" b="1" err="1"/>
              <a:t>pandemic</a:t>
            </a:r>
            <a:r>
              <a:rPr lang="fr-FR" b="1"/>
              <a:t> on </a:t>
            </a:r>
            <a:r>
              <a:rPr lang="fr-FR" b="1" err="1"/>
              <a:t>health</a:t>
            </a:r>
            <a:r>
              <a:rPr lang="fr-FR" b="1"/>
              <a:t> and </a:t>
            </a:r>
            <a:r>
              <a:rPr lang="fr-FR" b="1" err="1"/>
              <a:t>health</a:t>
            </a:r>
            <a:r>
              <a:rPr lang="fr-FR" b="1"/>
              <a:t> services in </a:t>
            </a:r>
            <a:r>
              <a:rPr lang="fr-FR" b="1" err="1"/>
              <a:t>reporting</a:t>
            </a:r>
            <a:r>
              <a:rPr lang="fr-FR" b="1"/>
              <a:t> for Sendai Framework Monitoring in 2021 </a:t>
            </a:r>
            <a:br>
              <a:rPr lang="fr-FR" b="1"/>
            </a:br>
            <a:endParaRPr lang="en-US" sz="2800"/>
          </a:p>
        </p:txBody>
      </p:sp>
    </p:spTree>
    <p:extLst>
      <p:ext uri="{BB962C8B-B14F-4D97-AF65-F5344CB8AC3E}">
        <p14:creationId xmlns:p14="http://schemas.microsoft.com/office/powerpoint/2010/main" val="2487602334"/>
      </p:ext>
    </p:extLst>
  </p:cSld>
  <p:clrMapOvr>
    <a:masterClrMapping/>
  </p:clrMapOvr>
  <p:transition spd="slow">
    <p:push/>
  </p:transition>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 3">
            <a:extLst>
              <a:ext uri="{FF2B5EF4-FFF2-40B4-BE49-F238E27FC236}">
                <a16:creationId xmlns:a16="http://schemas.microsoft.com/office/drawing/2014/main" id="{49E18159-5F56-A360-F7D9-D4FF6393153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18291" y="874145"/>
            <a:ext cx="7827737" cy="5540982"/>
          </a:xfrm>
          <a:prstGeom prst="rect">
            <a:avLst/>
          </a:prstGeom>
        </p:spPr>
      </p:pic>
    </p:spTree>
    <p:extLst>
      <p:ext uri="{BB962C8B-B14F-4D97-AF65-F5344CB8AC3E}">
        <p14:creationId xmlns:p14="http://schemas.microsoft.com/office/powerpoint/2010/main" val="2885991886"/>
      </p:ext>
    </p:extLst>
  </p:cSld>
  <p:clrMapOvr>
    <a:masterClrMapping/>
  </p:clrMapOvr>
  <p:transition spd="slow">
    <p:push/>
  </p:transition>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44A98345-98F5-C445-96FC-F964B047CFB6}"/>
              </a:ext>
            </a:extLst>
          </p:cNvPr>
          <p:cNvSpPr>
            <a:spLocks noGrp="1"/>
          </p:cNvSpPr>
          <p:nvPr>
            <p:ph type="title"/>
          </p:nvPr>
        </p:nvSpPr>
        <p:spPr>
          <a:xfrm>
            <a:off x="673715" y="2195747"/>
            <a:ext cx="9623425" cy="3169767"/>
          </a:xfrm>
        </p:spPr>
        <p:txBody>
          <a:bodyPr/>
          <a:lstStyle/>
          <a:p>
            <a:pPr algn="l"/>
            <a:r>
              <a:rPr lang="fr-FR" dirty="0" err="1"/>
              <a:t>Thank</a:t>
            </a:r>
            <a:r>
              <a:rPr lang="fr-FR" dirty="0"/>
              <a:t> </a:t>
            </a:r>
            <a:r>
              <a:rPr lang="fr-FR" dirty="0" err="1"/>
              <a:t>you</a:t>
            </a:r>
            <a:r>
              <a:rPr lang="fr-FR" dirty="0"/>
              <a:t> !</a:t>
            </a:r>
            <a:br>
              <a:rPr lang="fr-FR" dirty="0"/>
            </a:br>
            <a:br>
              <a:rPr lang="fr-FR" dirty="0"/>
            </a:br>
            <a:endParaRPr lang="fr-FR" dirty="0"/>
          </a:p>
        </p:txBody>
      </p:sp>
    </p:spTree>
    <p:extLst>
      <p:ext uri="{BB962C8B-B14F-4D97-AF65-F5344CB8AC3E}">
        <p14:creationId xmlns:p14="http://schemas.microsoft.com/office/powerpoint/2010/main" val="1174807504"/>
      </p:ext>
    </p:extLst>
  </p:cSld>
  <p:clrMapOvr>
    <a:masterClrMapping/>
  </p:clrMapOvr>
  <p:transition spd="slow">
    <p:push/>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737763AB-4144-0341-B9CF-48F8DDB9FB1F}"/>
              </a:ext>
            </a:extLst>
          </p:cNvPr>
          <p:cNvSpPr>
            <a:spLocks noGrp="1"/>
          </p:cNvSpPr>
          <p:nvPr>
            <p:ph type="title"/>
          </p:nvPr>
        </p:nvSpPr>
        <p:spPr/>
        <p:txBody>
          <a:bodyPr/>
          <a:lstStyle/>
          <a:p>
            <a:r>
              <a:rPr lang="fr-FR"/>
              <a:t>Sendai Framework Monitor (SFM) in a </a:t>
            </a:r>
            <a:r>
              <a:rPr lang="fr-FR" err="1"/>
              <a:t>nutshell</a:t>
            </a:r>
            <a:endParaRPr lang="fr-FR"/>
          </a:p>
        </p:txBody>
      </p:sp>
      <p:graphicFrame>
        <p:nvGraphicFramePr>
          <p:cNvPr id="3" name="Diagramme 2">
            <a:extLst>
              <a:ext uri="{FF2B5EF4-FFF2-40B4-BE49-F238E27FC236}">
                <a16:creationId xmlns:a16="http://schemas.microsoft.com/office/drawing/2014/main" id="{4FEAAC53-CD0F-F848-BAE1-2FA0D8ACEB36}"/>
              </a:ext>
            </a:extLst>
          </p:cNvPr>
          <p:cNvGraphicFramePr/>
          <p:nvPr/>
        </p:nvGraphicFramePr>
        <p:xfrm>
          <a:off x="415661" y="1328931"/>
          <a:ext cx="9862079" cy="448983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4" name="Picture 1">
            <a:extLst>
              <a:ext uri="{FF2B5EF4-FFF2-40B4-BE49-F238E27FC236}">
                <a16:creationId xmlns:a16="http://schemas.microsoft.com/office/drawing/2014/main" id="{8B15BC10-7DE8-6F43-B273-87986758E02D}"/>
              </a:ext>
            </a:extLst>
          </p:cNvPr>
          <p:cNvPicPr>
            <a:picLocks noChangeAspect="1"/>
          </p:cNvPicPr>
          <p:nvPr/>
        </p:nvPicPr>
        <p:blipFill rotWithShape="1">
          <a:blip r:embed="rId7"/>
          <a:srcRect l="12754" t="18099" r="22803" b="11755"/>
          <a:stretch/>
        </p:blipFill>
        <p:spPr>
          <a:xfrm>
            <a:off x="6622473" y="5040479"/>
            <a:ext cx="4070927" cy="2520783"/>
          </a:xfrm>
          <a:prstGeom prst="rect">
            <a:avLst/>
          </a:prstGeom>
        </p:spPr>
      </p:pic>
    </p:spTree>
    <p:extLst>
      <p:ext uri="{BB962C8B-B14F-4D97-AF65-F5344CB8AC3E}">
        <p14:creationId xmlns:p14="http://schemas.microsoft.com/office/powerpoint/2010/main" val="98289784"/>
      </p:ext>
    </p:extLst>
  </p:cSld>
  <p:clrMapOvr>
    <a:masterClrMapping/>
  </p:clrMapOvr>
  <p:transition spd="slow">
    <p:push/>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3DD201-80D3-4B5E-A852-85D4A699AC5B}"/>
              </a:ext>
            </a:extLst>
          </p:cNvPr>
          <p:cNvSpPr>
            <a:spLocks noGrp="1"/>
          </p:cNvSpPr>
          <p:nvPr>
            <p:ph type="title"/>
          </p:nvPr>
        </p:nvSpPr>
        <p:spPr>
          <a:xfrm>
            <a:off x="534988" y="180231"/>
            <a:ext cx="9623425" cy="885130"/>
          </a:xfrm>
        </p:spPr>
        <p:txBody>
          <a:bodyPr vert="horz" wrap="square" lIns="0" tIns="52153" rIns="104306" bIns="52153" numCol="1" anchor="ctr" anchorCtr="0" compatLnSpc="1">
            <a:prstTxWarp prst="textNoShape">
              <a:avLst/>
            </a:prstTxWarp>
            <a:normAutofit/>
          </a:bodyPr>
          <a:lstStyle/>
          <a:p>
            <a:r>
              <a:rPr lang="en-US" b="1" cap="none" baseline="0">
                <a:latin typeface="Roboto Black" panose="02000000000000000000" pitchFamily="2" charset="0"/>
                <a:ea typeface="Roboto Black" panose="02000000000000000000" pitchFamily="2" charset="0"/>
                <a:cs typeface="Roboto Black" panose="02000000000000000000" pitchFamily="2" charset="0"/>
              </a:rPr>
              <a:t>Several layers of reporting</a:t>
            </a:r>
          </a:p>
        </p:txBody>
      </p:sp>
      <p:sp>
        <p:nvSpPr>
          <p:cNvPr id="16" name="Rectangle 15">
            <a:extLst>
              <a:ext uri="{FF2B5EF4-FFF2-40B4-BE49-F238E27FC236}">
                <a16:creationId xmlns:a16="http://schemas.microsoft.com/office/drawing/2014/main" id="{AB1418E3-F4A8-9343-AFB7-F3D4632CB071}"/>
              </a:ext>
            </a:extLst>
          </p:cNvPr>
          <p:cNvSpPr/>
          <p:nvPr/>
        </p:nvSpPr>
        <p:spPr>
          <a:xfrm>
            <a:off x="420007" y="1473398"/>
            <a:ext cx="2743200" cy="1600200"/>
          </a:xfrm>
          <a:prstGeom prst="rect">
            <a:avLst/>
          </a:prstGeom>
          <a:solidFill>
            <a:schemeClr val="accent2"/>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a:p>
            <a:pPr algn="ctr"/>
            <a:endParaRPr lang="en-US" dirty="0"/>
          </a:p>
          <a:p>
            <a:r>
              <a:rPr lang="en-US" b="1" dirty="0"/>
              <a:t>GLOBAL TARGETS</a:t>
            </a:r>
            <a:endParaRPr lang="en-GB" b="1" dirty="0"/>
          </a:p>
        </p:txBody>
      </p:sp>
      <p:sp>
        <p:nvSpPr>
          <p:cNvPr id="17" name="Rectangle 16">
            <a:extLst>
              <a:ext uri="{FF2B5EF4-FFF2-40B4-BE49-F238E27FC236}">
                <a16:creationId xmlns:a16="http://schemas.microsoft.com/office/drawing/2014/main" id="{B1552EA6-6DD5-4645-992D-B4C91E9F9F29}"/>
              </a:ext>
            </a:extLst>
          </p:cNvPr>
          <p:cNvSpPr/>
          <p:nvPr/>
        </p:nvSpPr>
        <p:spPr>
          <a:xfrm>
            <a:off x="3929325" y="1494978"/>
            <a:ext cx="2743200" cy="1600200"/>
          </a:xfrm>
          <a:prstGeom prst="rect">
            <a:avLst/>
          </a:prstGeom>
          <a:solidFill>
            <a:schemeClr val="accent2"/>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a:p>
            <a:pPr algn="ctr"/>
            <a:endParaRPr lang="en-US" dirty="0"/>
          </a:p>
          <a:p>
            <a:r>
              <a:rPr lang="en-US" b="1" dirty="0"/>
              <a:t>NATIONAL / CUSTOM TARGETS</a:t>
            </a:r>
            <a:endParaRPr lang="en-GB" b="1" dirty="0"/>
          </a:p>
        </p:txBody>
      </p:sp>
      <p:sp>
        <p:nvSpPr>
          <p:cNvPr id="19" name="Rectangle 18">
            <a:extLst>
              <a:ext uri="{FF2B5EF4-FFF2-40B4-BE49-F238E27FC236}">
                <a16:creationId xmlns:a16="http://schemas.microsoft.com/office/drawing/2014/main" id="{27D2C205-1C37-6B48-854B-C359E91F2C61}"/>
              </a:ext>
            </a:extLst>
          </p:cNvPr>
          <p:cNvSpPr/>
          <p:nvPr/>
        </p:nvSpPr>
        <p:spPr>
          <a:xfrm>
            <a:off x="7438643" y="1510734"/>
            <a:ext cx="2743200" cy="1600200"/>
          </a:xfrm>
          <a:prstGeom prst="rect">
            <a:avLst/>
          </a:prstGeom>
          <a:solidFill>
            <a:schemeClr val="accent2"/>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a:p>
            <a:pPr algn="ctr"/>
            <a:endParaRPr lang="en-US" dirty="0"/>
          </a:p>
          <a:p>
            <a:r>
              <a:rPr lang="en-US" b="1" dirty="0"/>
              <a:t>REGIONAL TARGETS</a:t>
            </a:r>
            <a:endParaRPr lang="en-GB" b="1" dirty="0"/>
          </a:p>
        </p:txBody>
      </p:sp>
      <p:sp>
        <p:nvSpPr>
          <p:cNvPr id="27" name="Content Placeholder 6">
            <a:extLst>
              <a:ext uri="{FF2B5EF4-FFF2-40B4-BE49-F238E27FC236}">
                <a16:creationId xmlns:a16="http://schemas.microsoft.com/office/drawing/2014/main" id="{6F22142A-917E-ED45-A9E9-8A56B43CBA39}"/>
              </a:ext>
            </a:extLst>
          </p:cNvPr>
          <p:cNvSpPr txBox="1">
            <a:spLocks/>
          </p:cNvSpPr>
          <p:nvPr/>
        </p:nvSpPr>
        <p:spPr>
          <a:xfrm>
            <a:off x="7353171" y="3853825"/>
            <a:ext cx="3040509" cy="3527206"/>
          </a:xfrm>
          <a:prstGeom prst="rect">
            <a:avLst/>
          </a:prstGeom>
          <a:solidFill>
            <a:schemeClr val="bg1"/>
          </a:solidFill>
          <a:ln w="28575">
            <a:solidFill>
              <a:schemeClr val="accent6"/>
            </a:solidFill>
            <a:prstDash val="dash"/>
          </a:ln>
        </p:spPr>
        <p:txBody>
          <a:bodyPr lIns="216000" tIns="216000"/>
          <a:lstStyle>
            <a:lvl1pPr marL="390525" indent="-390525" algn="l" defTabSz="1042988" rtl="0" eaLnBrk="1" fontAlgn="base" hangingPunct="1">
              <a:lnSpc>
                <a:spcPct val="120000"/>
              </a:lnSpc>
              <a:spcBef>
                <a:spcPct val="20000"/>
              </a:spcBef>
              <a:spcAft>
                <a:spcPct val="0"/>
              </a:spcAft>
              <a:buClr>
                <a:srgbClr val="FF9933"/>
              </a:buClr>
              <a:buFont typeface="Wingdings" panose="05000000000000000000" pitchFamily="2" charset="2"/>
              <a:buChar char="§"/>
              <a:defRPr sz="2000">
                <a:solidFill>
                  <a:srgbClr val="004084"/>
                </a:solidFill>
                <a:latin typeface="Roboto" panose="02000000000000000000" pitchFamily="2" charset="0"/>
                <a:ea typeface="Roboto" panose="02000000000000000000" pitchFamily="2" charset="0"/>
                <a:cs typeface="Roboto" panose="02000000000000000000" pitchFamily="2" charset="0"/>
              </a:defRPr>
            </a:lvl1pPr>
            <a:lvl2pPr marL="742950" indent="-285750" algn="l" defTabSz="1042988" rtl="0" eaLnBrk="1" fontAlgn="base" hangingPunct="1">
              <a:lnSpc>
                <a:spcPct val="120000"/>
              </a:lnSpc>
              <a:spcBef>
                <a:spcPct val="20000"/>
              </a:spcBef>
              <a:spcAft>
                <a:spcPct val="0"/>
              </a:spcAft>
              <a:buClr>
                <a:srgbClr val="004084"/>
              </a:buClr>
              <a:buFont typeface="Arial" panose="020B0604020202020204" pitchFamily="34" charset="0"/>
              <a:buChar char="‒"/>
              <a:defRPr sz="1800">
                <a:solidFill>
                  <a:srgbClr val="004084"/>
                </a:solidFill>
                <a:latin typeface="Roboto" panose="02000000000000000000" pitchFamily="2" charset="0"/>
                <a:ea typeface="Roboto" panose="02000000000000000000" pitchFamily="2" charset="0"/>
                <a:cs typeface="Roboto" panose="02000000000000000000" pitchFamily="2" charset="0"/>
              </a:defRPr>
            </a:lvl2pPr>
            <a:lvl3pPr marL="1073150" indent="-268288" algn="l" defTabSz="1042988" rtl="0" eaLnBrk="1" fontAlgn="base" hangingPunct="1">
              <a:lnSpc>
                <a:spcPct val="120000"/>
              </a:lnSpc>
              <a:spcBef>
                <a:spcPct val="20000"/>
              </a:spcBef>
              <a:spcAft>
                <a:spcPct val="0"/>
              </a:spcAft>
              <a:buFont typeface="Wingdings" panose="05000000000000000000" pitchFamily="2" charset="2"/>
              <a:buChar char="§"/>
              <a:defRPr sz="1600" i="0">
                <a:solidFill>
                  <a:srgbClr val="004084"/>
                </a:solidFill>
                <a:latin typeface="Roboto" panose="02000000000000000000" pitchFamily="2" charset="0"/>
                <a:ea typeface="Roboto" panose="02000000000000000000" pitchFamily="2" charset="0"/>
                <a:cs typeface="Roboto" panose="02000000000000000000" pitchFamily="2" charset="0"/>
              </a:defRPr>
            </a:lvl3pPr>
            <a:lvl4pPr marL="1824038" indent="-260350" algn="l" defTabSz="1042988" rtl="0" eaLnBrk="1" fontAlgn="base" hangingPunct="1">
              <a:spcBef>
                <a:spcPct val="20000"/>
              </a:spcBef>
              <a:spcAft>
                <a:spcPct val="0"/>
              </a:spcAft>
              <a:buFont typeface="Arial" charset="0"/>
              <a:defRPr sz="2300">
                <a:solidFill>
                  <a:schemeClr val="tx1"/>
                </a:solidFill>
                <a:latin typeface="+mn-lt"/>
                <a:ea typeface="Arial" charset="0"/>
                <a:cs typeface="+mn-cs"/>
              </a:defRPr>
            </a:lvl4pPr>
            <a:lvl5pPr marL="2346325" indent="-260350" algn="l" defTabSz="1042988" rtl="0" eaLnBrk="1" fontAlgn="base" hangingPunct="1">
              <a:spcBef>
                <a:spcPct val="20000"/>
              </a:spcBef>
              <a:spcAft>
                <a:spcPct val="0"/>
              </a:spcAft>
              <a:buFont typeface="Arial" charset="0"/>
              <a:defRPr sz="2300">
                <a:solidFill>
                  <a:schemeClr val="tx1"/>
                </a:solidFill>
                <a:latin typeface="+mn-lt"/>
                <a:ea typeface="Arial" charset="0"/>
                <a:cs typeface="+mn-cs"/>
              </a:defRPr>
            </a:lvl5pPr>
            <a:lvl6pPr marL="2803525" indent="-260350" algn="l" defTabSz="1042988" rtl="0" eaLnBrk="1" fontAlgn="base" hangingPunct="1">
              <a:spcBef>
                <a:spcPct val="20000"/>
              </a:spcBef>
              <a:spcAft>
                <a:spcPct val="0"/>
              </a:spcAft>
              <a:buFont typeface="Arial" charset="0"/>
              <a:defRPr sz="2300">
                <a:solidFill>
                  <a:schemeClr val="tx1"/>
                </a:solidFill>
                <a:latin typeface="+mn-lt"/>
                <a:ea typeface="Arial" charset="0"/>
                <a:cs typeface="+mn-cs"/>
              </a:defRPr>
            </a:lvl6pPr>
            <a:lvl7pPr marL="3260725" indent="-260350" algn="l" defTabSz="1042988" rtl="0" eaLnBrk="1" fontAlgn="base" hangingPunct="1">
              <a:spcBef>
                <a:spcPct val="20000"/>
              </a:spcBef>
              <a:spcAft>
                <a:spcPct val="0"/>
              </a:spcAft>
              <a:buFont typeface="Arial" charset="0"/>
              <a:defRPr sz="2300">
                <a:solidFill>
                  <a:schemeClr val="tx1"/>
                </a:solidFill>
                <a:latin typeface="+mn-lt"/>
                <a:ea typeface="Arial" charset="0"/>
                <a:cs typeface="+mn-cs"/>
              </a:defRPr>
            </a:lvl7pPr>
            <a:lvl8pPr marL="3717925" indent="-260350" algn="l" defTabSz="1042988" rtl="0" eaLnBrk="1" fontAlgn="base" hangingPunct="1">
              <a:spcBef>
                <a:spcPct val="20000"/>
              </a:spcBef>
              <a:spcAft>
                <a:spcPct val="0"/>
              </a:spcAft>
              <a:buFont typeface="Arial" charset="0"/>
              <a:defRPr sz="2300">
                <a:solidFill>
                  <a:schemeClr val="tx1"/>
                </a:solidFill>
                <a:latin typeface="+mn-lt"/>
                <a:ea typeface="Arial" charset="0"/>
                <a:cs typeface="+mn-cs"/>
              </a:defRPr>
            </a:lvl8pPr>
            <a:lvl9pPr marL="4175125" indent="-260350" algn="l" defTabSz="1042988" rtl="0" eaLnBrk="1" fontAlgn="base" hangingPunct="1">
              <a:spcBef>
                <a:spcPct val="20000"/>
              </a:spcBef>
              <a:spcAft>
                <a:spcPct val="0"/>
              </a:spcAft>
              <a:buFont typeface="Arial" charset="0"/>
              <a:defRPr sz="2300">
                <a:solidFill>
                  <a:schemeClr val="tx1"/>
                </a:solidFill>
                <a:latin typeface="+mn-lt"/>
                <a:ea typeface="Arial" charset="0"/>
                <a:cs typeface="+mn-cs"/>
              </a:defRPr>
            </a:lvl9pPr>
          </a:lstStyle>
          <a:p>
            <a:pPr marL="0" indent="0">
              <a:spcBef>
                <a:spcPts val="1800"/>
              </a:spcBef>
              <a:buNone/>
            </a:pPr>
            <a:r>
              <a:rPr lang="en-US" sz="1800" dirty="0"/>
              <a:t>Reporting against </a:t>
            </a:r>
            <a:r>
              <a:rPr lang="en-US" sz="1800" b="1" dirty="0"/>
              <a:t>regional targets </a:t>
            </a:r>
            <a:r>
              <a:rPr lang="en-US" sz="1800" dirty="0"/>
              <a:t>from the Programme of Action for the implementation of the Sendai Framework in Africa (</a:t>
            </a:r>
            <a:r>
              <a:rPr lang="en-US" sz="1800" dirty="0" err="1"/>
              <a:t>PoA</a:t>
            </a:r>
            <a:r>
              <a:rPr lang="en-US" sz="1800" dirty="0"/>
              <a:t>).</a:t>
            </a:r>
            <a:endParaRPr lang="en-US" sz="1800" b="1" dirty="0"/>
          </a:p>
        </p:txBody>
      </p:sp>
      <p:sp>
        <p:nvSpPr>
          <p:cNvPr id="9" name="Content Placeholder 6">
            <a:extLst>
              <a:ext uri="{FF2B5EF4-FFF2-40B4-BE49-F238E27FC236}">
                <a16:creationId xmlns:a16="http://schemas.microsoft.com/office/drawing/2014/main" id="{F4023DCA-83BC-1A43-AC24-A0A714787368}"/>
              </a:ext>
            </a:extLst>
          </p:cNvPr>
          <p:cNvSpPr txBox="1">
            <a:spLocks/>
          </p:cNvSpPr>
          <p:nvPr/>
        </p:nvSpPr>
        <p:spPr>
          <a:xfrm>
            <a:off x="3808365" y="3853826"/>
            <a:ext cx="3202034" cy="3527206"/>
          </a:xfrm>
          <a:prstGeom prst="rect">
            <a:avLst/>
          </a:prstGeom>
          <a:solidFill>
            <a:schemeClr val="bg1"/>
          </a:solidFill>
          <a:ln w="28575">
            <a:solidFill>
              <a:schemeClr val="accent6"/>
            </a:solidFill>
            <a:prstDash val="dash"/>
          </a:ln>
        </p:spPr>
        <p:txBody>
          <a:bodyPr lIns="216000" tIns="216000"/>
          <a:lstStyle>
            <a:lvl1pPr marL="390525" indent="-390525" algn="l" defTabSz="1042988" rtl="0" eaLnBrk="1" fontAlgn="base" hangingPunct="1">
              <a:lnSpc>
                <a:spcPct val="120000"/>
              </a:lnSpc>
              <a:spcBef>
                <a:spcPct val="20000"/>
              </a:spcBef>
              <a:spcAft>
                <a:spcPct val="0"/>
              </a:spcAft>
              <a:buClr>
                <a:srgbClr val="FF9933"/>
              </a:buClr>
              <a:buFont typeface="Wingdings" panose="05000000000000000000" pitchFamily="2" charset="2"/>
              <a:buChar char="§"/>
              <a:defRPr sz="2000">
                <a:solidFill>
                  <a:srgbClr val="004084"/>
                </a:solidFill>
                <a:latin typeface="Roboto" panose="02000000000000000000" pitchFamily="2" charset="0"/>
                <a:ea typeface="Roboto" panose="02000000000000000000" pitchFamily="2" charset="0"/>
                <a:cs typeface="Roboto" panose="02000000000000000000" pitchFamily="2" charset="0"/>
              </a:defRPr>
            </a:lvl1pPr>
            <a:lvl2pPr marL="742950" indent="-285750" algn="l" defTabSz="1042988" rtl="0" eaLnBrk="1" fontAlgn="base" hangingPunct="1">
              <a:lnSpc>
                <a:spcPct val="120000"/>
              </a:lnSpc>
              <a:spcBef>
                <a:spcPct val="20000"/>
              </a:spcBef>
              <a:spcAft>
                <a:spcPct val="0"/>
              </a:spcAft>
              <a:buClr>
                <a:srgbClr val="004084"/>
              </a:buClr>
              <a:buFont typeface="Arial" panose="020B0604020202020204" pitchFamily="34" charset="0"/>
              <a:buChar char="‒"/>
              <a:defRPr sz="1800">
                <a:solidFill>
                  <a:srgbClr val="004084"/>
                </a:solidFill>
                <a:latin typeface="Roboto" panose="02000000000000000000" pitchFamily="2" charset="0"/>
                <a:ea typeface="Roboto" panose="02000000000000000000" pitchFamily="2" charset="0"/>
                <a:cs typeface="Roboto" panose="02000000000000000000" pitchFamily="2" charset="0"/>
              </a:defRPr>
            </a:lvl2pPr>
            <a:lvl3pPr marL="1073150" indent="-268288" algn="l" defTabSz="1042988" rtl="0" eaLnBrk="1" fontAlgn="base" hangingPunct="1">
              <a:lnSpc>
                <a:spcPct val="120000"/>
              </a:lnSpc>
              <a:spcBef>
                <a:spcPct val="20000"/>
              </a:spcBef>
              <a:spcAft>
                <a:spcPct val="0"/>
              </a:spcAft>
              <a:buFont typeface="Wingdings" panose="05000000000000000000" pitchFamily="2" charset="2"/>
              <a:buChar char="§"/>
              <a:defRPr sz="1600" i="0">
                <a:solidFill>
                  <a:srgbClr val="004084"/>
                </a:solidFill>
                <a:latin typeface="Roboto" panose="02000000000000000000" pitchFamily="2" charset="0"/>
                <a:ea typeface="Roboto" panose="02000000000000000000" pitchFamily="2" charset="0"/>
                <a:cs typeface="Roboto" panose="02000000000000000000" pitchFamily="2" charset="0"/>
              </a:defRPr>
            </a:lvl3pPr>
            <a:lvl4pPr marL="1824038" indent="-260350" algn="l" defTabSz="1042988" rtl="0" eaLnBrk="1" fontAlgn="base" hangingPunct="1">
              <a:spcBef>
                <a:spcPct val="20000"/>
              </a:spcBef>
              <a:spcAft>
                <a:spcPct val="0"/>
              </a:spcAft>
              <a:buFont typeface="Arial" charset="0"/>
              <a:defRPr sz="2300">
                <a:solidFill>
                  <a:schemeClr val="tx1"/>
                </a:solidFill>
                <a:latin typeface="+mn-lt"/>
                <a:ea typeface="Arial" charset="0"/>
                <a:cs typeface="+mn-cs"/>
              </a:defRPr>
            </a:lvl4pPr>
            <a:lvl5pPr marL="2346325" indent="-260350" algn="l" defTabSz="1042988" rtl="0" eaLnBrk="1" fontAlgn="base" hangingPunct="1">
              <a:spcBef>
                <a:spcPct val="20000"/>
              </a:spcBef>
              <a:spcAft>
                <a:spcPct val="0"/>
              </a:spcAft>
              <a:buFont typeface="Arial" charset="0"/>
              <a:defRPr sz="2300">
                <a:solidFill>
                  <a:schemeClr val="tx1"/>
                </a:solidFill>
                <a:latin typeface="+mn-lt"/>
                <a:ea typeface="Arial" charset="0"/>
                <a:cs typeface="+mn-cs"/>
              </a:defRPr>
            </a:lvl5pPr>
            <a:lvl6pPr marL="2803525" indent="-260350" algn="l" defTabSz="1042988" rtl="0" eaLnBrk="1" fontAlgn="base" hangingPunct="1">
              <a:spcBef>
                <a:spcPct val="20000"/>
              </a:spcBef>
              <a:spcAft>
                <a:spcPct val="0"/>
              </a:spcAft>
              <a:buFont typeface="Arial" charset="0"/>
              <a:defRPr sz="2300">
                <a:solidFill>
                  <a:schemeClr val="tx1"/>
                </a:solidFill>
                <a:latin typeface="+mn-lt"/>
                <a:ea typeface="Arial" charset="0"/>
                <a:cs typeface="+mn-cs"/>
              </a:defRPr>
            </a:lvl6pPr>
            <a:lvl7pPr marL="3260725" indent="-260350" algn="l" defTabSz="1042988" rtl="0" eaLnBrk="1" fontAlgn="base" hangingPunct="1">
              <a:spcBef>
                <a:spcPct val="20000"/>
              </a:spcBef>
              <a:spcAft>
                <a:spcPct val="0"/>
              </a:spcAft>
              <a:buFont typeface="Arial" charset="0"/>
              <a:defRPr sz="2300">
                <a:solidFill>
                  <a:schemeClr val="tx1"/>
                </a:solidFill>
                <a:latin typeface="+mn-lt"/>
                <a:ea typeface="Arial" charset="0"/>
                <a:cs typeface="+mn-cs"/>
              </a:defRPr>
            </a:lvl7pPr>
            <a:lvl8pPr marL="3717925" indent="-260350" algn="l" defTabSz="1042988" rtl="0" eaLnBrk="1" fontAlgn="base" hangingPunct="1">
              <a:spcBef>
                <a:spcPct val="20000"/>
              </a:spcBef>
              <a:spcAft>
                <a:spcPct val="0"/>
              </a:spcAft>
              <a:buFont typeface="Arial" charset="0"/>
              <a:defRPr sz="2300">
                <a:solidFill>
                  <a:schemeClr val="tx1"/>
                </a:solidFill>
                <a:latin typeface="+mn-lt"/>
                <a:ea typeface="Arial" charset="0"/>
                <a:cs typeface="+mn-cs"/>
              </a:defRPr>
            </a:lvl8pPr>
            <a:lvl9pPr marL="4175125" indent="-260350" algn="l" defTabSz="1042988" rtl="0" eaLnBrk="1" fontAlgn="base" hangingPunct="1">
              <a:spcBef>
                <a:spcPct val="20000"/>
              </a:spcBef>
              <a:spcAft>
                <a:spcPct val="0"/>
              </a:spcAft>
              <a:buFont typeface="Arial" charset="0"/>
              <a:defRPr sz="2300">
                <a:solidFill>
                  <a:schemeClr val="tx1"/>
                </a:solidFill>
                <a:latin typeface="+mn-lt"/>
                <a:ea typeface="Arial" charset="0"/>
                <a:cs typeface="+mn-cs"/>
              </a:defRPr>
            </a:lvl9pPr>
          </a:lstStyle>
          <a:p>
            <a:pPr marL="0" indent="0">
              <a:spcBef>
                <a:spcPts val="1800"/>
              </a:spcBef>
              <a:buNone/>
            </a:pPr>
            <a:r>
              <a:rPr lang="en-US" sz="1800" dirty="0"/>
              <a:t>Possibility to </a:t>
            </a:r>
            <a:r>
              <a:rPr lang="en-US" sz="1800" b="1" dirty="0"/>
              <a:t>add national custom indicators.</a:t>
            </a:r>
            <a:endParaRPr lang="en-US" sz="1800" dirty="0"/>
          </a:p>
          <a:p>
            <a:pPr marL="231775" indent="-231775"/>
            <a:r>
              <a:rPr lang="en-US" sz="1800" dirty="0"/>
              <a:t>Based on country priorities, usually from the national DRR strategy</a:t>
            </a:r>
          </a:p>
          <a:p>
            <a:pPr marL="231775" indent="-231775"/>
            <a:r>
              <a:rPr lang="en-US" sz="1800" dirty="0"/>
              <a:t>Will be reflected in the national DRR reports of the countries.</a:t>
            </a:r>
          </a:p>
          <a:p>
            <a:pPr marL="0" indent="0">
              <a:spcBef>
                <a:spcPts val="1800"/>
              </a:spcBef>
              <a:buNone/>
            </a:pPr>
            <a:endParaRPr lang="en-US" sz="1800" b="1" dirty="0"/>
          </a:p>
        </p:txBody>
      </p:sp>
      <p:sp>
        <p:nvSpPr>
          <p:cNvPr id="11" name="Content Placeholder 6">
            <a:extLst>
              <a:ext uri="{FF2B5EF4-FFF2-40B4-BE49-F238E27FC236}">
                <a16:creationId xmlns:a16="http://schemas.microsoft.com/office/drawing/2014/main" id="{0A3F934E-B271-2842-B0A9-9A9B4DC6E9AA}"/>
              </a:ext>
            </a:extLst>
          </p:cNvPr>
          <p:cNvSpPr txBox="1">
            <a:spLocks/>
          </p:cNvSpPr>
          <p:nvPr/>
        </p:nvSpPr>
        <p:spPr>
          <a:xfrm>
            <a:off x="146631" y="3853825"/>
            <a:ext cx="3331675" cy="3551831"/>
          </a:xfrm>
          <a:prstGeom prst="rect">
            <a:avLst/>
          </a:prstGeom>
          <a:solidFill>
            <a:schemeClr val="bg1"/>
          </a:solidFill>
          <a:ln w="28575">
            <a:solidFill>
              <a:schemeClr val="accent6"/>
            </a:solidFill>
            <a:prstDash val="dash"/>
          </a:ln>
        </p:spPr>
        <p:txBody>
          <a:bodyPr lIns="216000" tIns="216000"/>
          <a:lstStyle>
            <a:lvl1pPr marL="390525" indent="-390525" algn="l" defTabSz="1042988" rtl="0" eaLnBrk="1" fontAlgn="base" hangingPunct="1">
              <a:lnSpc>
                <a:spcPct val="120000"/>
              </a:lnSpc>
              <a:spcBef>
                <a:spcPct val="20000"/>
              </a:spcBef>
              <a:spcAft>
                <a:spcPct val="0"/>
              </a:spcAft>
              <a:buClr>
                <a:srgbClr val="FF9933"/>
              </a:buClr>
              <a:buFont typeface="Wingdings" panose="05000000000000000000" pitchFamily="2" charset="2"/>
              <a:buChar char="§"/>
              <a:defRPr sz="2000">
                <a:solidFill>
                  <a:srgbClr val="004084"/>
                </a:solidFill>
                <a:latin typeface="Roboto" panose="02000000000000000000" pitchFamily="2" charset="0"/>
                <a:ea typeface="Roboto" panose="02000000000000000000" pitchFamily="2" charset="0"/>
                <a:cs typeface="Roboto" panose="02000000000000000000" pitchFamily="2" charset="0"/>
              </a:defRPr>
            </a:lvl1pPr>
            <a:lvl2pPr marL="742950" indent="-285750" algn="l" defTabSz="1042988" rtl="0" eaLnBrk="1" fontAlgn="base" hangingPunct="1">
              <a:lnSpc>
                <a:spcPct val="120000"/>
              </a:lnSpc>
              <a:spcBef>
                <a:spcPct val="20000"/>
              </a:spcBef>
              <a:spcAft>
                <a:spcPct val="0"/>
              </a:spcAft>
              <a:buClr>
                <a:srgbClr val="004084"/>
              </a:buClr>
              <a:buFont typeface="Arial" panose="020B0604020202020204" pitchFamily="34" charset="0"/>
              <a:buChar char="‒"/>
              <a:defRPr sz="1800">
                <a:solidFill>
                  <a:srgbClr val="004084"/>
                </a:solidFill>
                <a:latin typeface="Roboto" panose="02000000000000000000" pitchFamily="2" charset="0"/>
                <a:ea typeface="Roboto" panose="02000000000000000000" pitchFamily="2" charset="0"/>
                <a:cs typeface="Roboto" panose="02000000000000000000" pitchFamily="2" charset="0"/>
              </a:defRPr>
            </a:lvl2pPr>
            <a:lvl3pPr marL="1073150" indent="-268288" algn="l" defTabSz="1042988" rtl="0" eaLnBrk="1" fontAlgn="base" hangingPunct="1">
              <a:lnSpc>
                <a:spcPct val="120000"/>
              </a:lnSpc>
              <a:spcBef>
                <a:spcPct val="20000"/>
              </a:spcBef>
              <a:spcAft>
                <a:spcPct val="0"/>
              </a:spcAft>
              <a:buFont typeface="Wingdings" panose="05000000000000000000" pitchFamily="2" charset="2"/>
              <a:buChar char="§"/>
              <a:defRPr sz="1600" i="0">
                <a:solidFill>
                  <a:srgbClr val="004084"/>
                </a:solidFill>
                <a:latin typeface="Roboto" panose="02000000000000000000" pitchFamily="2" charset="0"/>
                <a:ea typeface="Roboto" panose="02000000000000000000" pitchFamily="2" charset="0"/>
                <a:cs typeface="Roboto" panose="02000000000000000000" pitchFamily="2" charset="0"/>
              </a:defRPr>
            </a:lvl3pPr>
            <a:lvl4pPr marL="1824038" indent="-260350" algn="l" defTabSz="1042988" rtl="0" eaLnBrk="1" fontAlgn="base" hangingPunct="1">
              <a:spcBef>
                <a:spcPct val="20000"/>
              </a:spcBef>
              <a:spcAft>
                <a:spcPct val="0"/>
              </a:spcAft>
              <a:buFont typeface="Arial" charset="0"/>
              <a:defRPr sz="2300">
                <a:solidFill>
                  <a:schemeClr val="tx1"/>
                </a:solidFill>
                <a:latin typeface="+mn-lt"/>
                <a:ea typeface="Arial" charset="0"/>
                <a:cs typeface="+mn-cs"/>
              </a:defRPr>
            </a:lvl4pPr>
            <a:lvl5pPr marL="2346325" indent="-260350" algn="l" defTabSz="1042988" rtl="0" eaLnBrk="1" fontAlgn="base" hangingPunct="1">
              <a:spcBef>
                <a:spcPct val="20000"/>
              </a:spcBef>
              <a:spcAft>
                <a:spcPct val="0"/>
              </a:spcAft>
              <a:buFont typeface="Arial" charset="0"/>
              <a:defRPr sz="2300">
                <a:solidFill>
                  <a:schemeClr val="tx1"/>
                </a:solidFill>
                <a:latin typeface="+mn-lt"/>
                <a:ea typeface="Arial" charset="0"/>
                <a:cs typeface="+mn-cs"/>
              </a:defRPr>
            </a:lvl5pPr>
            <a:lvl6pPr marL="2803525" indent="-260350" algn="l" defTabSz="1042988" rtl="0" eaLnBrk="1" fontAlgn="base" hangingPunct="1">
              <a:spcBef>
                <a:spcPct val="20000"/>
              </a:spcBef>
              <a:spcAft>
                <a:spcPct val="0"/>
              </a:spcAft>
              <a:buFont typeface="Arial" charset="0"/>
              <a:defRPr sz="2300">
                <a:solidFill>
                  <a:schemeClr val="tx1"/>
                </a:solidFill>
                <a:latin typeface="+mn-lt"/>
                <a:ea typeface="Arial" charset="0"/>
                <a:cs typeface="+mn-cs"/>
              </a:defRPr>
            </a:lvl6pPr>
            <a:lvl7pPr marL="3260725" indent="-260350" algn="l" defTabSz="1042988" rtl="0" eaLnBrk="1" fontAlgn="base" hangingPunct="1">
              <a:spcBef>
                <a:spcPct val="20000"/>
              </a:spcBef>
              <a:spcAft>
                <a:spcPct val="0"/>
              </a:spcAft>
              <a:buFont typeface="Arial" charset="0"/>
              <a:defRPr sz="2300">
                <a:solidFill>
                  <a:schemeClr val="tx1"/>
                </a:solidFill>
                <a:latin typeface="+mn-lt"/>
                <a:ea typeface="Arial" charset="0"/>
                <a:cs typeface="+mn-cs"/>
              </a:defRPr>
            </a:lvl7pPr>
            <a:lvl8pPr marL="3717925" indent="-260350" algn="l" defTabSz="1042988" rtl="0" eaLnBrk="1" fontAlgn="base" hangingPunct="1">
              <a:spcBef>
                <a:spcPct val="20000"/>
              </a:spcBef>
              <a:spcAft>
                <a:spcPct val="0"/>
              </a:spcAft>
              <a:buFont typeface="Arial" charset="0"/>
              <a:defRPr sz="2300">
                <a:solidFill>
                  <a:schemeClr val="tx1"/>
                </a:solidFill>
                <a:latin typeface="+mn-lt"/>
                <a:ea typeface="Arial" charset="0"/>
                <a:cs typeface="+mn-cs"/>
              </a:defRPr>
            </a:lvl8pPr>
            <a:lvl9pPr marL="4175125" indent="-260350" algn="l" defTabSz="1042988" rtl="0" eaLnBrk="1" fontAlgn="base" hangingPunct="1">
              <a:spcBef>
                <a:spcPct val="20000"/>
              </a:spcBef>
              <a:spcAft>
                <a:spcPct val="0"/>
              </a:spcAft>
              <a:buFont typeface="Arial" charset="0"/>
              <a:defRPr sz="2300">
                <a:solidFill>
                  <a:schemeClr val="tx1"/>
                </a:solidFill>
                <a:latin typeface="+mn-lt"/>
                <a:ea typeface="Arial" charset="0"/>
                <a:cs typeface="+mn-cs"/>
              </a:defRPr>
            </a:lvl9pPr>
          </a:lstStyle>
          <a:p>
            <a:pPr marL="0" indent="0">
              <a:buNone/>
            </a:pPr>
            <a:r>
              <a:rPr lang="en-US" sz="1800" b="1" dirty="0"/>
              <a:t>Common targets </a:t>
            </a:r>
            <a:r>
              <a:rPr lang="en-US" sz="1800" dirty="0"/>
              <a:t>for all countries (Targets A to G).</a:t>
            </a:r>
            <a:r>
              <a:rPr lang="en-US" sz="1800" b="1" dirty="0"/>
              <a:t> </a:t>
            </a:r>
            <a:endParaRPr lang="en-US" sz="1800" dirty="0"/>
          </a:p>
          <a:p>
            <a:pPr marL="231775" indent="-231775"/>
            <a:r>
              <a:rPr lang="en-US" sz="1800" dirty="0"/>
              <a:t>Agreed through the OIEWG</a:t>
            </a:r>
          </a:p>
          <a:p>
            <a:pPr marL="231775" indent="-231775"/>
            <a:r>
              <a:rPr lang="en-US" sz="1800" dirty="0"/>
              <a:t>Measure DRR progress by 2030 </a:t>
            </a:r>
          </a:p>
          <a:p>
            <a:pPr marL="231775" indent="-231775"/>
            <a:r>
              <a:rPr lang="en-US" sz="1800" dirty="0"/>
              <a:t>Progress is documented in the biennial Global Assessment Reports (GAR).</a:t>
            </a:r>
          </a:p>
        </p:txBody>
      </p:sp>
      <p:cxnSp>
        <p:nvCxnSpPr>
          <p:cNvPr id="6" name="Connecteur droit avec flèche 5">
            <a:extLst>
              <a:ext uri="{FF2B5EF4-FFF2-40B4-BE49-F238E27FC236}">
                <a16:creationId xmlns:a16="http://schemas.microsoft.com/office/drawing/2014/main" id="{206C8AE6-8FA9-8E44-A071-B361D7D65B2F}"/>
              </a:ext>
            </a:extLst>
          </p:cNvPr>
          <p:cNvCxnSpPr>
            <a:cxnSpLocks/>
          </p:cNvCxnSpPr>
          <p:nvPr/>
        </p:nvCxnSpPr>
        <p:spPr>
          <a:xfrm>
            <a:off x="1767840" y="3146792"/>
            <a:ext cx="0" cy="633839"/>
          </a:xfrm>
          <a:prstGeom prst="straightConnector1">
            <a:avLst/>
          </a:prstGeom>
          <a:ln w="28575">
            <a:solidFill>
              <a:schemeClr val="accent6"/>
            </a:solidFill>
            <a:prstDash val="dash"/>
            <a:tailEnd type="triangle"/>
          </a:ln>
        </p:spPr>
        <p:style>
          <a:lnRef idx="2">
            <a:schemeClr val="accent1"/>
          </a:lnRef>
          <a:fillRef idx="0">
            <a:schemeClr val="accent1"/>
          </a:fillRef>
          <a:effectRef idx="1">
            <a:schemeClr val="accent1"/>
          </a:effectRef>
          <a:fontRef idx="minor">
            <a:schemeClr val="tx1"/>
          </a:fontRef>
        </p:style>
      </p:cxnSp>
      <p:cxnSp>
        <p:nvCxnSpPr>
          <p:cNvPr id="18" name="Connecteur droit avec flèche 17">
            <a:extLst>
              <a:ext uri="{FF2B5EF4-FFF2-40B4-BE49-F238E27FC236}">
                <a16:creationId xmlns:a16="http://schemas.microsoft.com/office/drawing/2014/main" id="{8793F753-E511-5F43-B0A8-B5706661CA09}"/>
              </a:ext>
            </a:extLst>
          </p:cNvPr>
          <p:cNvCxnSpPr>
            <a:cxnSpLocks/>
          </p:cNvCxnSpPr>
          <p:nvPr/>
        </p:nvCxnSpPr>
        <p:spPr>
          <a:xfrm>
            <a:off x="5331460" y="3103543"/>
            <a:ext cx="0" cy="677088"/>
          </a:xfrm>
          <a:prstGeom prst="straightConnector1">
            <a:avLst/>
          </a:prstGeom>
          <a:ln w="28575">
            <a:solidFill>
              <a:schemeClr val="accent6"/>
            </a:solidFill>
            <a:prstDash val="dash"/>
            <a:tailEnd type="triangle"/>
          </a:ln>
        </p:spPr>
        <p:style>
          <a:lnRef idx="2">
            <a:schemeClr val="accent1"/>
          </a:lnRef>
          <a:fillRef idx="0">
            <a:schemeClr val="accent1"/>
          </a:fillRef>
          <a:effectRef idx="1">
            <a:schemeClr val="accent1"/>
          </a:effectRef>
          <a:fontRef idx="minor">
            <a:schemeClr val="tx1"/>
          </a:fontRef>
        </p:style>
      </p:cxnSp>
      <p:cxnSp>
        <p:nvCxnSpPr>
          <p:cNvPr id="20" name="Connecteur droit avec flèche 19">
            <a:extLst>
              <a:ext uri="{FF2B5EF4-FFF2-40B4-BE49-F238E27FC236}">
                <a16:creationId xmlns:a16="http://schemas.microsoft.com/office/drawing/2014/main" id="{C0E856CE-5670-CE48-A1C5-8D02F8AC8492}"/>
              </a:ext>
            </a:extLst>
          </p:cNvPr>
          <p:cNvCxnSpPr>
            <a:cxnSpLocks/>
          </p:cNvCxnSpPr>
          <p:nvPr/>
        </p:nvCxnSpPr>
        <p:spPr>
          <a:xfrm>
            <a:off x="8939414" y="3141515"/>
            <a:ext cx="0" cy="639116"/>
          </a:xfrm>
          <a:prstGeom prst="straightConnector1">
            <a:avLst/>
          </a:prstGeom>
          <a:ln w="28575">
            <a:solidFill>
              <a:schemeClr val="accent6"/>
            </a:solidFill>
            <a:prstDash val="dash"/>
            <a:tailEnd type="triangle"/>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416264090"/>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7"/>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55"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anim calcmode="lin" valueType="num">
                                      <p:cBhvr>
                                        <p:cTn id="15" dur="1000" fill="hold"/>
                                        <p:tgtEl>
                                          <p:spTgt spid="6"/>
                                        </p:tgtEl>
                                        <p:attrNameLst>
                                          <p:attrName>ppt_w</p:attrName>
                                        </p:attrNameLst>
                                      </p:cBhvr>
                                      <p:tavLst>
                                        <p:tav tm="0">
                                          <p:val>
                                            <p:strVal val="#ppt_w*0.70"/>
                                          </p:val>
                                        </p:tav>
                                        <p:tav tm="100000">
                                          <p:val>
                                            <p:strVal val="#ppt_w"/>
                                          </p:val>
                                        </p:tav>
                                      </p:tavLst>
                                    </p:anim>
                                    <p:anim calcmode="lin" valueType="num">
                                      <p:cBhvr>
                                        <p:cTn id="16" dur="1000" fill="hold"/>
                                        <p:tgtEl>
                                          <p:spTgt spid="6"/>
                                        </p:tgtEl>
                                        <p:attrNameLst>
                                          <p:attrName>ppt_h</p:attrName>
                                        </p:attrNameLst>
                                      </p:cBhvr>
                                      <p:tavLst>
                                        <p:tav tm="0">
                                          <p:val>
                                            <p:strVal val="#ppt_h"/>
                                          </p:val>
                                        </p:tav>
                                        <p:tav tm="100000">
                                          <p:val>
                                            <p:strVal val="#ppt_h"/>
                                          </p:val>
                                        </p:tav>
                                      </p:tavLst>
                                    </p:anim>
                                    <p:animEffect transition="in" filter="fade">
                                      <p:cBhvr>
                                        <p:cTn id="17" dur="1000"/>
                                        <p:tgtEl>
                                          <p:spTgt spid="6"/>
                                        </p:tgtEl>
                                      </p:cBhvr>
                                    </p:animEffect>
                                  </p:childTnLst>
                                </p:cTn>
                              </p:par>
                              <p:par>
                                <p:cTn id="18" presetID="55" presetClass="entr" presetSubtype="0" fill="hold" grpId="0" nodeType="withEffect">
                                  <p:stCondLst>
                                    <p:cond delay="0"/>
                                  </p:stCondLst>
                                  <p:childTnLst>
                                    <p:set>
                                      <p:cBhvr>
                                        <p:cTn id="19" dur="1" fill="hold">
                                          <p:stCondLst>
                                            <p:cond delay="0"/>
                                          </p:stCondLst>
                                        </p:cTn>
                                        <p:tgtEl>
                                          <p:spTgt spid="11"/>
                                        </p:tgtEl>
                                        <p:attrNameLst>
                                          <p:attrName>style.visibility</p:attrName>
                                        </p:attrNameLst>
                                      </p:cBhvr>
                                      <p:to>
                                        <p:strVal val="visible"/>
                                      </p:to>
                                    </p:set>
                                    <p:anim calcmode="lin" valueType="num">
                                      <p:cBhvr>
                                        <p:cTn id="20" dur="1000" fill="hold"/>
                                        <p:tgtEl>
                                          <p:spTgt spid="11"/>
                                        </p:tgtEl>
                                        <p:attrNameLst>
                                          <p:attrName>ppt_w</p:attrName>
                                        </p:attrNameLst>
                                      </p:cBhvr>
                                      <p:tavLst>
                                        <p:tav tm="0">
                                          <p:val>
                                            <p:strVal val="#ppt_w*0.70"/>
                                          </p:val>
                                        </p:tav>
                                        <p:tav tm="100000">
                                          <p:val>
                                            <p:strVal val="#ppt_w"/>
                                          </p:val>
                                        </p:tav>
                                      </p:tavLst>
                                    </p:anim>
                                    <p:anim calcmode="lin" valueType="num">
                                      <p:cBhvr>
                                        <p:cTn id="21" dur="1000" fill="hold"/>
                                        <p:tgtEl>
                                          <p:spTgt spid="11"/>
                                        </p:tgtEl>
                                        <p:attrNameLst>
                                          <p:attrName>ppt_h</p:attrName>
                                        </p:attrNameLst>
                                      </p:cBhvr>
                                      <p:tavLst>
                                        <p:tav tm="0">
                                          <p:val>
                                            <p:strVal val="#ppt_h"/>
                                          </p:val>
                                        </p:tav>
                                        <p:tav tm="100000">
                                          <p:val>
                                            <p:strVal val="#ppt_h"/>
                                          </p:val>
                                        </p:tav>
                                      </p:tavLst>
                                    </p:anim>
                                    <p:animEffect transition="in" filter="fade">
                                      <p:cBhvr>
                                        <p:cTn id="22" dur="1000"/>
                                        <p:tgtEl>
                                          <p:spTgt spid="11"/>
                                        </p:tgtEl>
                                      </p:cBhvr>
                                    </p:animEffect>
                                  </p:childTnLst>
                                </p:cTn>
                              </p:par>
                            </p:childTnLst>
                          </p:cTn>
                        </p:par>
                      </p:childTnLst>
                    </p:cTn>
                  </p:par>
                  <p:par>
                    <p:cTn id="23" fill="hold">
                      <p:stCondLst>
                        <p:cond delay="indefinite"/>
                      </p:stCondLst>
                      <p:childTnLst>
                        <p:par>
                          <p:cTn id="24" fill="hold">
                            <p:stCondLst>
                              <p:cond delay="0"/>
                            </p:stCondLst>
                            <p:childTnLst>
                              <p:par>
                                <p:cTn id="25" presetID="1" presetClass="exit" presetSubtype="0" fill="hold" nodeType="clickEffect">
                                  <p:stCondLst>
                                    <p:cond delay="0"/>
                                  </p:stCondLst>
                                  <p:childTnLst>
                                    <p:set>
                                      <p:cBhvr>
                                        <p:cTn id="26" dur="1" fill="hold">
                                          <p:stCondLst>
                                            <p:cond delay="0"/>
                                          </p:stCondLst>
                                        </p:cTn>
                                        <p:tgtEl>
                                          <p:spTgt spid="6"/>
                                        </p:tgtEl>
                                        <p:attrNameLst>
                                          <p:attrName>style.visibility</p:attrName>
                                        </p:attrNameLst>
                                      </p:cBhvr>
                                      <p:to>
                                        <p:strVal val="hidden"/>
                                      </p:to>
                                    </p:set>
                                  </p:childTnLst>
                                </p:cTn>
                              </p:par>
                              <p:par>
                                <p:cTn id="27" presetID="1" presetClass="exit" presetSubtype="0" fill="hold" grpId="1" nodeType="withEffect">
                                  <p:stCondLst>
                                    <p:cond delay="0"/>
                                  </p:stCondLst>
                                  <p:childTnLst>
                                    <p:set>
                                      <p:cBhvr>
                                        <p:cTn id="28" dur="1" fill="hold">
                                          <p:stCondLst>
                                            <p:cond delay="0"/>
                                          </p:stCondLst>
                                        </p:cTn>
                                        <p:tgtEl>
                                          <p:spTgt spid="11"/>
                                        </p:tgtEl>
                                        <p:attrNameLst>
                                          <p:attrName>style.visibility</p:attrName>
                                        </p:attrNameLst>
                                      </p:cBhvr>
                                      <p:to>
                                        <p:strVal val="hidden"/>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18"/>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9"/>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xit" presetSubtype="0" fill="hold" nodeType="clickEffect">
                                  <p:stCondLst>
                                    <p:cond delay="0"/>
                                  </p:stCondLst>
                                  <p:childTnLst>
                                    <p:set>
                                      <p:cBhvr>
                                        <p:cTn id="38" dur="1" fill="hold">
                                          <p:stCondLst>
                                            <p:cond delay="0"/>
                                          </p:stCondLst>
                                        </p:cTn>
                                        <p:tgtEl>
                                          <p:spTgt spid="18"/>
                                        </p:tgtEl>
                                        <p:attrNameLst>
                                          <p:attrName>style.visibility</p:attrName>
                                        </p:attrNameLst>
                                      </p:cBhvr>
                                      <p:to>
                                        <p:strVal val="hidden"/>
                                      </p:to>
                                    </p:set>
                                  </p:childTnLst>
                                </p:cTn>
                              </p:par>
                              <p:par>
                                <p:cTn id="39" presetID="1" presetClass="exit" presetSubtype="0" fill="hold" grpId="1" nodeType="withEffect">
                                  <p:stCondLst>
                                    <p:cond delay="0"/>
                                  </p:stCondLst>
                                  <p:childTnLst>
                                    <p:set>
                                      <p:cBhvr>
                                        <p:cTn id="40" dur="1" fill="hold">
                                          <p:stCondLst>
                                            <p:cond delay="0"/>
                                          </p:stCondLst>
                                        </p:cTn>
                                        <p:tgtEl>
                                          <p:spTgt spid="9"/>
                                        </p:tgtEl>
                                        <p:attrNameLst>
                                          <p:attrName>style.visibility</p:attrName>
                                        </p:attrNameLst>
                                      </p:cBhvr>
                                      <p:to>
                                        <p:strVal val="hidden"/>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nodeType="clickEffect">
                                  <p:stCondLst>
                                    <p:cond delay="0"/>
                                  </p:stCondLst>
                                  <p:childTnLst>
                                    <p:set>
                                      <p:cBhvr>
                                        <p:cTn id="44" dur="1" fill="hold">
                                          <p:stCondLst>
                                            <p:cond delay="0"/>
                                          </p:stCondLst>
                                        </p:cTn>
                                        <p:tgtEl>
                                          <p:spTgt spid="20"/>
                                        </p:tgtEl>
                                        <p:attrNameLst>
                                          <p:attrName>style.visibility</p:attrName>
                                        </p:attrNameLst>
                                      </p:cBhvr>
                                      <p:to>
                                        <p:strVal val="visible"/>
                                      </p:to>
                                    </p:set>
                                  </p:childTnLst>
                                </p:cTn>
                              </p:par>
                              <p:par>
                                <p:cTn id="45" presetID="1" presetClass="entr" presetSubtype="0" fill="hold" grpId="0" nodeType="withEffect">
                                  <p:stCondLst>
                                    <p:cond delay="0"/>
                                  </p:stCondLst>
                                  <p:childTnLst>
                                    <p:set>
                                      <p:cBhvr>
                                        <p:cTn id="46" dur="1" fill="hold">
                                          <p:stCondLst>
                                            <p:cond delay="0"/>
                                          </p:stCondLst>
                                        </p:cTn>
                                        <p:tgtEl>
                                          <p:spTgt spid="27"/>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xit" presetSubtype="0" fill="hold" nodeType="clickEffect">
                                  <p:stCondLst>
                                    <p:cond delay="0"/>
                                  </p:stCondLst>
                                  <p:childTnLst>
                                    <p:set>
                                      <p:cBhvr>
                                        <p:cTn id="50" dur="1" fill="hold">
                                          <p:stCondLst>
                                            <p:cond delay="0"/>
                                          </p:stCondLst>
                                        </p:cTn>
                                        <p:tgtEl>
                                          <p:spTgt spid="20"/>
                                        </p:tgtEl>
                                        <p:attrNameLst>
                                          <p:attrName>style.visibility</p:attrName>
                                        </p:attrNameLst>
                                      </p:cBhvr>
                                      <p:to>
                                        <p:strVal val="hidden"/>
                                      </p:to>
                                    </p:set>
                                  </p:childTnLst>
                                </p:cTn>
                              </p:par>
                              <p:par>
                                <p:cTn id="51" presetID="1" presetClass="exit" presetSubtype="0" fill="hold" grpId="1" nodeType="withEffect">
                                  <p:stCondLst>
                                    <p:cond delay="0"/>
                                  </p:stCondLst>
                                  <p:childTnLst>
                                    <p:set>
                                      <p:cBhvr>
                                        <p:cTn id="52" dur="1" fill="hold">
                                          <p:stCondLst>
                                            <p:cond delay="0"/>
                                          </p:stCondLst>
                                        </p:cTn>
                                        <p:tgtEl>
                                          <p:spTgt spid="27"/>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7" grpId="0" animBg="1"/>
      <p:bldP spid="19" grpId="0" animBg="1"/>
      <p:bldP spid="27" grpId="0" animBg="1"/>
      <p:bldP spid="27" grpId="1" animBg="1"/>
      <p:bldP spid="9" grpId="0" animBg="1"/>
      <p:bldP spid="9" grpId="1" animBg="1"/>
      <p:bldP spid="11" grpId="0" animBg="1"/>
      <p:bldP spid="11" grpId="1"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8282EE-CFDE-4AE5-BD60-7991CE2E54E2}"/>
              </a:ext>
            </a:extLst>
          </p:cNvPr>
          <p:cNvSpPr>
            <a:spLocks noGrp="1"/>
          </p:cNvSpPr>
          <p:nvPr>
            <p:ph type="title"/>
          </p:nvPr>
        </p:nvSpPr>
        <p:spPr>
          <a:xfrm>
            <a:off x="534987" y="152096"/>
            <a:ext cx="9623425" cy="864096"/>
          </a:xfrm>
        </p:spPr>
        <p:txBody>
          <a:bodyPr/>
          <a:lstStyle/>
          <a:p>
            <a:r>
              <a:rPr lang="en-US">
                <a:solidFill>
                  <a:srgbClr val="002060"/>
                </a:solidFill>
              </a:rPr>
              <a:t>Sendai Framework Reporting: What’s new?</a:t>
            </a:r>
          </a:p>
        </p:txBody>
      </p:sp>
      <p:sp>
        <p:nvSpPr>
          <p:cNvPr id="3" name="Content Placeholder 2">
            <a:extLst>
              <a:ext uri="{FF2B5EF4-FFF2-40B4-BE49-F238E27FC236}">
                <a16:creationId xmlns:a16="http://schemas.microsoft.com/office/drawing/2014/main" id="{619133E8-769B-4018-9A30-E181EBD0A797}"/>
              </a:ext>
            </a:extLst>
          </p:cNvPr>
          <p:cNvSpPr>
            <a:spLocks noGrp="1"/>
          </p:cNvSpPr>
          <p:nvPr>
            <p:ph idx="4294967295"/>
          </p:nvPr>
        </p:nvSpPr>
        <p:spPr>
          <a:xfrm>
            <a:off x="534988" y="1341438"/>
            <a:ext cx="9623425" cy="5545137"/>
          </a:xfrm>
        </p:spPr>
        <p:txBody>
          <a:bodyPr/>
          <a:lstStyle/>
          <a:p>
            <a:pPr marL="0" indent="0">
              <a:buNone/>
            </a:pPr>
            <a:r>
              <a:rPr lang="en-US" sz="2000" b="1" i="0" u="sng" strike="noStrike" baseline="0" dirty="0">
                <a:solidFill>
                  <a:srgbClr val="002060"/>
                </a:solidFill>
              </a:rPr>
              <a:t>Hyogo Framework for Action</a:t>
            </a:r>
          </a:p>
          <a:p>
            <a:r>
              <a:rPr lang="en-US" sz="2000" i="0" u="none" strike="noStrike" baseline="0" dirty="0">
                <a:solidFill>
                  <a:srgbClr val="002060"/>
                </a:solidFill>
              </a:rPr>
              <a:t>Reporting heavily reliant on country reporting capacity</a:t>
            </a:r>
          </a:p>
          <a:p>
            <a:r>
              <a:rPr lang="en-US" sz="2000" i="0" u="none" strike="noStrike" baseline="0" dirty="0">
                <a:solidFill>
                  <a:srgbClr val="002060"/>
                </a:solidFill>
              </a:rPr>
              <a:t>Mostly Qualitative</a:t>
            </a:r>
          </a:p>
          <a:p>
            <a:r>
              <a:rPr lang="en-US" sz="2000" i="0" u="none" strike="noStrike" baseline="0" dirty="0">
                <a:solidFill>
                  <a:srgbClr val="002060"/>
                </a:solidFill>
              </a:rPr>
              <a:t>Reporting every two years</a:t>
            </a:r>
          </a:p>
          <a:p>
            <a:r>
              <a:rPr lang="en-US" sz="2000" i="0" u="none" strike="noStrike" baseline="0" dirty="0">
                <a:solidFill>
                  <a:srgbClr val="002060"/>
                </a:solidFill>
              </a:rPr>
              <a:t>No coherence with Millennium Development Goals (MDG) reporting</a:t>
            </a:r>
          </a:p>
          <a:p>
            <a:r>
              <a:rPr lang="en-US" sz="2000" i="0" u="none" strike="noStrike" baseline="0" dirty="0">
                <a:solidFill>
                  <a:srgbClr val="002060"/>
                </a:solidFill>
              </a:rPr>
              <a:t>Self-assessed ratings</a:t>
            </a:r>
          </a:p>
          <a:p>
            <a:endParaRPr lang="en-US" sz="2000" b="1" i="0" u="none" strike="noStrike" baseline="0" dirty="0">
              <a:solidFill>
                <a:srgbClr val="002060"/>
              </a:solidFill>
            </a:endParaRPr>
          </a:p>
          <a:p>
            <a:pPr marL="0" indent="0">
              <a:buNone/>
            </a:pPr>
            <a:r>
              <a:rPr lang="en-US" sz="2000" b="1" i="0" u="sng" strike="noStrike" baseline="0" dirty="0">
                <a:solidFill>
                  <a:srgbClr val="002060"/>
                </a:solidFill>
              </a:rPr>
              <a:t>Sendai Framework for Disaster Risk Reduction</a:t>
            </a:r>
          </a:p>
          <a:p>
            <a:r>
              <a:rPr lang="en-US" sz="2000" i="0" u="none" strike="noStrike" baseline="0" dirty="0">
                <a:solidFill>
                  <a:srgbClr val="002060"/>
                </a:solidFill>
              </a:rPr>
              <a:t>Blend of Quantitative and Qualitative</a:t>
            </a:r>
          </a:p>
          <a:p>
            <a:r>
              <a:rPr lang="en-US" sz="2000" i="0" u="none" strike="noStrike" baseline="0" dirty="0">
                <a:solidFill>
                  <a:srgbClr val="002060"/>
                </a:solidFill>
              </a:rPr>
              <a:t>Coherence with SDG reporting</a:t>
            </a:r>
          </a:p>
          <a:p>
            <a:r>
              <a:rPr lang="en-US" sz="2000" i="0" u="none" strike="noStrike" baseline="0" dirty="0">
                <a:solidFill>
                  <a:srgbClr val="002060"/>
                </a:solidFill>
              </a:rPr>
              <a:t>Partner input options for reporting (Country Contributors)</a:t>
            </a:r>
          </a:p>
        </p:txBody>
      </p:sp>
    </p:spTree>
    <p:extLst>
      <p:ext uri="{BB962C8B-B14F-4D97-AF65-F5344CB8AC3E}">
        <p14:creationId xmlns:p14="http://schemas.microsoft.com/office/powerpoint/2010/main" val="2428189453"/>
      </p:ext>
    </p:extLst>
  </p:cSld>
  <p:clrMapOvr>
    <a:masterClrMapping/>
  </p:clrMapOvr>
  <p:transition spd="slow">
    <p:push/>
  </p:transition>
</p:sld>
</file>

<file path=ppt/theme/theme1.xml><?xml version="1.0" encoding="utf-8"?>
<a:theme xmlns:a="http://schemas.openxmlformats.org/drawingml/2006/main" name="UNISDR">
  <a:themeElements>
    <a:clrScheme name="UNISDR">
      <a:dk1>
        <a:srgbClr val="294A64"/>
      </a:dk1>
      <a:lt1>
        <a:sysClr val="window" lastClr="FFFFFF"/>
      </a:lt1>
      <a:dk2>
        <a:srgbClr val="7F7F7F"/>
      </a:dk2>
      <a:lt2>
        <a:srgbClr val="E7E6E6"/>
      </a:lt2>
      <a:accent1>
        <a:srgbClr val="0C4F85"/>
      </a:accent1>
      <a:accent2>
        <a:srgbClr val="D87A3D"/>
      </a:accent2>
      <a:accent3>
        <a:srgbClr val="0F9F9F"/>
      </a:accent3>
      <a:accent4>
        <a:srgbClr val="843C79"/>
      </a:accent4>
      <a:accent5>
        <a:srgbClr val="9F2039"/>
      </a:accent5>
      <a:accent6>
        <a:srgbClr val="6093BD"/>
      </a:accent6>
      <a:hlink>
        <a:srgbClr val="004F91"/>
      </a:hlink>
      <a:folHlink>
        <a:srgbClr val="6093BD"/>
      </a:folHlink>
    </a:clrScheme>
    <a:fontScheme name="UNISDR">
      <a:majorFont>
        <a:latin typeface="Roboto Black"/>
        <a:ea typeface="ＭＳ Ｐゴシック"/>
        <a:cs typeface="Arial"/>
      </a:majorFont>
      <a:minorFont>
        <a:latin typeface="Roboto"/>
        <a:ea typeface="ＭＳ Ｐゴシック"/>
        <a:cs typeface="Arial"/>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4_Thème Office 1">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Presentation1" id="{F205FAFC-2F2F-1646-98AB-4958DC15FB8F}" vid="{95D59976-84C3-894A-81CD-A690B5BAB395}"/>
    </a:ext>
  </a:extLst>
</a:theme>
</file>

<file path=ppt/theme/theme2.xml><?xml version="1.0" encoding="utf-8"?>
<a:theme xmlns:a="http://schemas.openxmlformats.org/drawingml/2006/main" name="UNDRR_PPT_Template">
  <a:themeElements>
    <a:clrScheme name="UNISDR">
      <a:dk1>
        <a:srgbClr val="294A64"/>
      </a:dk1>
      <a:lt1>
        <a:sysClr val="window" lastClr="FFFFFF"/>
      </a:lt1>
      <a:dk2>
        <a:srgbClr val="7F7F7F"/>
      </a:dk2>
      <a:lt2>
        <a:srgbClr val="E7E6E6"/>
      </a:lt2>
      <a:accent1>
        <a:srgbClr val="0C4F85"/>
      </a:accent1>
      <a:accent2>
        <a:srgbClr val="D87A3D"/>
      </a:accent2>
      <a:accent3>
        <a:srgbClr val="0F9F9F"/>
      </a:accent3>
      <a:accent4>
        <a:srgbClr val="843C79"/>
      </a:accent4>
      <a:accent5>
        <a:srgbClr val="9F2039"/>
      </a:accent5>
      <a:accent6>
        <a:srgbClr val="6093BD"/>
      </a:accent6>
      <a:hlink>
        <a:srgbClr val="004F91"/>
      </a:hlink>
      <a:folHlink>
        <a:srgbClr val="6093BD"/>
      </a:folHlink>
    </a:clrScheme>
    <a:fontScheme name="UNISDR">
      <a:majorFont>
        <a:latin typeface="Roboto Black"/>
        <a:ea typeface="ＭＳ Ｐゴシック"/>
        <a:cs typeface="Arial"/>
      </a:majorFont>
      <a:minorFont>
        <a:latin typeface="Roboto"/>
        <a:ea typeface="ＭＳ Ｐゴシック"/>
        <a:cs typeface="Arial"/>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4_Thème Office 1">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Presentation1" id="{F205FAFC-2F2F-1646-98AB-4958DC15FB8F}" vid="{95D59976-84C3-894A-81CD-A690B5BAB395}"/>
    </a:ext>
  </a:extLst>
</a:theme>
</file>

<file path=ppt/theme/theme3.xml><?xml version="1.0" encoding="utf-8"?>
<a:theme xmlns:a="http://schemas.openxmlformats.org/drawingml/2006/main" name="1_UNISDR">
  <a:themeElements>
    <a:clrScheme name="UNISDR">
      <a:dk1>
        <a:srgbClr val="294A64"/>
      </a:dk1>
      <a:lt1>
        <a:sysClr val="window" lastClr="FFFFFF"/>
      </a:lt1>
      <a:dk2>
        <a:srgbClr val="7F7F7F"/>
      </a:dk2>
      <a:lt2>
        <a:srgbClr val="E7E6E6"/>
      </a:lt2>
      <a:accent1>
        <a:srgbClr val="0C4F85"/>
      </a:accent1>
      <a:accent2>
        <a:srgbClr val="D87A3D"/>
      </a:accent2>
      <a:accent3>
        <a:srgbClr val="0F9F9F"/>
      </a:accent3>
      <a:accent4>
        <a:srgbClr val="843C79"/>
      </a:accent4>
      <a:accent5>
        <a:srgbClr val="9F2039"/>
      </a:accent5>
      <a:accent6>
        <a:srgbClr val="6093BD"/>
      </a:accent6>
      <a:hlink>
        <a:srgbClr val="004F91"/>
      </a:hlink>
      <a:folHlink>
        <a:srgbClr val="6093BD"/>
      </a:folHlink>
    </a:clrScheme>
    <a:fontScheme name="UNISDR">
      <a:majorFont>
        <a:latin typeface="Roboto Black"/>
        <a:ea typeface="ＭＳ Ｐゴシック"/>
        <a:cs typeface="Arial"/>
      </a:majorFont>
      <a:minorFont>
        <a:latin typeface="Roboto"/>
        <a:ea typeface="ＭＳ Ｐゴシック"/>
        <a:cs typeface="Arial"/>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4_Thème Office 1">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Presentation1" id="{F205FAFC-2F2F-1646-98AB-4958DC15FB8F}" vid="{95D59976-84C3-894A-81CD-A690B5BAB395}"/>
    </a:ext>
  </a:extLst>
</a:theme>
</file>

<file path=ppt/theme/theme4.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TaxCatchAll xmlns="fec07db8-52c1-4dac-bfc9-69c6002d1ead" xsi:nil="true"/>
    <lcf76f155ced4ddcb4097134ff3c332f xmlns="fc324f8e-c367-4552-ac84-3cb58e6ddd25">
      <Terms xmlns="http://schemas.microsoft.com/office/infopath/2007/PartnerControls"/>
    </lcf76f155ced4ddcb4097134ff3c332f>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D0E44B3155D93548BFB5D9868DE50590" ma:contentTypeVersion="10" ma:contentTypeDescription="Create a new document." ma:contentTypeScope="" ma:versionID="7e22a306aac618458f692aab763351e1">
  <xsd:schema xmlns:xsd="http://www.w3.org/2001/XMLSchema" xmlns:xs="http://www.w3.org/2001/XMLSchema" xmlns:p="http://schemas.microsoft.com/office/2006/metadata/properties" xmlns:ns2="fc324f8e-c367-4552-ac84-3cb58e6ddd25" xmlns:ns3="fec07db8-52c1-4dac-bfc9-69c6002d1ead" targetNamespace="http://schemas.microsoft.com/office/2006/metadata/properties" ma:root="true" ma:fieldsID="c532f6df4ff4ad0be441253dffe1b410" ns2:_="" ns3:_="">
    <xsd:import namespace="fc324f8e-c367-4552-ac84-3cb58e6ddd25"/>
    <xsd:import namespace="fec07db8-52c1-4dac-bfc9-69c6002d1ead"/>
    <xsd:element name="properties">
      <xsd:complexType>
        <xsd:sequence>
          <xsd:element name="documentManagement">
            <xsd:complexType>
              <xsd:all>
                <xsd:element ref="ns2:MediaServiceMetadata" minOccurs="0"/>
                <xsd:element ref="ns2:MediaServiceFastMetadata" minOccurs="0"/>
                <xsd:element ref="ns2:MediaServiceObjectDetectorVersions" minOccurs="0"/>
                <xsd:element ref="ns2:lcf76f155ced4ddcb4097134ff3c332f" minOccurs="0"/>
                <xsd:element ref="ns3:TaxCatchAll" minOccurs="0"/>
                <xsd:element ref="ns2:MediaServiceGenerationTime" minOccurs="0"/>
                <xsd:element ref="ns2:MediaServiceEventHashCode" minOccurs="0"/>
                <xsd:element ref="ns3:SharedWithUsers" minOccurs="0"/>
                <xsd:element ref="ns3: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c324f8e-c367-4552-ac84-3cb58e6ddd2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bjectDetectorVersions" ma:index="10" nillable="true" ma:displayName="MediaServiceObjectDetectorVersions" ma:hidden="true" ma:indexed="true" ma:internalName="MediaServiceObjectDetectorVersions" ma:readOnly="true">
      <xsd:simpleType>
        <xsd:restriction base="dms:Text"/>
      </xsd:simpleType>
    </xsd:element>
    <xsd:element name="lcf76f155ced4ddcb4097134ff3c332f" ma:index="12" nillable="true" ma:taxonomy="true" ma:internalName="lcf76f155ced4ddcb4097134ff3c332f" ma:taxonomyFieldName="MediaServiceImageTags" ma:displayName="Image Tags" ma:readOnly="false" ma:fieldId="{5cf76f15-5ced-4ddc-b409-7134ff3c332f}" ma:taxonomyMulti="true" ma:sspId="78175662-8596-484a-92c7-351d01561e22" ma:termSetId="09814cd3-568e-fe90-9814-8d621ff8fb84" ma:anchorId="fba54fb3-c3e1-fe81-a776-ca4b69148c4d" ma:open="true" ma:isKeyword="false">
      <xsd:complexType>
        <xsd:sequence>
          <xsd:element ref="pc:Terms" minOccurs="0" maxOccurs="1"/>
        </xsd:sequence>
      </xsd:complex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fec07db8-52c1-4dac-bfc9-69c6002d1ead" elementFormDefault="qualified">
    <xsd:import namespace="http://schemas.microsoft.com/office/2006/documentManagement/types"/>
    <xsd:import namespace="http://schemas.microsoft.com/office/infopath/2007/PartnerControls"/>
    <xsd:element name="TaxCatchAll" ma:index="13" nillable="true" ma:displayName="Taxonomy Catch All Column" ma:hidden="true" ma:list="{b745c902-9f8f-456d-acdd-58310ffb86c0}" ma:internalName="TaxCatchAll" ma:showField="CatchAllData" ma:web="fec07db8-52c1-4dac-bfc9-69c6002d1ead">
      <xsd:complexType>
        <xsd:complexContent>
          <xsd:extension base="dms:MultiChoiceLookup">
            <xsd:sequence>
              <xsd:element name="Value" type="dms:Lookup" maxOccurs="unbounded" minOccurs="0" nillable="true"/>
            </xsd:sequence>
          </xsd:extension>
        </xsd:complexContent>
      </xsd:complexType>
    </xsd:element>
    <xsd:element name="SharedWithUsers" ma:index="16"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7"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BBDD9392-0B1D-45D9-830D-468C5562AE28}">
  <ds:schemaRefs>
    <ds:schemaRef ds:uri="http://purl.org/dc/dcmitype/"/>
    <ds:schemaRef ds:uri="http://purl.org/dc/terms/"/>
    <ds:schemaRef ds:uri="http://purl.org/dc/elements/1.1/"/>
    <ds:schemaRef ds:uri="http://schemas.microsoft.com/office/infopath/2007/PartnerControls"/>
    <ds:schemaRef ds:uri="http://www.w3.org/XML/1998/namespace"/>
    <ds:schemaRef ds:uri="http://schemas.openxmlformats.org/package/2006/metadata/core-properties"/>
    <ds:schemaRef ds:uri="http://schemas.microsoft.com/office/2006/documentManagement/types"/>
    <ds:schemaRef ds:uri="fec07db8-52c1-4dac-bfc9-69c6002d1ead"/>
    <ds:schemaRef ds:uri="fc324f8e-c367-4552-ac84-3cb58e6ddd25"/>
    <ds:schemaRef ds:uri="http://schemas.microsoft.com/office/2006/metadata/properties"/>
  </ds:schemaRefs>
</ds:datastoreItem>
</file>

<file path=customXml/itemProps2.xml><?xml version="1.0" encoding="utf-8"?>
<ds:datastoreItem xmlns:ds="http://schemas.openxmlformats.org/officeDocument/2006/customXml" ds:itemID="{782BC6B9-167F-4888-9A35-6AFFCF6F38D6}">
  <ds:schemaRefs>
    <ds:schemaRef ds:uri="http://schemas.microsoft.com/sharepoint/v3/contenttype/forms"/>
  </ds:schemaRefs>
</ds:datastoreItem>
</file>

<file path=customXml/itemProps3.xml><?xml version="1.0" encoding="utf-8"?>
<ds:datastoreItem xmlns:ds="http://schemas.openxmlformats.org/officeDocument/2006/customXml" ds:itemID="{CC751827-02C4-4774-87B6-8E25FC441C5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fc324f8e-c367-4552-ac84-3cb58e6ddd25"/>
    <ds:schemaRef ds:uri="fec07db8-52c1-4dac-bfc9-69c6002d1ead"/>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UNISDR</Template>
  <TotalTime>9999</TotalTime>
  <Words>5919</Words>
  <Application>Microsoft Office PowerPoint</Application>
  <PresentationFormat>Custom</PresentationFormat>
  <Paragraphs>665</Paragraphs>
  <Slides>64</Slides>
  <Notes>26</Notes>
  <HiddenSlides>9</HiddenSlides>
  <MMClips>0</MMClips>
  <ScaleCrop>false</ScaleCrop>
  <HeadingPairs>
    <vt:vector size="6" baseType="variant">
      <vt:variant>
        <vt:lpstr>Fonts Used</vt:lpstr>
      </vt:variant>
      <vt:variant>
        <vt:i4>10</vt:i4>
      </vt:variant>
      <vt:variant>
        <vt:lpstr>Theme</vt:lpstr>
      </vt:variant>
      <vt:variant>
        <vt:i4>3</vt:i4>
      </vt:variant>
      <vt:variant>
        <vt:lpstr>Slide Titles</vt:lpstr>
      </vt:variant>
      <vt:variant>
        <vt:i4>64</vt:i4>
      </vt:variant>
    </vt:vector>
  </HeadingPairs>
  <TitlesOfParts>
    <vt:vector size="77" baseType="lpstr">
      <vt:lpstr>Arial</vt:lpstr>
      <vt:lpstr>Calibri</vt:lpstr>
      <vt:lpstr>Helvetica Neue</vt:lpstr>
      <vt:lpstr>Roboto</vt:lpstr>
      <vt:lpstr>Roboto Black</vt:lpstr>
      <vt:lpstr>Roboto Slab</vt:lpstr>
      <vt:lpstr>Segoe UI</vt:lpstr>
      <vt:lpstr>Times New Roman</vt:lpstr>
      <vt:lpstr>Verdana</vt:lpstr>
      <vt:lpstr>Wingdings</vt:lpstr>
      <vt:lpstr>UNISDR</vt:lpstr>
      <vt:lpstr>UNDRR_PPT_Template</vt:lpstr>
      <vt:lpstr>1_UNISDR</vt:lpstr>
      <vt:lpstr>PowerPoint Presentation</vt:lpstr>
      <vt:lpstr>PowerPoint Presentation</vt:lpstr>
      <vt:lpstr>What is disaster loss data? What is Sendai reporting? </vt:lpstr>
      <vt:lpstr>PowerPoint Presentation</vt:lpstr>
      <vt:lpstr>Sendai Framework: Evaluating Progress</vt:lpstr>
      <vt:lpstr>Key milestones</vt:lpstr>
      <vt:lpstr>Sendai Framework Monitor (SFM) in a nutshell</vt:lpstr>
      <vt:lpstr>Several layers of reporting</vt:lpstr>
      <vt:lpstr>Sendai Framework Reporting: What’s new?</vt:lpstr>
      <vt:lpstr>SFM timeline for reporting and milestones for 2022</vt:lpstr>
      <vt:lpstr>Roles in SFM</vt:lpstr>
      <vt:lpstr>PowerPoint Presentation</vt:lpstr>
      <vt:lpstr>Different options for coordination</vt:lpstr>
      <vt:lpstr>Different options for coordination</vt:lpstr>
      <vt:lpstr>Prioritizing hazards (15 minutes discussion)</vt:lpstr>
      <vt:lpstr>SFM – The Tool</vt:lpstr>
      <vt:lpstr>PowerPoint Presentation</vt:lpstr>
      <vt:lpstr>Metadata</vt:lpstr>
      <vt:lpstr>PowerPoint Presentation</vt:lpstr>
      <vt:lpstr>Mortality    Target A  </vt:lpstr>
      <vt:lpstr>PowerPoint Presentation</vt:lpstr>
      <vt:lpstr>Indicators – Target A</vt:lpstr>
      <vt:lpstr>Sources of data</vt:lpstr>
      <vt:lpstr>Affected people    Target B  </vt:lpstr>
      <vt:lpstr>People affected by disasters</vt:lpstr>
      <vt:lpstr>Indicators – Target B </vt:lpstr>
      <vt:lpstr>Indicator B-2 – Number of ill and injured people</vt:lpstr>
      <vt:lpstr>Indicators B-3 &amp; B-4  – Number of people whose dwellings were damaged and destroyed </vt:lpstr>
      <vt:lpstr>Indicators B-5– Number of people whose livelihoods were disrupted or destroyed</vt:lpstr>
      <vt:lpstr>UNDRR proposed methodology for indicator B-5</vt:lpstr>
      <vt:lpstr>PowerPoint Presentation</vt:lpstr>
      <vt:lpstr>Economic losses   Target C</vt:lpstr>
      <vt:lpstr>Indicators  - Target C</vt:lpstr>
      <vt:lpstr>Method to measure losses</vt:lpstr>
      <vt:lpstr>Indicators – Target D</vt:lpstr>
      <vt:lpstr>Strengthen standardization - methodologies (selection)</vt:lpstr>
      <vt:lpstr>PowerPoint Presentation</vt:lpstr>
      <vt:lpstr>Target E – National and local strategies</vt:lpstr>
      <vt:lpstr>How to measure alignment to the Sendai Framework</vt:lpstr>
      <vt:lpstr>DRR strategies in the Sendai Framework Monitor (SFM)</vt:lpstr>
      <vt:lpstr>Target F – International cooperation and investments</vt:lpstr>
      <vt:lpstr>PowerPoint Presentation</vt:lpstr>
      <vt:lpstr>Overview reporting on Target F</vt:lpstr>
      <vt:lpstr>Overview reporting on Target F</vt:lpstr>
      <vt:lpstr>Target G – Early warning systems</vt:lpstr>
      <vt:lpstr>Target G - How do we measure progress? </vt:lpstr>
      <vt:lpstr>Indicators</vt:lpstr>
      <vt:lpstr>Overview of reporting on Target G</vt:lpstr>
      <vt:lpstr>Indicator G-2 – Quality of multi-hazard monitoring and forecasting systems</vt:lpstr>
      <vt:lpstr>Assessing the weight of hazards</vt:lpstr>
      <vt:lpstr>More information available in the Technical Guidance</vt:lpstr>
      <vt:lpstr>Indicator G-3 – People covered by early warning information through local governments or national dissemination </vt:lpstr>
      <vt:lpstr>Indicator G-4 – Percentage of local governments having a plan to act on early warnings</vt:lpstr>
      <vt:lpstr>Indicator G-5 - Disaster risk information and assessment available to the people at the national and local levels </vt:lpstr>
      <vt:lpstr>Indicator G6 - Population exposed to or at risk from disasters protected through pre-emptive evacuation following early warning </vt:lpstr>
      <vt:lpstr>Updates on Target G new custom indicators</vt:lpstr>
      <vt:lpstr>Sendai Framework Monitor: Hands-on</vt:lpstr>
      <vt:lpstr>Connecting to the platform</vt:lpstr>
      <vt:lpstr>PowerPoint Presentation</vt:lpstr>
      <vt:lpstr>ADDITIONNAL RESOURCES AND SUPPORT</vt:lpstr>
      <vt:lpstr>Available resources &amp; training tools</vt:lpstr>
      <vt:lpstr>Covid-19 reporting in SFM</vt:lpstr>
      <vt:lpstr>PowerPoint Presentation</vt:lpstr>
      <vt:lpstr>Thank you !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Auriane Denis-Loupot</dc:creator>
  <cp:lastModifiedBy>Samuel Opiyo</cp:lastModifiedBy>
  <cp:revision>7</cp:revision>
  <dcterms:created xsi:type="dcterms:W3CDTF">2021-03-21T10:15:01Z</dcterms:created>
  <dcterms:modified xsi:type="dcterms:W3CDTF">2024-01-03T08:03:35Z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0x010100D0E44B3155D93548BFB5D9868DE50590</vt:lpwstr>
  </property>
  <property fmtid="{D5CDD505-2E9C-101B-9397-08002B2CF9AE}" pid="3" name="MediaServiceImageTags">
    <vt:lpwstr/>
  </property>
</Properties>
</file>