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271" r:id="rId6"/>
    <p:sldId id="270" r:id="rId7"/>
    <p:sldId id="273" r:id="rId8"/>
    <p:sldId id="274" r:id="rId9"/>
    <p:sldId id="275" r:id="rId10"/>
    <p:sldId id="281" r:id="rId11"/>
    <p:sldId id="278" r:id="rId12"/>
    <p:sldId id="266" r:id="rId13"/>
    <p:sldId id="280" r:id="rId14"/>
    <p:sldId id="282" r:id="rId15"/>
    <p:sldId id="258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s" id="{888F1B7E-8474-4447-AF82-8A2213AA69C2}">
          <p14:sldIdLst>
            <p14:sldId id="256"/>
          </p14:sldIdLst>
        </p14:section>
        <p14:section name="Content Slides" id="{19823C87-F31F-E346-AFC5-9FA24983B0CC}">
          <p14:sldIdLst>
            <p14:sldId id="271"/>
            <p14:sldId id="270"/>
            <p14:sldId id="273"/>
            <p14:sldId id="274"/>
            <p14:sldId id="275"/>
            <p14:sldId id="281"/>
            <p14:sldId id="278"/>
            <p14:sldId id="266"/>
            <p14:sldId id="280"/>
            <p14:sldId id="282"/>
            <p14:sldId id="258"/>
          </p14:sldIdLst>
        </p14:section>
        <p14:section name="Final Page" id="{2E45BA6D-186F-2442-80A6-285173F426D6}">
          <p14:sldIdLst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EF5"/>
    <a:srgbClr val="E2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9"/>
  </p:normalViewPr>
  <p:slideViewPr>
    <p:cSldViewPr snapToGrid="0" snapToObjects="1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7F9D34-A5EF-42FC-A256-29AD93325B7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0F6B114B-B0C1-44DC-94BC-4B7E0E7A47BC}">
      <dgm:prSet phldrT="[Text]"/>
      <dgm:spPr/>
      <dgm:t>
        <a:bodyPr/>
        <a:lstStyle/>
        <a:p>
          <a:r>
            <a:rPr lang="en-US" dirty="0"/>
            <a:t>National statistical system (NSS)</a:t>
          </a:r>
          <a:endParaRPr lang="en-GB" dirty="0"/>
        </a:p>
      </dgm:t>
    </dgm:pt>
    <dgm:pt modelId="{EE9EEB3B-F76D-43BC-B673-EB95FB762EAA}" type="parTrans" cxnId="{C2EFD8D3-D668-45C3-A93F-F00B92A08B85}">
      <dgm:prSet/>
      <dgm:spPr/>
      <dgm:t>
        <a:bodyPr/>
        <a:lstStyle/>
        <a:p>
          <a:endParaRPr lang="en-GB"/>
        </a:p>
      </dgm:t>
    </dgm:pt>
    <dgm:pt modelId="{649AB6C1-5074-4791-BE58-CC10C1B8E7D7}" type="sibTrans" cxnId="{C2EFD8D3-D668-45C3-A93F-F00B92A08B85}">
      <dgm:prSet/>
      <dgm:spPr/>
      <dgm:t>
        <a:bodyPr/>
        <a:lstStyle/>
        <a:p>
          <a:endParaRPr lang="en-GB"/>
        </a:p>
      </dgm:t>
    </dgm:pt>
    <dgm:pt modelId="{4C5C920B-FAF6-4E88-AA55-2322C61001BA}">
      <dgm:prSet phldrT="[Text]"/>
      <dgm:spPr/>
      <dgm:t>
        <a:bodyPr/>
        <a:lstStyle/>
        <a:p>
          <a:r>
            <a:rPr lang="en-US" dirty="0"/>
            <a:t>National statistical office (NSO), as a core producer</a:t>
          </a:r>
          <a:endParaRPr lang="en-GB" dirty="0"/>
        </a:p>
      </dgm:t>
    </dgm:pt>
    <dgm:pt modelId="{EF8B4328-37F4-4A21-A33B-F9725F8A4446}" type="parTrans" cxnId="{50EE9F36-8635-4AF2-82E7-12F0C2CA711F}">
      <dgm:prSet/>
      <dgm:spPr/>
      <dgm:t>
        <a:bodyPr/>
        <a:lstStyle/>
        <a:p>
          <a:endParaRPr lang="en-GB"/>
        </a:p>
      </dgm:t>
    </dgm:pt>
    <dgm:pt modelId="{2E3E81CF-A5FC-4150-A80E-8321640EF25D}" type="sibTrans" cxnId="{50EE9F36-8635-4AF2-82E7-12F0C2CA711F}">
      <dgm:prSet/>
      <dgm:spPr/>
      <dgm:t>
        <a:bodyPr/>
        <a:lstStyle/>
        <a:p>
          <a:endParaRPr lang="en-GB"/>
        </a:p>
      </dgm:t>
    </dgm:pt>
    <dgm:pt modelId="{FAEB926F-4F99-476B-9869-AEE95191F1ED}">
      <dgm:prSet phldrT="[Text]"/>
      <dgm:spPr/>
      <dgm:t>
        <a:bodyPr/>
        <a:lstStyle/>
        <a:p>
          <a:r>
            <a:rPr lang="en-US" dirty="0"/>
            <a:t>All other producers of official statistics in the country</a:t>
          </a:r>
          <a:endParaRPr lang="en-GB" dirty="0"/>
        </a:p>
      </dgm:t>
    </dgm:pt>
    <dgm:pt modelId="{08DC4220-83DA-4D62-9648-F137FD488AD2}" type="parTrans" cxnId="{75F8F61A-C635-45D3-8B13-071FBFC4E60A}">
      <dgm:prSet/>
      <dgm:spPr/>
      <dgm:t>
        <a:bodyPr/>
        <a:lstStyle/>
        <a:p>
          <a:endParaRPr lang="en-GB"/>
        </a:p>
      </dgm:t>
    </dgm:pt>
    <dgm:pt modelId="{E25B2B72-2B8E-49B7-B994-0EC24705C5FC}" type="sibTrans" cxnId="{75F8F61A-C635-45D3-8B13-071FBFC4E60A}">
      <dgm:prSet/>
      <dgm:spPr/>
      <dgm:t>
        <a:bodyPr/>
        <a:lstStyle/>
        <a:p>
          <a:endParaRPr lang="en-GB"/>
        </a:p>
      </dgm:t>
    </dgm:pt>
    <dgm:pt modelId="{122A11DF-4B4C-481D-82F7-96E2A515AD2D}" type="pres">
      <dgm:prSet presAssocID="{DF7F9D34-A5EF-42FC-A256-29AD93325B7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E5ABB3B-1258-49C8-9CBA-F1433A3A8F2C}" type="pres">
      <dgm:prSet presAssocID="{0F6B114B-B0C1-44DC-94BC-4B7E0E7A47BC}" presName="hierRoot1" presStyleCnt="0"/>
      <dgm:spPr/>
    </dgm:pt>
    <dgm:pt modelId="{E9288724-2099-4CA3-A820-46506ED8D13B}" type="pres">
      <dgm:prSet presAssocID="{0F6B114B-B0C1-44DC-94BC-4B7E0E7A47BC}" presName="composite" presStyleCnt="0"/>
      <dgm:spPr/>
    </dgm:pt>
    <dgm:pt modelId="{8B0B8824-B90D-4237-BF4C-8FA31F91D0A8}" type="pres">
      <dgm:prSet presAssocID="{0F6B114B-B0C1-44DC-94BC-4B7E0E7A47BC}" presName="background" presStyleLbl="node0" presStyleIdx="0" presStyleCnt="1"/>
      <dgm:spPr/>
    </dgm:pt>
    <dgm:pt modelId="{E91F80A5-4204-4C12-87DB-AA609090153B}" type="pres">
      <dgm:prSet presAssocID="{0F6B114B-B0C1-44DC-94BC-4B7E0E7A47BC}" presName="text" presStyleLbl="fgAcc0" presStyleIdx="0" presStyleCnt="1">
        <dgm:presLayoutVars>
          <dgm:chPref val="3"/>
        </dgm:presLayoutVars>
      </dgm:prSet>
      <dgm:spPr/>
    </dgm:pt>
    <dgm:pt modelId="{BC244783-E4A4-46E7-9347-EB04C7F90592}" type="pres">
      <dgm:prSet presAssocID="{0F6B114B-B0C1-44DC-94BC-4B7E0E7A47BC}" presName="hierChild2" presStyleCnt="0"/>
      <dgm:spPr/>
    </dgm:pt>
    <dgm:pt modelId="{AB60729E-775E-4E3E-B4A4-03D32451076D}" type="pres">
      <dgm:prSet presAssocID="{EF8B4328-37F4-4A21-A33B-F9725F8A4446}" presName="Name10" presStyleLbl="parChTrans1D2" presStyleIdx="0" presStyleCnt="2"/>
      <dgm:spPr/>
    </dgm:pt>
    <dgm:pt modelId="{7D99DF35-0680-46E2-AB94-16DAB0F2DD75}" type="pres">
      <dgm:prSet presAssocID="{4C5C920B-FAF6-4E88-AA55-2322C61001BA}" presName="hierRoot2" presStyleCnt="0"/>
      <dgm:spPr/>
    </dgm:pt>
    <dgm:pt modelId="{69645012-9A49-46BC-A3CE-C9C88545D2CF}" type="pres">
      <dgm:prSet presAssocID="{4C5C920B-FAF6-4E88-AA55-2322C61001BA}" presName="composite2" presStyleCnt="0"/>
      <dgm:spPr/>
    </dgm:pt>
    <dgm:pt modelId="{09B76AEC-2AE8-4D03-8A3A-5876E58231F2}" type="pres">
      <dgm:prSet presAssocID="{4C5C920B-FAF6-4E88-AA55-2322C61001BA}" presName="background2" presStyleLbl="node2" presStyleIdx="0" presStyleCnt="2"/>
      <dgm:spPr/>
    </dgm:pt>
    <dgm:pt modelId="{6D7303AA-678D-4455-9DF1-4B6698C16489}" type="pres">
      <dgm:prSet presAssocID="{4C5C920B-FAF6-4E88-AA55-2322C61001BA}" presName="text2" presStyleLbl="fgAcc2" presStyleIdx="0" presStyleCnt="2">
        <dgm:presLayoutVars>
          <dgm:chPref val="3"/>
        </dgm:presLayoutVars>
      </dgm:prSet>
      <dgm:spPr/>
    </dgm:pt>
    <dgm:pt modelId="{423AC192-14DC-449E-840C-9C972F841E2D}" type="pres">
      <dgm:prSet presAssocID="{4C5C920B-FAF6-4E88-AA55-2322C61001BA}" presName="hierChild3" presStyleCnt="0"/>
      <dgm:spPr/>
    </dgm:pt>
    <dgm:pt modelId="{BDE133B1-36F0-4278-9E0E-3C9841E3E0E1}" type="pres">
      <dgm:prSet presAssocID="{08DC4220-83DA-4D62-9648-F137FD488AD2}" presName="Name10" presStyleLbl="parChTrans1D2" presStyleIdx="1" presStyleCnt="2"/>
      <dgm:spPr/>
    </dgm:pt>
    <dgm:pt modelId="{6EA96268-0762-4AC5-B662-64C929B4EAD7}" type="pres">
      <dgm:prSet presAssocID="{FAEB926F-4F99-476B-9869-AEE95191F1ED}" presName="hierRoot2" presStyleCnt="0"/>
      <dgm:spPr/>
    </dgm:pt>
    <dgm:pt modelId="{E01E62D4-9566-44F3-8F94-A6F397845657}" type="pres">
      <dgm:prSet presAssocID="{FAEB926F-4F99-476B-9869-AEE95191F1ED}" presName="composite2" presStyleCnt="0"/>
      <dgm:spPr/>
    </dgm:pt>
    <dgm:pt modelId="{94039085-4660-4BE1-9783-D04CDA81957D}" type="pres">
      <dgm:prSet presAssocID="{FAEB926F-4F99-476B-9869-AEE95191F1ED}" presName="background2" presStyleLbl="node2" presStyleIdx="1" presStyleCnt="2"/>
      <dgm:spPr/>
    </dgm:pt>
    <dgm:pt modelId="{DEBE9868-47B8-441F-B4D8-B468277B5283}" type="pres">
      <dgm:prSet presAssocID="{FAEB926F-4F99-476B-9869-AEE95191F1ED}" presName="text2" presStyleLbl="fgAcc2" presStyleIdx="1" presStyleCnt="2">
        <dgm:presLayoutVars>
          <dgm:chPref val="3"/>
        </dgm:presLayoutVars>
      </dgm:prSet>
      <dgm:spPr/>
    </dgm:pt>
    <dgm:pt modelId="{8033B39E-77C5-4721-9CC3-12444E51D779}" type="pres">
      <dgm:prSet presAssocID="{FAEB926F-4F99-476B-9869-AEE95191F1ED}" presName="hierChild3" presStyleCnt="0"/>
      <dgm:spPr/>
    </dgm:pt>
  </dgm:ptLst>
  <dgm:cxnLst>
    <dgm:cxn modelId="{C4469B03-1635-432B-9099-CEC8FF85BE67}" type="presOf" srcId="{4C5C920B-FAF6-4E88-AA55-2322C61001BA}" destId="{6D7303AA-678D-4455-9DF1-4B6698C16489}" srcOrd="0" destOrd="0" presId="urn:microsoft.com/office/officeart/2005/8/layout/hierarchy1"/>
    <dgm:cxn modelId="{75F8F61A-C635-45D3-8B13-071FBFC4E60A}" srcId="{0F6B114B-B0C1-44DC-94BC-4B7E0E7A47BC}" destId="{FAEB926F-4F99-476B-9869-AEE95191F1ED}" srcOrd="1" destOrd="0" parTransId="{08DC4220-83DA-4D62-9648-F137FD488AD2}" sibTransId="{E25B2B72-2B8E-49B7-B994-0EC24705C5FC}"/>
    <dgm:cxn modelId="{50EE9F36-8635-4AF2-82E7-12F0C2CA711F}" srcId="{0F6B114B-B0C1-44DC-94BC-4B7E0E7A47BC}" destId="{4C5C920B-FAF6-4E88-AA55-2322C61001BA}" srcOrd="0" destOrd="0" parTransId="{EF8B4328-37F4-4A21-A33B-F9725F8A4446}" sibTransId="{2E3E81CF-A5FC-4150-A80E-8321640EF25D}"/>
    <dgm:cxn modelId="{1D30BD3D-89A6-42E2-B204-EC66FBB2EF8D}" type="presOf" srcId="{DF7F9D34-A5EF-42FC-A256-29AD93325B77}" destId="{122A11DF-4B4C-481D-82F7-96E2A515AD2D}" srcOrd="0" destOrd="0" presId="urn:microsoft.com/office/officeart/2005/8/layout/hierarchy1"/>
    <dgm:cxn modelId="{2864133E-A8A1-450E-A7E7-3E3412F3B489}" type="presOf" srcId="{EF8B4328-37F4-4A21-A33B-F9725F8A4446}" destId="{AB60729E-775E-4E3E-B4A4-03D32451076D}" srcOrd="0" destOrd="0" presId="urn:microsoft.com/office/officeart/2005/8/layout/hierarchy1"/>
    <dgm:cxn modelId="{C0E46777-B168-48CA-910F-B2AB5171A445}" type="presOf" srcId="{0F6B114B-B0C1-44DC-94BC-4B7E0E7A47BC}" destId="{E91F80A5-4204-4C12-87DB-AA609090153B}" srcOrd="0" destOrd="0" presId="urn:microsoft.com/office/officeart/2005/8/layout/hierarchy1"/>
    <dgm:cxn modelId="{C2EFD8D3-D668-45C3-A93F-F00B92A08B85}" srcId="{DF7F9D34-A5EF-42FC-A256-29AD93325B77}" destId="{0F6B114B-B0C1-44DC-94BC-4B7E0E7A47BC}" srcOrd="0" destOrd="0" parTransId="{EE9EEB3B-F76D-43BC-B673-EB95FB762EAA}" sibTransId="{649AB6C1-5074-4791-BE58-CC10C1B8E7D7}"/>
    <dgm:cxn modelId="{918BE6DB-381F-4576-9EB4-B46FF65E8720}" type="presOf" srcId="{FAEB926F-4F99-476B-9869-AEE95191F1ED}" destId="{DEBE9868-47B8-441F-B4D8-B468277B5283}" srcOrd="0" destOrd="0" presId="urn:microsoft.com/office/officeart/2005/8/layout/hierarchy1"/>
    <dgm:cxn modelId="{CF8E77EF-B148-4CE4-A91E-782E0E056C9C}" type="presOf" srcId="{08DC4220-83DA-4D62-9648-F137FD488AD2}" destId="{BDE133B1-36F0-4278-9E0E-3C9841E3E0E1}" srcOrd="0" destOrd="0" presId="urn:microsoft.com/office/officeart/2005/8/layout/hierarchy1"/>
    <dgm:cxn modelId="{30E882F6-F74A-4CD5-BD27-BF39F2A48DC5}" type="presParOf" srcId="{122A11DF-4B4C-481D-82F7-96E2A515AD2D}" destId="{2E5ABB3B-1258-49C8-9CBA-F1433A3A8F2C}" srcOrd="0" destOrd="0" presId="urn:microsoft.com/office/officeart/2005/8/layout/hierarchy1"/>
    <dgm:cxn modelId="{FB0F14CB-0E6F-4146-8929-4BD51D00E8D1}" type="presParOf" srcId="{2E5ABB3B-1258-49C8-9CBA-F1433A3A8F2C}" destId="{E9288724-2099-4CA3-A820-46506ED8D13B}" srcOrd="0" destOrd="0" presId="urn:microsoft.com/office/officeart/2005/8/layout/hierarchy1"/>
    <dgm:cxn modelId="{D6246927-60EA-4FA9-AC53-E858F53A43E3}" type="presParOf" srcId="{E9288724-2099-4CA3-A820-46506ED8D13B}" destId="{8B0B8824-B90D-4237-BF4C-8FA31F91D0A8}" srcOrd="0" destOrd="0" presId="urn:microsoft.com/office/officeart/2005/8/layout/hierarchy1"/>
    <dgm:cxn modelId="{26CA063B-98BE-4442-BD1E-E4A527D3E190}" type="presParOf" srcId="{E9288724-2099-4CA3-A820-46506ED8D13B}" destId="{E91F80A5-4204-4C12-87DB-AA609090153B}" srcOrd="1" destOrd="0" presId="urn:microsoft.com/office/officeart/2005/8/layout/hierarchy1"/>
    <dgm:cxn modelId="{96C716CF-FBE8-4593-AD2C-582CADF97ACF}" type="presParOf" srcId="{2E5ABB3B-1258-49C8-9CBA-F1433A3A8F2C}" destId="{BC244783-E4A4-46E7-9347-EB04C7F90592}" srcOrd="1" destOrd="0" presId="urn:microsoft.com/office/officeart/2005/8/layout/hierarchy1"/>
    <dgm:cxn modelId="{04F041E5-72FC-4A68-8A8E-048A2C47D52C}" type="presParOf" srcId="{BC244783-E4A4-46E7-9347-EB04C7F90592}" destId="{AB60729E-775E-4E3E-B4A4-03D32451076D}" srcOrd="0" destOrd="0" presId="urn:microsoft.com/office/officeart/2005/8/layout/hierarchy1"/>
    <dgm:cxn modelId="{9B635DCD-70F0-4EDC-9647-B6C24FFA6307}" type="presParOf" srcId="{BC244783-E4A4-46E7-9347-EB04C7F90592}" destId="{7D99DF35-0680-46E2-AB94-16DAB0F2DD75}" srcOrd="1" destOrd="0" presId="urn:microsoft.com/office/officeart/2005/8/layout/hierarchy1"/>
    <dgm:cxn modelId="{C73CDFBC-3667-4EC3-99CB-9B12B3B844BD}" type="presParOf" srcId="{7D99DF35-0680-46E2-AB94-16DAB0F2DD75}" destId="{69645012-9A49-46BC-A3CE-C9C88545D2CF}" srcOrd="0" destOrd="0" presId="urn:microsoft.com/office/officeart/2005/8/layout/hierarchy1"/>
    <dgm:cxn modelId="{44583864-930A-4C8C-AABC-0CBE6EBFDEC7}" type="presParOf" srcId="{69645012-9A49-46BC-A3CE-C9C88545D2CF}" destId="{09B76AEC-2AE8-4D03-8A3A-5876E58231F2}" srcOrd="0" destOrd="0" presId="urn:microsoft.com/office/officeart/2005/8/layout/hierarchy1"/>
    <dgm:cxn modelId="{D1B5C93D-7379-4554-8E6D-878F71AAADAA}" type="presParOf" srcId="{69645012-9A49-46BC-A3CE-C9C88545D2CF}" destId="{6D7303AA-678D-4455-9DF1-4B6698C16489}" srcOrd="1" destOrd="0" presId="urn:microsoft.com/office/officeart/2005/8/layout/hierarchy1"/>
    <dgm:cxn modelId="{E609BF2E-0869-4DE2-A489-806E2AB22F61}" type="presParOf" srcId="{7D99DF35-0680-46E2-AB94-16DAB0F2DD75}" destId="{423AC192-14DC-449E-840C-9C972F841E2D}" srcOrd="1" destOrd="0" presId="urn:microsoft.com/office/officeart/2005/8/layout/hierarchy1"/>
    <dgm:cxn modelId="{A4236B9E-AF7E-4BA7-858E-AAAB1E6161EC}" type="presParOf" srcId="{BC244783-E4A4-46E7-9347-EB04C7F90592}" destId="{BDE133B1-36F0-4278-9E0E-3C9841E3E0E1}" srcOrd="2" destOrd="0" presId="urn:microsoft.com/office/officeart/2005/8/layout/hierarchy1"/>
    <dgm:cxn modelId="{4179A6FB-6684-4A6D-8EE4-BABEDAF646A4}" type="presParOf" srcId="{BC244783-E4A4-46E7-9347-EB04C7F90592}" destId="{6EA96268-0762-4AC5-B662-64C929B4EAD7}" srcOrd="3" destOrd="0" presId="urn:microsoft.com/office/officeart/2005/8/layout/hierarchy1"/>
    <dgm:cxn modelId="{147AD36D-0E7E-4F7C-B8CB-530E52FEA4D1}" type="presParOf" srcId="{6EA96268-0762-4AC5-B662-64C929B4EAD7}" destId="{E01E62D4-9566-44F3-8F94-A6F397845657}" srcOrd="0" destOrd="0" presId="urn:microsoft.com/office/officeart/2005/8/layout/hierarchy1"/>
    <dgm:cxn modelId="{7DB745B9-B348-4DE2-8815-F6C87CAF425D}" type="presParOf" srcId="{E01E62D4-9566-44F3-8F94-A6F397845657}" destId="{94039085-4660-4BE1-9783-D04CDA81957D}" srcOrd="0" destOrd="0" presId="urn:microsoft.com/office/officeart/2005/8/layout/hierarchy1"/>
    <dgm:cxn modelId="{C127D215-7D38-4696-97F9-AC5D0EA62E40}" type="presParOf" srcId="{E01E62D4-9566-44F3-8F94-A6F397845657}" destId="{DEBE9868-47B8-441F-B4D8-B468277B5283}" srcOrd="1" destOrd="0" presId="urn:microsoft.com/office/officeart/2005/8/layout/hierarchy1"/>
    <dgm:cxn modelId="{A6FF766D-6D0C-4B74-A717-5EADE12C1DD6}" type="presParOf" srcId="{6EA96268-0762-4AC5-B662-64C929B4EAD7}" destId="{8033B39E-77C5-4721-9CC3-12444E51D77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FBB66E-4397-4CF7-8C15-FEBD590ACD29}" type="doc">
      <dgm:prSet loTypeId="urn:microsoft.com/office/officeart/2005/8/layout/arrow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E5D115A9-8F56-4F28-9022-8FB68BCBFA15}">
      <dgm:prSet phldrT="[Text]"/>
      <dgm:spPr/>
      <dgm:t>
        <a:bodyPr/>
        <a:lstStyle/>
        <a:p>
          <a:r>
            <a:rPr lang="en-US" b="1" dirty="0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Advantages: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Cost-effectiveness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Reduced response burden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Timeline and frequency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Coverage and completeness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Relevance</a:t>
          </a:r>
          <a:endParaRPr lang="en-GB" dirty="0"/>
        </a:p>
      </dgm:t>
    </dgm:pt>
    <dgm:pt modelId="{3457BD0C-A8A8-4B84-8707-CF9EC1F625A2}" type="parTrans" cxnId="{9799F7F4-96E8-4024-934F-F27E9642945C}">
      <dgm:prSet/>
      <dgm:spPr/>
      <dgm:t>
        <a:bodyPr/>
        <a:lstStyle/>
        <a:p>
          <a:endParaRPr lang="en-GB"/>
        </a:p>
      </dgm:t>
    </dgm:pt>
    <dgm:pt modelId="{06E95D42-1CB0-433E-9934-D64D351E05A0}" type="sibTrans" cxnId="{9799F7F4-96E8-4024-934F-F27E9642945C}">
      <dgm:prSet/>
      <dgm:spPr/>
      <dgm:t>
        <a:bodyPr/>
        <a:lstStyle/>
        <a:p>
          <a:endParaRPr lang="en-GB"/>
        </a:p>
      </dgm:t>
    </dgm:pt>
    <dgm:pt modelId="{B874D243-3102-4B3A-8F77-5BBD35CECF47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Disadvantages: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Differences in units, concepts and definitions of variables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Differences in classifications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Inadequate data quality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Lack of statistical know-how</a:t>
          </a:r>
        </a:p>
        <a:p>
          <a:r>
            <a: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Need for additional data checking</a:t>
          </a:r>
          <a:endParaRPr lang="en-GB" dirty="0"/>
        </a:p>
      </dgm:t>
    </dgm:pt>
    <dgm:pt modelId="{3DF7E1A4-E6DE-4284-A0AF-A288F6B6570D}" type="parTrans" cxnId="{F446DA66-DD2B-4353-975E-9F5F39D5024D}">
      <dgm:prSet/>
      <dgm:spPr/>
      <dgm:t>
        <a:bodyPr/>
        <a:lstStyle/>
        <a:p>
          <a:endParaRPr lang="en-GB"/>
        </a:p>
      </dgm:t>
    </dgm:pt>
    <dgm:pt modelId="{C6FB0701-96EF-4118-97D2-0DD1065BB5D0}" type="sibTrans" cxnId="{F446DA66-DD2B-4353-975E-9F5F39D5024D}">
      <dgm:prSet/>
      <dgm:spPr/>
      <dgm:t>
        <a:bodyPr/>
        <a:lstStyle/>
        <a:p>
          <a:endParaRPr lang="en-GB"/>
        </a:p>
      </dgm:t>
    </dgm:pt>
    <dgm:pt modelId="{DB323847-9123-4DB1-B2F6-6626A7C28184}" type="pres">
      <dgm:prSet presAssocID="{2BFBB66E-4397-4CF7-8C15-FEBD590ACD29}" presName="compositeShape" presStyleCnt="0">
        <dgm:presLayoutVars>
          <dgm:chMax val="2"/>
          <dgm:dir/>
          <dgm:resizeHandles val="exact"/>
        </dgm:presLayoutVars>
      </dgm:prSet>
      <dgm:spPr/>
    </dgm:pt>
    <dgm:pt modelId="{C5E03CFC-ACA9-4295-AC01-0D79CEC07CA6}" type="pres">
      <dgm:prSet presAssocID="{E5D115A9-8F56-4F28-9022-8FB68BCBFA15}" presName="upArrow" presStyleLbl="node1" presStyleIdx="0" presStyleCnt="2"/>
      <dgm:spPr/>
    </dgm:pt>
    <dgm:pt modelId="{483A2C2B-446F-4652-B424-281F162B1A1F}" type="pres">
      <dgm:prSet presAssocID="{E5D115A9-8F56-4F28-9022-8FB68BCBFA15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CFDA139D-E9A4-4BA7-BC4C-CC9B5F18DA4D}" type="pres">
      <dgm:prSet presAssocID="{B874D243-3102-4B3A-8F77-5BBD35CECF47}" presName="downArrow" presStyleLbl="node1" presStyleIdx="1" presStyleCnt="2"/>
      <dgm:spPr/>
    </dgm:pt>
    <dgm:pt modelId="{54E837C0-57FA-481F-B07A-3E6C0770C8F1}" type="pres">
      <dgm:prSet presAssocID="{B874D243-3102-4B3A-8F77-5BBD35CECF47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8627DF39-6C65-4706-ADCD-9207C975A6C2}" type="presOf" srcId="{2BFBB66E-4397-4CF7-8C15-FEBD590ACD29}" destId="{DB323847-9123-4DB1-B2F6-6626A7C28184}" srcOrd="0" destOrd="0" presId="urn:microsoft.com/office/officeart/2005/8/layout/arrow4"/>
    <dgm:cxn modelId="{F446DA66-DD2B-4353-975E-9F5F39D5024D}" srcId="{2BFBB66E-4397-4CF7-8C15-FEBD590ACD29}" destId="{B874D243-3102-4B3A-8F77-5BBD35CECF47}" srcOrd="1" destOrd="0" parTransId="{3DF7E1A4-E6DE-4284-A0AF-A288F6B6570D}" sibTransId="{C6FB0701-96EF-4118-97D2-0DD1065BB5D0}"/>
    <dgm:cxn modelId="{C900AC78-5F1F-405D-8126-05949A59EC1D}" type="presOf" srcId="{E5D115A9-8F56-4F28-9022-8FB68BCBFA15}" destId="{483A2C2B-446F-4652-B424-281F162B1A1F}" srcOrd="0" destOrd="0" presId="urn:microsoft.com/office/officeart/2005/8/layout/arrow4"/>
    <dgm:cxn modelId="{9799F7F4-96E8-4024-934F-F27E9642945C}" srcId="{2BFBB66E-4397-4CF7-8C15-FEBD590ACD29}" destId="{E5D115A9-8F56-4F28-9022-8FB68BCBFA15}" srcOrd="0" destOrd="0" parTransId="{3457BD0C-A8A8-4B84-8707-CF9EC1F625A2}" sibTransId="{06E95D42-1CB0-433E-9934-D64D351E05A0}"/>
    <dgm:cxn modelId="{58E5F7FB-CE66-4B79-BE3F-39113E30D2C8}" type="presOf" srcId="{B874D243-3102-4B3A-8F77-5BBD35CECF47}" destId="{54E837C0-57FA-481F-B07A-3E6C0770C8F1}" srcOrd="0" destOrd="0" presId="urn:microsoft.com/office/officeart/2005/8/layout/arrow4"/>
    <dgm:cxn modelId="{E0F290A7-F809-490C-AECA-BBC099230E81}" type="presParOf" srcId="{DB323847-9123-4DB1-B2F6-6626A7C28184}" destId="{C5E03CFC-ACA9-4295-AC01-0D79CEC07CA6}" srcOrd="0" destOrd="0" presId="urn:microsoft.com/office/officeart/2005/8/layout/arrow4"/>
    <dgm:cxn modelId="{1E296077-CB76-4823-A0B8-5724DC1AB25F}" type="presParOf" srcId="{DB323847-9123-4DB1-B2F6-6626A7C28184}" destId="{483A2C2B-446F-4652-B424-281F162B1A1F}" srcOrd="1" destOrd="0" presId="urn:microsoft.com/office/officeart/2005/8/layout/arrow4"/>
    <dgm:cxn modelId="{399BA2E3-918D-4169-A4A2-A8310DB09A53}" type="presParOf" srcId="{DB323847-9123-4DB1-B2F6-6626A7C28184}" destId="{CFDA139D-E9A4-4BA7-BC4C-CC9B5F18DA4D}" srcOrd="2" destOrd="0" presId="urn:microsoft.com/office/officeart/2005/8/layout/arrow4"/>
    <dgm:cxn modelId="{272114DE-4823-47C1-AF97-F91763232295}" type="presParOf" srcId="{DB323847-9123-4DB1-B2F6-6626A7C28184}" destId="{54E837C0-57FA-481F-B07A-3E6C0770C8F1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712F9D-781B-4A72-B525-ADE1634ACF3B}" type="doc">
      <dgm:prSet loTypeId="urn:microsoft.com/office/officeart/2005/8/layout/radial5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7E65065B-730E-403D-97D9-5DDE7B78756A}">
      <dgm:prSet phldrT="[Text]"/>
      <dgm:spPr/>
      <dgm:t>
        <a:bodyPr/>
        <a:lstStyle/>
        <a:p>
          <a:r>
            <a:rPr lang="en-US" dirty="0"/>
            <a:t>Data users</a:t>
          </a:r>
          <a:endParaRPr lang="en-GB" dirty="0"/>
        </a:p>
      </dgm:t>
    </dgm:pt>
    <dgm:pt modelId="{23953ABA-C897-4D0B-8EC0-66827E75F66B}" type="parTrans" cxnId="{406590D3-9A5C-43F7-A3D8-9FAFF4E6DAD1}">
      <dgm:prSet/>
      <dgm:spPr/>
      <dgm:t>
        <a:bodyPr/>
        <a:lstStyle/>
        <a:p>
          <a:endParaRPr lang="en-GB"/>
        </a:p>
      </dgm:t>
    </dgm:pt>
    <dgm:pt modelId="{6373126F-CB67-4C21-932B-3E7CF137AE99}" type="sibTrans" cxnId="{406590D3-9A5C-43F7-A3D8-9FAFF4E6DAD1}">
      <dgm:prSet/>
      <dgm:spPr/>
      <dgm:t>
        <a:bodyPr/>
        <a:lstStyle/>
        <a:p>
          <a:endParaRPr lang="en-GB"/>
        </a:p>
      </dgm:t>
    </dgm:pt>
    <dgm:pt modelId="{0E4A7803-E262-43BC-9126-D74AE8ED081F}">
      <dgm:prSet phldrT="[Text]" custT="1"/>
      <dgm:spPr/>
      <dgm:t>
        <a:bodyPr/>
        <a:lstStyle/>
        <a:p>
          <a:r>
            <a:rPr lang="en-US" sz="1600" b="1" dirty="0">
              <a:solidFill>
                <a:schemeClr val="tx1"/>
              </a:solidFill>
            </a:rPr>
            <a:t>Government</a:t>
          </a:r>
          <a:endParaRPr lang="en-GB" sz="1600" b="1" dirty="0">
            <a:solidFill>
              <a:schemeClr val="tx1"/>
            </a:solidFill>
          </a:endParaRPr>
        </a:p>
      </dgm:t>
    </dgm:pt>
    <dgm:pt modelId="{67E21D5B-4D38-4F35-9C43-698E4099F5D0}" type="parTrans" cxnId="{F91FAC86-641F-4880-9EF8-8DF80EF979CD}">
      <dgm:prSet/>
      <dgm:spPr/>
      <dgm:t>
        <a:bodyPr/>
        <a:lstStyle/>
        <a:p>
          <a:endParaRPr lang="en-GB"/>
        </a:p>
      </dgm:t>
    </dgm:pt>
    <dgm:pt modelId="{66C376D5-2CB0-4319-AC92-D3C74E14B163}" type="sibTrans" cxnId="{F91FAC86-641F-4880-9EF8-8DF80EF979CD}">
      <dgm:prSet/>
      <dgm:spPr/>
      <dgm:t>
        <a:bodyPr/>
        <a:lstStyle/>
        <a:p>
          <a:endParaRPr lang="en-GB"/>
        </a:p>
      </dgm:t>
    </dgm:pt>
    <dgm:pt modelId="{0717245F-A005-42AD-AE52-455CBC60CE61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International organizations</a:t>
          </a:r>
          <a:endParaRPr lang="en-GB" b="1" dirty="0">
            <a:solidFill>
              <a:schemeClr val="tx1"/>
            </a:solidFill>
          </a:endParaRPr>
        </a:p>
      </dgm:t>
    </dgm:pt>
    <dgm:pt modelId="{B34570C7-7AEB-4224-954C-011807D2D97E}" type="parTrans" cxnId="{62C21CE5-3577-4830-BB47-3F3161587CD5}">
      <dgm:prSet/>
      <dgm:spPr/>
      <dgm:t>
        <a:bodyPr/>
        <a:lstStyle/>
        <a:p>
          <a:endParaRPr lang="en-GB"/>
        </a:p>
      </dgm:t>
    </dgm:pt>
    <dgm:pt modelId="{5C61D6E3-571C-41CE-A9D7-75F43CE00D1B}" type="sibTrans" cxnId="{62C21CE5-3577-4830-BB47-3F3161587CD5}">
      <dgm:prSet/>
      <dgm:spPr/>
      <dgm:t>
        <a:bodyPr/>
        <a:lstStyle/>
        <a:p>
          <a:endParaRPr lang="en-GB"/>
        </a:p>
      </dgm:t>
    </dgm:pt>
    <dgm:pt modelId="{1A2FDC8D-13BB-4E07-A135-6619F6DC274F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Business</a:t>
          </a:r>
          <a:endParaRPr lang="en-GB" b="1" dirty="0">
            <a:solidFill>
              <a:schemeClr val="tx1"/>
            </a:solidFill>
          </a:endParaRPr>
        </a:p>
      </dgm:t>
    </dgm:pt>
    <dgm:pt modelId="{6431E132-7BF7-4129-A667-A00B4C95B656}" type="parTrans" cxnId="{D3ED9F38-4CEE-426A-BA09-E076526C21F0}">
      <dgm:prSet/>
      <dgm:spPr/>
      <dgm:t>
        <a:bodyPr/>
        <a:lstStyle/>
        <a:p>
          <a:endParaRPr lang="en-GB"/>
        </a:p>
      </dgm:t>
    </dgm:pt>
    <dgm:pt modelId="{32F75569-3C16-45E2-9AD8-DC95803E6631}" type="sibTrans" cxnId="{D3ED9F38-4CEE-426A-BA09-E076526C21F0}">
      <dgm:prSet/>
      <dgm:spPr/>
      <dgm:t>
        <a:bodyPr/>
        <a:lstStyle/>
        <a:p>
          <a:endParaRPr lang="en-GB"/>
        </a:p>
      </dgm:t>
    </dgm:pt>
    <dgm:pt modelId="{8CB89EEA-9F07-4653-B6B6-CDD27DCA316A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Media</a:t>
          </a:r>
          <a:endParaRPr lang="en-GB" b="1" dirty="0">
            <a:solidFill>
              <a:schemeClr val="tx1"/>
            </a:solidFill>
          </a:endParaRPr>
        </a:p>
      </dgm:t>
    </dgm:pt>
    <dgm:pt modelId="{8208A589-9B6F-46A1-811B-E5898C4B329A}" type="parTrans" cxnId="{1A911813-40F3-4CBA-90AD-63E5771D72AB}">
      <dgm:prSet/>
      <dgm:spPr/>
      <dgm:t>
        <a:bodyPr/>
        <a:lstStyle/>
        <a:p>
          <a:endParaRPr lang="en-GB"/>
        </a:p>
      </dgm:t>
    </dgm:pt>
    <dgm:pt modelId="{8070F609-C8C7-4BB4-9DE2-FC8B2B62875C}" type="sibTrans" cxnId="{1A911813-40F3-4CBA-90AD-63E5771D72AB}">
      <dgm:prSet/>
      <dgm:spPr/>
      <dgm:t>
        <a:bodyPr/>
        <a:lstStyle/>
        <a:p>
          <a:endParaRPr lang="en-GB"/>
        </a:p>
      </dgm:t>
    </dgm:pt>
    <dgm:pt modelId="{20E6013E-67FB-4397-9104-62F7F8FB1C68}">
      <dgm:prSet phldrT="[Text]"/>
      <dgm:spPr/>
      <dgm:t>
        <a:bodyPr/>
        <a:lstStyle/>
        <a:p>
          <a:r>
            <a:rPr lang="en-US" b="1" dirty="0"/>
            <a:t>Academia</a:t>
          </a:r>
          <a:endParaRPr lang="en-GB" b="1" dirty="0"/>
        </a:p>
      </dgm:t>
    </dgm:pt>
    <dgm:pt modelId="{86E1C0B7-D75D-4061-A51A-038ABE16CB1B}" type="parTrans" cxnId="{C8EE8BFC-97E1-4738-87A1-16090EE01724}">
      <dgm:prSet/>
      <dgm:spPr/>
      <dgm:t>
        <a:bodyPr/>
        <a:lstStyle/>
        <a:p>
          <a:endParaRPr lang="en-GB"/>
        </a:p>
      </dgm:t>
    </dgm:pt>
    <dgm:pt modelId="{F8F21765-29A1-45A5-AEDA-975F4896FCE7}" type="sibTrans" cxnId="{C8EE8BFC-97E1-4738-87A1-16090EE01724}">
      <dgm:prSet/>
      <dgm:spPr/>
      <dgm:t>
        <a:bodyPr/>
        <a:lstStyle/>
        <a:p>
          <a:endParaRPr lang="en-GB"/>
        </a:p>
      </dgm:t>
    </dgm:pt>
    <dgm:pt modelId="{146FA588-7E24-49FE-9B66-D75E1658C40E}">
      <dgm:prSet phldrT="[Text]"/>
      <dgm:spPr/>
      <dgm:t>
        <a:bodyPr/>
        <a:lstStyle/>
        <a:p>
          <a:r>
            <a:rPr lang="en-US" b="1" dirty="0"/>
            <a:t>NGOs</a:t>
          </a:r>
          <a:endParaRPr lang="en-GB" b="1" dirty="0"/>
        </a:p>
      </dgm:t>
    </dgm:pt>
    <dgm:pt modelId="{DD3F2D69-6DD6-4B07-B89C-C3C7868030CB}" type="parTrans" cxnId="{FA04D942-35F9-4715-BA7B-3C53A8C36461}">
      <dgm:prSet/>
      <dgm:spPr/>
      <dgm:t>
        <a:bodyPr/>
        <a:lstStyle/>
        <a:p>
          <a:endParaRPr lang="en-GB"/>
        </a:p>
      </dgm:t>
    </dgm:pt>
    <dgm:pt modelId="{941D21D1-9677-418F-BF69-C70DC6C6B476}" type="sibTrans" cxnId="{FA04D942-35F9-4715-BA7B-3C53A8C36461}">
      <dgm:prSet/>
      <dgm:spPr/>
      <dgm:t>
        <a:bodyPr/>
        <a:lstStyle/>
        <a:p>
          <a:endParaRPr lang="en-GB"/>
        </a:p>
      </dgm:t>
    </dgm:pt>
    <dgm:pt modelId="{86353FD7-64E5-44CA-918D-AAF32FEDAEA5}">
      <dgm:prSet phldrT="[Text]"/>
      <dgm:spPr/>
      <dgm:t>
        <a:bodyPr/>
        <a:lstStyle/>
        <a:p>
          <a:r>
            <a:rPr lang="en-US" b="1" dirty="0"/>
            <a:t>The public at large</a:t>
          </a:r>
          <a:endParaRPr lang="en-GB" b="1" dirty="0"/>
        </a:p>
      </dgm:t>
    </dgm:pt>
    <dgm:pt modelId="{BFEBC5CF-0ADE-4396-9123-1136975149C3}" type="parTrans" cxnId="{0986BA3E-9EB0-4384-9A0B-A1A44293039B}">
      <dgm:prSet/>
      <dgm:spPr/>
      <dgm:t>
        <a:bodyPr/>
        <a:lstStyle/>
        <a:p>
          <a:endParaRPr lang="en-GB"/>
        </a:p>
      </dgm:t>
    </dgm:pt>
    <dgm:pt modelId="{F25DC600-6FB1-4FE0-9F82-2CD35A8DAD57}" type="sibTrans" cxnId="{0986BA3E-9EB0-4384-9A0B-A1A44293039B}">
      <dgm:prSet/>
      <dgm:spPr/>
      <dgm:t>
        <a:bodyPr/>
        <a:lstStyle/>
        <a:p>
          <a:endParaRPr lang="en-GB"/>
        </a:p>
      </dgm:t>
    </dgm:pt>
    <dgm:pt modelId="{E7CDE6DB-AF08-4309-8AF8-F807ECB087CF}" type="pres">
      <dgm:prSet presAssocID="{65712F9D-781B-4A72-B525-ADE1634ACF3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B9ECE24-3473-477E-B56A-C079D97B2A54}" type="pres">
      <dgm:prSet presAssocID="{7E65065B-730E-403D-97D9-5DDE7B78756A}" presName="centerShape" presStyleLbl="node0" presStyleIdx="0" presStyleCnt="1"/>
      <dgm:spPr/>
    </dgm:pt>
    <dgm:pt modelId="{FE55999C-9A93-4052-A8B3-C83494645839}" type="pres">
      <dgm:prSet presAssocID="{67E21D5B-4D38-4F35-9C43-698E4099F5D0}" presName="parTrans" presStyleLbl="sibTrans2D1" presStyleIdx="0" presStyleCnt="7"/>
      <dgm:spPr/>
    </dgm:pt>
    <dgm:pt modelId="{E4A8839F-8846-457C-9D73-B202C0510CC8}" type="pres">
      <dgm:prSet presAssocID="{67E21D5B-4D38-4F35-9C43-698E4099F5D0}" presName="connectorText" presStyleLbl="sibTrans2D1" presStyleIdx="0" presStyleCnt="7"/>
      <dgm:spPr/>
    </dgm:pt>
    <dgm:pt modelId="{EB4E26A6-AC2A-4B6C-9571-E39AC8BE5178}" type="pres">
      <dgm:prSet presAssocID="{0E4A7803-E262-43BC-9126-D74AE8ED081F}" presName="node" presStyleLbl="node1" presStyleIdx="0" presStyleCnt="7">
        <dgm:presLayoutVars>
          <dgm:bulletEnabled val="1"/>
        </dgm:presLayoutVars>
      </dgm:prSet>
      <dgm:spPr/>
    </dgm:pt>
    <dgm:pt modelId="{F60CE306-643E-4B3B-BCFE-8BD53C82ECD4}" type="pres">
      <dgm:prSet presAssocID="{B34570C7-7AEB-4224-954C-011807D2D97E}" presName="parTrans" presStyleLbl="sibTrans2D1" presStyleIdx="1" presStyleCnt="7"/>
      <dgm:spPr/>
    </dgm:pt>
    <dgm:pt modelId="{3646208D-055D-428D-8D53-7E14DB9C8F78}" type="pres">
      <dgm:prSet presAssocID="{B34570C7-7AEB-4224-954C-011807D2D97E}" presName="connectorText" presStyleLbl="sibTrans2D1" presStyleIdx="1" presStyleCnt="7"/>
      <dgm:spPr/>
    </dgm:pt>
    <dgm:pt modelId="{B93129BE-18A5-45DE-9BC7-A8E4ED535E34}" type="pres">
      <dgm:prSet presAssocID="{0717245F-A005-42AD-AE52-455CBC60CE61}" presName="node" presStyleLbl="node1" presStyleIdx="1" presStyleCnt="7">
        <dgm:presLayoutVars>
          <dgm:bulletEnabled val="1"/>
        </dgm:presLayoutVars>
      </dgm:prSet>
      <dgm:spPr/>
    </dgm:pt>
    <dgm:pt modelId="{7EBA28E4-9B88-4B97-A300-CD72C7493E75}" type="pres">
      <dgm:prSet presAssocID="{6431E132-7BF7-4129-A667-A00B4C95B656}" presName="parTrans" presStyleLbl="sibTrans2D1" presStyleIdx="2" presStyleCnt="7"/>
      <dgm:spPr/>
    </dgm:pt>
    <dgm:pt modelId="{A12E8742-EF9E-413B-81C2-D56A2A304F9C}" type="pres">
      <dgm:prSet presAssocID="{6431E132-7BF7-4129-A667-A00B4C95B656}" presName="connectorText" presStyleLbl="sibTrans2D1" presStyleIdx="2" presStyleCnt="7"/>
      <dgm:spPr/>
    </dgm:pt>
    <dgm:pt modelId="{78015B18-4C36-415F-A64F-C21E3BEC1B6B}" type="pres">
      <dgm:prSet presAssocID="{1A2FDC8D-13BB-4E07-A135-6619F6DC274F}" presName="node" presStyleLbl="node1" presStyleIdx="2" presStyleCnt="7">
        <dgm:presLayoutVars>
          <dgm:bulletEnabled val="1"/>
        </dgm:presLayoutVars>
      </dgm:prSet>
      <dgm:spPr/>
    </dgm:pt>
    <dgm:pt modelId="{3B9378C4-712F-4B3D-AF91-49088A1E69FD}" type="pres">
      <dgm:prSet presAssocID="{8208A589-9B6F-46A1-811B-E5898C4B329A}" presName="parTrans" presStyleLbl="sibTrans2D1" presStyleIdx="3" presStyleCnt="7"/>
      <dgm:spPr/>
    </dgm:pt>
    <dgm:pt modelId="{E2B1D863-EB12-4D59-83A7-54F1AAD0694F}" type="pres">
      <dgm:prSet presAssocID="{8208A589-9B6F-46A1-811B-E5898C4B329A}" presName="connectorText" presStyleLbl="sibTrans2D1" presStyleIdx="3" presStyleCnt="7"/>
      <dgm:spPr/>
    </dgm:pt>
    <dgm:pt modelId="{A8BCC9F0-0C76-4AE4-9FB8-B4C35CBF3ECD}" type="pres">
      <dgm:prSet presAssocID="{8CB89EEA-9F07-4653-B6B6-CDD27DCA316A}" presName="node" presStyleLbl="node1" presStyleIdx="3" presStyleCnt="7">
        <dgm:presLayoutVars>
          <dgm:bulletEnabled val="1"/>
        </dgm:presLayoutVars>
      </dgm:prSet>
      <dgm:spPr/>
    </dgm:pt>
    <dgm:pt modelId="{3C8CF3C3-33D5-4C77-803E-8D7756544C4B}" type="pres">
      <dgm:prSet presAssocID="{86E1C0B7-D75D-4061-A51A-038ABE16CB1B}" presName="parTrans" presStyleLbl="sibTrans2D1" presStyleIdx="4" presStyleCnt="7"/>
      <dgm:spPr/>
    </dgm:pt>
    <dgm:pt modelId="{FA87CFBA-DCB5-4EE3-9A5B-F292D4309298}" type="pres">
      <dgm:prSet presAssocID="{86E1C0B7-D75D-4061-A51A-038ABE16CB1B}" presName="connectorText" presStyleLbl="sibTrans2D1" presStyleIdx="4" presStyleCnt="7"/>
      <dgm:spPr/>
    </dgm:pt>
    <dgm:pt modelId="{F4EB2DD0-C084-4DF9-B1E8-C4F393679981}" type="pres">
      <dgm:prSet presAssocID="{20E6013E-67FB-4397-9104-62F7F8FB1C68}" presName="node" presStyleLbl="node1" presStyleIdx="4" presStyleCnt="7">
        <dgm:presLayoutVars>
          <dgm:bulletEnabled val="1"/>
        </dgm:presLayoutVars>
      </dgm:prSet>
      <dgm:spPr/>
    </dgm:pt>
    <dgm:pt modelId="{5B59A18C-05B9-48F6-A195-111B63E97ECA}" type="pres">
      <dgm:prSet presAssocID="{DD3F2D69-6DD6-4B07-B89C-C3C7868030CB}" presName="parTrans" presStyleLbl="sibTrans2D1" presStyleIdx="5" presStyleCnt="7"/>
      <dgm:spPr/>
    </dgm:pt>
    <dgm:pt modelId="{7AC50617-82DB-445E-B488-AB1D09F64C7B}" type="pres">
      <dgm:prSet presAssocID="{DD3F2D69-6DD6-4B07-B89C-C3C7868030CB}" presName="connectorText" presStyleLbl="sibTrans2D1" presStyleIdx="5" presStyleCnt="7"/>
      <dgm:spPr/>
    </dgm:pt>
    <dgm:pt modelId="{37F143EC-EE78-4357-A4EA-D97D62F370A0}" type="pres">
      <dgm:prSet presAssocID="{146FA588-7E24-49FE-9B66-D75E1658C40E}" presName="node" presStyleLbl="node1" presStyleIdx="5" presStyleCnt="7">
        <dgm:presLayoutVars>
          <dgm:bulletEnabled val="1"/>
        </dgm:presLayoutVars>
      </dgm:prSet>
      <dgm:spPr/>
    </dgm:pt>
    <dgm:pt modelId="{664C64D4-2A92-4128-9378-2406A313A706}" type="pres">
      <dgm:prSet presAssocID="{BFEBC5CF-0ADE-4396-9123-1136975149C3}" presName="parTrans" presStyleLbl="sibTrans2D1" presStyleIdx="6" presStyleCnt="7"/>
      <dgm:spPr/>
    </dgm:pt>
    <dgm:pt modelId="{F9DBF351-07BA-4DAB-AFC8-B457257DBB4C}" type="pres">
      <dgm:prSet presAssocID="{BFEBC5CF-0ADE-4396-9123-1136975149C3}" presName="connectorText" presStyleLbl="sibTrans2D1" presStyleIdx="6" presStyleCnt="7"/>
      <dgm:spPr/>
    </dgm:pt>
    <dgm:pt modelId="{8D177B6F-1B5B-42E0-8C5B-96BCC7DF8D42}" type="pres">
      <dgm:prSet presAssocID="{86353FD7-64E5-44CA-918D-AAF32FEDAEA5}" presName="node" presStyleLbl="node1" presStyleIdx="6" presStyleCnt="7">
        <dgm:presLayoutVars>
          <dgm:bulletEnabled val="1"/>
        </dgm:presLayoutVars>
      </dgm:prSet>
      <dgm:spPr/>
    </dgm:pt>
  </dgm:ptLst>
  <dgm:cxnLst>
    <dgm:cxn modelId="{40F48408-E5A0-4A6A-8A80-AD3FD58E589E}" type="presOf" srcId="{0717245F-A005-42AD-AE52-455CBC60CE61}" destId="{B93129BE-18A5-45DE-9BC7-A8E4ED535E34}" srcOrd="0" destOrd="0" presId="urn:microsoft.com/office/officeart/2005/8/layout/radial5"/>
    <dgm:cxn modelId="{1A911813-40F3-4CBA-90AD-63E5771D72AB}" srcId="{7E65065B-730E-403D-97D9-5DDE7B78756A}" destId="{8CB89EEA-9F07-4653-B6B6-CDD27DCA316A}" srcOrd="3" destOrd="0" parTransId="{8208A589-9B6F-46A1-811B-E5898C4B329A}" sibTransId="{8070F609-C8C7-4BB4-9DE2-FC8B2B62875C}"/>
    <dgm:cxn modelId="{BE203C28-88B5-4785-AFA5-4888F9AE2F65}" type="presOf" srcId="{86E1C0B7-D75D-4061-A51A-038ABE16CB1B}" destId="{3C8CF3C3-33D5-4C77-803E-8D7756544C4B}" srcOrd="0" destOrd="0" presId="urn:microsoft.com/office/officeart/2005/8/layout/radial5"/>
    <dgm:cxn modelId="{07A49F2D-B99B-4073-B626-AB0970447FBE}" type="presOf" srcId="{86353FD7-64E5-44CA-918D-AAF32FEDAEA5}" destId="{8D177B6F-1B5B-42E0-8C5B-96BCC7DF8D42}" srcOrd="0" destOrd="0" presId="urn:microsoft.com/office/officeart/2005/8/layout/radial5"/>
    <dgm:cxn modelId="{D3ED9F38-4CEE-426A-BA09-E076526C21F0}" srcId="{7E65065B-730E-403D-97D9-5DDE7B78756A}" destId="{1A2FDC8D-13BB-4E07-A135-6619F6DC274F}" srcOrd="2" destOrd="0" parTransId="{6431E132-7BF7-4129-A667-A00B4C95B656}" sibTransId="{32F75569-3C16-45E2-9AD8-DC95803E6631}"/>
    <dgm:cxn modelId="{0986BA3E-9EB0-4384-9A0B-A1A44293039B}" srcId="{7E65065B-730E-403D-97D9-5DDE7B78756A}" destId="{86353FD7-64E5-44CA-918D-AAF32FEDAEA5}" srcOrd="6" destOrd="0" parTransId="{BFEBC5CF-0ADE-4396-9123-1136975149C3}" sibTransId="{F25DC600-6FB1-4FE0-9F82-2CD35A8DAD57}"/>
    <dgm:cxn modelId="{47F6E73F-9220-46BB-B743-DCB50FFA9588}" type="presOf" srcId="{8208A589-9B6F-46A1-811B-E5898C4B329A}" destId="{3B9378C4-712F-4B3D-AF91-49088A1E69FD}" srcOrd="0" destOrd="0" presId="urn:microsoft.com/office/officeart/2005/8/layout/radial5"/>
    <dgm:cxn modelId="{67299440-5773-4F14-A09D-9174541C1A99}" type="presOf" srcId="{8208A589-9B6F-46A1-811B-E5898C4B329A}" destId="{E2B1D863-EB12-4D59-83A7-54F1AAD0694F}" srcOrd="1" destOrd="0" presId="urn:microsoft.com/office/officeart/2005/8/layout/radial5"/>
    <dgm:cxn modelId="{D3258441-F8C0-46A7-8E2B-92E46239265F}" type="presOf" srcId="{0E4A7803-E262-43BC-9126-D74AE8ED081F}" destId="{EB4E26A6-AC2A-4B6C-9571-E39AC8BE5178}" srcOrd="0" destOrd="0" presId="urn:microsoft.com/office/officeart/2005/8/layout/radial5"/>
    <dgm:cxn modelId="{FA04D942-35F9-4715-BA7B-3C53A8C36461}" srcId="{7E65065B-730E-403D-97D9-5DDE7B78756A}" destId="{146FA588-7E24-49FE-9B66-D75E1658C40E}" srcOrd="5" destOrd="0" parTransId="{DD3F2D69-6DD6-4B07-B89C-C3C7868030CB}" sibTransId="{941D21D1-9677-418F-BF69-C70DC6C6B476}"/>
    <dgm:cxn modelId="{494EFE62-122C-4D23-8658-DBA25207C780}" type="presOf" srcId="{B34570C7-7AEB-4224-954C-011807D2D97E}" destId="{3646208D-055D-428D-8D53-7E14DB9C8F78}" srcOrd="1" destOrd="0" presId="urn:microsoft.com/office/officeart/2005/8/layout/radial5"/>
    <dgm:cxn modelId="{8CF74963-8B0F-4AA0-89D3-917C74A6A1DF}" type="presOf" srcId="{65712F9D-781B-4A72-B525-ADE1634ACF3B}" destId="{E7CDE6DB-AF08-4309-8AF8-F807ECB087CF}" srcOrd="0" destOrd="0" presId="urn:microsoft.com/office/officeart/2005/8/layout/radial5"/>
    <dgm:cxn modelId="{E891C46A-DAE2-4A63-88FA-3BAD0267D46C}" type="presOf" srcId="{7E65065B-730E-403D-97D9-5DDE7B78756A}" destId="{3B9ECE24-3473-477E-B56A-C079D97B2A54}" srcOrd="0" destOrd="0" presId="urn:microsoft.com/office/officeart/2005/8/layout/radial5"/>
    <dgm:cxn modelId="{F91FAC86-641F-4880-9EF8-8DF80EF979CD}" srcId="{7E65065B-730E-403D-97D9-5DDE7B78756A}" destId="{0E4A7803-E262-43BC-9126-D74AE8ED081F}" srcOrd="0" destOrd="0" parTransId="{67E21D5B-4D38-4F35-9C43-698E4099F5D0}" sibTransId="{66C376D5-2CB0-4319-AC92-D3C74E14B163}"/>
    <dgm:cxn modelId="{4480BD89-E524-4980-9192-83C321BE43D6}" type="presOf" srcId="{B34570C7-7AEB-4224-954C-011807D2D97E}" destId="{F60CE306-643E-4B3B-BCFE-8BD53C82ECD4}" srcOrd="0" destOrd="0" presId="urn:microsoft.com/office/officeart/2005/8/layout/radial5"/>
    <dgm:cxn modelId="{AF947C8B-8840-46E5-B963-9533B444338D}" type="presOf" srcId="{86E1C0B7-D75D-4061-A51A-038ABE16CB1B}" destId="{FA87CFBA-DCB5-4EE3-9A5B-F292D4309298}" srcOrd="1" destOrd="0" presId="urn:microsoft.com/office/officeart/2005/8/layout/radial5"/>
    <dgm:cxn modelId="{2FC5928B-12F1-487F-BA24-D05DE8E15204}" type="presOf" srcId="{67E21D5B-4D38-4F35-9C43-698E4099F5D0}" destId="{E4A8839F-8846-457C-9D73-B202C0510CC8}" srcOrd="1" destOrd="0" presId="urn:microsoft.com/office/officeart/2005/8/layout/radial5"/>
    <dgm:cxn modelId="{EF929C95-9CC9-42B3-B607-3790C039BA69}" type="presOf" srcId="{6431E132-7BF7-4129-A667-A00B4C95B656}" destId="{7EBA28E4-9B88-4B97-A300-CD72C7493E75}" srcOrd="0" destOrd="0" presId="urn:microsoft.com/office/officeart/2005/8/layout/radial5"/>
    <dgm:cxn modelId="{F702289A-FDB3-4C25-A849-59553BE5E78F}" type="presOf" srcId="{BFEBC5CF-0ADE-4396-9123-1136975149C3}" destId="{664C64D4-2A92-4128-9378-2406A313A706}" srcOrd="0" destOrd="0" presId="urn:microsoft.com/office/officeart/2005/8/layout/radial5"/>
    <dgm:cxn modelId="{A3961FC8-BF5B-477E-A74E-DD98889DF3D4}" type="presOf" srcId="{20E6013E-67FB-4397-9104-62F7F8FB1C68}" destId="{F4EB2DD0-C084-4DF9-B1E8-C4F393679981}" srcOrd="0" destOrd="0" presId="urn:microsoft.com/office/officeart/2005/8/layout/radial5"/>
    <dgm:cxn modelId="{6A4A59D1-0226-481B-B972-3C59C629F351}" type="presOf" srcId="{67E21D5B-4D38-4F35-9C43-698E4099F5D0}" destId="{FE55999C-9A93-4052-A8B3-C83494645839}" srcOrd="0" destOrd="0" presId="urn:microsoft.com/office/officeart/2005/8/layout/radial5"/>
    <dgm:cxn modelId="{406590D3-9A5C-43F7-A3D8-9FAFF4E6DAD1}" srcId="{65712F9D-781B-4A72-B525-ADE1634ACF3B}" destId="{7E65065B-730E-403D-97D9-5DDE7B78756A}" srcOrd="0" destOrd="0" parTransId="{23953ABA-C897-4D0B-8EC0-66827E75F66B}" sibTransId="{6373126F-CB67-4C21-932B-3E7CF137AE99}"/>
    <dgm:cxn modelId="{2EF92AD6-CE15-4E34-B5CA-125B9202BB94}" type="presOf" srcId="{DD3F2D69-6DD6-4B07-B89C-C3C7868030CB}" destId="{5B59A18C-05B9-48F6-A195-111B63E97ECA}" srcOrd="0" destOrd="0" presId="urn:microsoft.com/office/officeart/2005/8/layout/radial5"/>
    <dgm:cxn modelId="{38067BD6-5242-4C3C-BDEC-9EB9252376BF}" type="presOf" srcId="{146FA588-7E24-49FE-9B66-D75E1658C40E}" destId="{37F143EC-EE78-4357-A4EA-D97D62F370A0}" srcOrd="0" destOrd="0" presId="urn:microsoft.com/office/officeart/2005/8/layout/radial5"/>
    <dgm:cxn modelId="{8634CAD9-DE8C-4AAB-8146-EB64E98D0DA2}" type="presOf" srcId="{6431E132-7BF7-4129-A667-A00B4C95B656}" destId="{A12E8742-EF9E-413B-81C2-D56A2A304F9C}" srcOrd="1" destOrd="0" presId="urn:microsoft.com/office/officeart/2005/8/layout/radial5"/>
    <dgm:cxn modelId="{5FF1DDDA-988A-4F60-A318-5F399E039C01}" type="presOf" srcId="{DD3F2D69-6DD6-4B07-B89C-C3C7868030CB}" destId="{7AC50617-82DB-445E-B488-AB1D09F64C7B}" srcOrd="1" destOrd="0" presId="urn:microsoft.com/office/officeart/2005/8/layout/radial5"/>
    <dgm:cxn modelId="{6693C7E4-C611-46FE-9DE9-D0EB464EBB17}" type="presOf" srcId="{8CB89EEA-9F07-4653-B6B6-CDD27DCA316A}" destId="{A8BCC9F0-0C76-4AE4-9FB8-B4C35CBF3ECD}" srcOrd="0" destOrd="0" presId="urn:microsoft.com/office/officeart/2005/8/layout/radial5"/>
    <dgm:cxn modelId="{62C21CE5-3577-4830-BB47-3F3161587CD5}" srcId="{7E65065B-730E-403D-97D9-5DDE7B78756A}" destId="{0717245F-A005-42AD-AE52-455CBC60CE61}" srcOrd="1" destOrd="0" parTransId="{B34570C7-7AEB-4224-954C-011807D2D97E}" sibTransId="{5C61D6E3-571C-41CE-A9D7-75F43CE00D1B}"/>
    <dgm:cxn modelId="{BEAF27E7-FEF2-4112-BAD9-677672B8811D}" type="presOf" srcId="{BFEBC5CF-0ADE-4396-9123-1136975149C3}" destId="{F9DBF351-07BA-4DAB-AFC8-B457257DBB4C}" srcOrd="1" destOrd="0" presId="urn:microsoft.com/office/officeart/2005/8/layout/radial5"/>
    <dgm:cxn modelId="{C8EE8BFC-97E1-4738-87A1-16090EE01724}" srcId="{7E65065B-730E-403D-97D9-5DDE7B78756A}" destId="{20E6013E-67FB-4397-9104-62F7F8FB1C68}" srcOrd="4" destOrd="0" parTransId="{86E1C0B7-D75D-4061-A51A-038ABE16CB1B}" sibTransId="{F8F21765-29A1-45A5-AEDA-975F4896FCE7}"/>
    <dgm:cxn modelId="{B24DDFFF-D250-4EA4-AB79-E22B938FDB7E}" type="presOf" srcId="{1A2FDC8D-13BB-4E07-A135-6619F6DC274F}" destId="{78015B18-4C36-415F-A64F-C21E3BEC1B6B}" srcOrd="0" destOrd="0" presId="urn:microsoft.com/office/officeart/2005/8/layout/radial5"/>
    <dgm:cxn modelId="{B7933D90-3983-4EB3-B223-01E67B2D6B63}" type="presParOf" srcId="{E7CDE6DB-AF08-4309-8AF8-F807ECB087CF}" destId="{3B9ECE24-3473-477E-B56A-C079D97B2A54}" srcOrd="0" destOrd="0" presId="urn:microsoft.com/office/officeart/2005/8/layout/radial5"/>
    <dgm:cxn modelId="{F469ECFE-3D07-46AD-B2C5-9A91DAD98FD7}" type="presParOf" srcId="{E7CDE6DB-AF08-4309-8AF8-F807ECB087CF}" destId="{FE55999C-9A93-4052-A8B3-C83494645839}" srcOrd="1" destOrd="0" presId="urn:microsoft.com/office/officeart/2005/8/layout/radial5"/>
    <dgm:cxn modelId="{C3E4AC32-4871-4A66-93CA-125BB371F15A}" type="presParOf" srcId="{FE55999C-9A93-4052-A8B3-C83494645839}" destId="{E4A8839F-8846-457C-9D73-B202C0510CC8}" srcOrd="0" destOrd="0" presId="urn:microsoft.com/office/officeart/2005/8/layout/radial5"/>
    <dgm:cxn modelId="{529D07A2-48A0-40E1-A6E9-9141F91F4029}" type="presParOf" srcId="{E7CDE6DB-AF08-4309-8AF8-F807ECB087CF}" destId="{EB4E26A6-AC2A-4B6C-9571-E39AC8BE5178}" srcOrd="2" destOrd="0" presId="urn:microsoft.com/office/officeart/2005/8/layout/radial5"/>
    <dgm:cxn modelId="{C689F0DB-A029-48B4-8E88-7B3A8FB3CBBA}" type="presParOf" srcId="{E7CDE6DB-AF08-4309-8AF8-F807ECB087CF}" destId="{F60CE306-643E-4B3B-BCFE-8BD53C82ECD4}" srcOrd="3" destOrd="0" presId="urn:microsoft.com/office/officeart/2005/8/layout/radial5"/>
    <dgm:cxn modelId="{3C63509A-7D32-4125-89A2-191D2981C52F}" type="presParOf" srcId="{F60CE306-643E-4B3B-BCFE-8BD53C82ECD4}" destId="{3646208D-055D-428D-8D53-7E14DB9C8F78}" srcOrd="0" destOrd="0" presId="urn:microsoft.com/office/officeart/2005/8/layout/radial5"/>
    <dgm:cxn modelId="{F5A46CFD-ADBC-44D0-8EB9-8F40BA3DCD6D}" type="presParOf" srcId="{E7CDE6DB-AF08-4309-8AF8-F807ECB087CF}" destId="{B93129BE-18A5-45DE-9BC7-A8E4ED535E34}" srcOrd="4" destOrd="0" presId="urn:microsoft.com/office/officeart/2005/8/layout/radial5"/>
    <dgm:cxn modelId="{BB3291BB-91AE-41A5-A017-27B351E64A7B}" type="presParOf" srcId="{E7CDE6DB-AF08-4309-8AF8-F807ECB087CF}" destId="{7EBA28E4-9B88-4B97-A300-CD72C7493E75}" srcOrd="5" destOrd="0" presId="urn:microsoft.com/office/officeart/2005/8/layout/radial5"/>
    <dgm:cxn modelId="{1FCECDBB-E72D-4E71-AF6C-6CE6BAEC70AF}" type="presParOf" srcId="{7EBA28E4-9B88-4B97-A300-CD72C7493E75}" destId="{A12E8742-EF9E-413B-81C2-D56A2A304F9C}" srcOrd="0" destOrd="0" presId="urn:microsoft.com/office/officeart/2005/8/layout/radial5"/>
    <dgm:cxn modelId="{BF724D95-76B7-469D-A0FF-D0AD18AB4263}" type="presParOf" srcId="{E7CDE6DB-AF08-4309-8AF8-F807ECB087CF}" destId="{78015B18-4C36-415F-A64F-C21E3BEC1B6B}" srcOrd="6" destOrd="0" presId="urn:microsoft.com/office/officeart/2005/8/layout/radial5"/>
    <dgm:cxn modelId="{B5CBBFF2-5515-4B43-B0A3-31CE7AB6DCCA}" type="presParOf" srcId="{E7CDE6DB-AF08-4309-8AF8-F807ECB087CF}" destId="{3B9378C4-712F-4B3D-AF91-49088A1E69FD}" srcOrd="7" destOrd="0" presId="urn:microsoft.com/office/officeart/2005/8/layout/radial5"/>
    <dgm:cxn modelId="{C2B377B5-3422-4F9E-80E8-75CC5B83A517}" type="presParOf" srcId="{3B9378C4-712F-4B3D-AF91-49088A1E69FD}" destId="{E2B1D863-EB12-4D59-83A7-54F1AAD0694F}" srcOrd="0" destOrd="0" presId="urn:microsoft.com/office/officeart/2005/8/layout/radial5"/>
    <dgm:cxn modelId="{0A240DE8-33AA-4E0E-A3BB-1CD3C6792998}" type="presParOf" srcId="{E7CDE6DB-AF08-4309-8AF8-F807ECB087CF}" destId="{A8BCC9F0-0C76-4AE4-9FB8-B4C35CBF3ECD}" srcOrd="8" destOrd="0" presId="urn:microsoft.com/office/officeart/2005/8/layout/radial5"/>
    <dgm:cxn modelId="{0DD3C6BC-3ACF-4BC2-AB69-AFA4B450EC3C}" type="presParOf" srcId="{E7CDE6DB-AF08-4309-8AF8-F807ECB087CF}" destId="{3C8CF3C3-33D5-4C77-803E-8D7756544C4B}" srcOrd="9" destOrd="0" presId="urn:microsoft.com/office/officeart/2005/8/layout/radial5"/>
    <dgm:cxn modelId="{C3BBECB0-1A81-442D-A479-653287CBDE38}" type="presParOf" srcId="{3C8CF3C3-33D5-4C77-803E-8D7756544C4B}" destId="{FA87CFBA-DCB5-4EE3-9A5B-F292D4309298}" srcOrd="0" destOrd="0" presId="urn:microsoft.com/office/officeart/2005/8/layout/radial5"/>
    <dgm:cxn modelId="{D1C4E0C7-2AF4-40DE-A730-51513C44D238}" type="presParOf" srcId="{E7CDE6DB-AF08-4309-8AF8-F807ECB087CF}" destId="{F4EB2DD0-C084-4DF9-B1E8-C4F393679981}" srcOrd="10" destOrd="0" presId="urn:microsoft.com/office/officeart/2005/8/layout/radial5"/>
    <dgm:cxn modelId="{826A62EF-FA31-4592-ABC5-BEE5257FAB29}" type="presParOf" srcId="{E7CDE6DB-AF08-4309-8AF8-F807ECB087CF}" destId="{5B59A18C-05B9-48F6-A195-111B63E97ECA}" srcOrd="11" destOrd="0" presId="urn:microsoft.com/office/officeart/2005/8/layout/radial5"/>
    <dgm:cxn modelId="{AA952E5F-A78F-41FC-B67B-C1FC2AB95D13}" type="presParOf" srcId="{5B59A18C-05B9-48F6-A195-111B63E97ECA}" destId="{7AC50617-82DB-445E-B488-AB1D09F64C7B}" srcOrd="0" destOrd="0" presId="urn:microsoft.com/office/officeart/2005/8/layout/radial5"/>
    <dgm:cxn modelId="{70F3DEAD-1389-4766-B025-29BD45E7FF97}" type="presParOf" srcId="{E7CDE6DB-AF08-4309-8AF8-F807ECB087CF}" destId="{37F143EC-EE78-4357-A4EA-D97D62F370A0}" srcOrd="12" destOrd="0" presId="urn:microsoft.com/office/officeart/2005/8/layout/radial5"/>
    <dgm:cxn modelId="{8F41523C-F705-49A8-A267-C1B0C51F2055}" type="presParOf" srcId="{E7CDE6DB-AF08-4309-8AF8-F807ECB087CF}" destId="{664C64D4-2A92-4128-9378-2406A313A706}" srcOrd="13" destOrd="0" presId="urn:microsoft.com/office/officeart/2005/8/layout/radial5"/>
    <dgm:cxn modelId="{2806FAEC-9D98-449F-8071-56EC8652D94C}" type="presParOf" srcId="{664C64D4-2A92-4128-9378-2406A313A706}" destId="{F9DBF351-07BA-4DAB-AFC8-B457257DBB4C}" srcOrd="0" destOrd="0" presId="urn:microsoft.com/office/officeart/2005/8/layout/radial5"/>
    <dgm:cxn modelId="{379D1F23-2689-497B-BAD5-B1BC95BBBD9E}" type="presParOf" srcId="{E7CDE6DB-AF08-4309-8AF8-F807ECB087CF}" destId="{8D177B6F-1B5B-42E0-8C5B-96BCC7DF8D42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133B1-36F0-4278-9E0E-3C9841E3E0E1}">
      <dsp:nvSpPr>
        <dsp:cNvPr id="0" name=""/>
        <dsp:cNvSpPr/>
      </dsp:nvSpPr>
      <dsp:spPr>
        <a:xfrm>
          <a:off x="3930649" y="1525794"/>
          <a:ext cx="1466849" cy="698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726"/>
              </a:lnTo>
              <a:lnTo>
                <a:pt x="1466849" y="475726"/>
              </a:lnTo>
              <a:lnTo>
                <a:pt x="1466849" y="69808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0729E-775E-4E3E-B4A4-03D32451076D}">
      <dsp:nvSpPr>
        <dsp:cNvPr id="0" name=""/>
        <dsp:cNvSpPr/>
      </dsp:nvSpPr>
      <dsp:spPr>
        <a:xfrm>
          <a:off x="2463800" y="1525794"/>
          <a:ext cx="1466849" cy="698087"/>
        </a:xfrm>
        <a:custGeom>
          <a:avLst/>
          <a:gdLst/>
          <a:ahLst/>
          <a:cxnLst/>
          <a:rect l="0" t="0" r="0" b="0"/>
          <a:pathLst>
            <a:path>
              <a:moveTo>
                <a:pt x="1466849" y="0"/>
              </a:moveTo>
              <a:lnTo>
                <a:pt x="1466849" y="475726"/>
              </a:lnTo>
              <a:lnTo>
                <a:pt x="0" y="475726"/>
              </a:lnTo>
              <a:lnTo>
                <a:pt x="0" y="69808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B8824-B90D-4237-BF4C-8FA31F91D0A8}">
      <dsp:nvSpPr>
        <dsp:cNvPr id="0" name=""/>
        <dsp:cNvSpPr/>
      </dsp:nvSpPr>
      <dsp:spPr>
        <a:xfrm>
          <a:off x="2730500" y="1603"/>
          <a:ext cx="2400299" cy="15241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F80A5-4204-4C12-87DB-AA609090153B}">
      <dsp:nvSpPr>
        <dsp:cNvPr id="0" name=""/>
        <dsp:cNvSpPr/>
      </dsp:nvSpPr>
      <dsp:spPr>
        <a:xfrm>
          <a:off x="2997200" y="254968"/>
          <a:ext cx="2400299" cy="1524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National statistical system (NSS)</a:t>
          </a:r>
          <a:endParaRPr lang="en-GB" sz="2200" kern="1200" dirty="0"/>
        </a:p>
      </dsp:txBody>
      <dsp:txXfrm>
        <a:off x="3041842" y="299610"/>
        <a:ext cx="2311015" cy="1434906"/>
      </dsp:txXfrm>
    </dsp:sp>
    <dsp:sp modelId="{09B76AEC-2AE8-4D03-8A3A-5876E58231F2}">
      <dsp:nvSpPr>
        <dsp:cNvPr id="0" name=""/>
        <dsp:cNvSpPr/>
      </dsp:nvSpPr>
      <dsp:spPr>
        <a:xfrm>
          <a:off x="1263650" y="2223881"/>
          <a:ext cx="2400299" cy="15241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7303AA-678D-4455-9DF1-4B6698C16489}">
      <dsp:nvSpPr>
        <dsp:cNvPr id="0" name=""/>
        <dsp:cNvSpPr/>
      </dsp:nvSpPr>
      <dsp:spPr>
        <a:xfrm>
          <a:off x="1530350" y="2477246"/>
          <a:ext cx="2400299" cy="1524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National statistical office (NSO), as a core producer</a:t>
          </a:r>
          <a:endParaRPr lang="en-GB" sz="2200" kern="1200" dirty="0"/>
        </a:p>
      </dsp:txBody>
      <dsp:txXfrm>
        <a:off x="1574992" y="2521888"/>
        <a:ext cx="2311015" cy="1434906"/>
      </dsp:txXfrm>
    </dsp:sp>
    <dsp:sp modelId="{94039085-4660-4BE1-9783-D04CDA81957D}">
      <dsp:nvSpPr>
        <dsp:cNvPr id="0" name=""/>
        <dsp:cNvSpPr/>
      </dsp:nvSpPr>
      <dsp:spPr>
        <a:xfrm>
          <a:off x="4197349" y="2223881"/>
          <a:ext cx="2400299" cy="15241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E9868-47B8-441F-B4D8-B468277B5283}">
      <dsp:nvSpPr>
        <dsp:cNvPr id="0" name=""/>
        <dsp:cNvSpPr/>
      </dsp:nvSpPr>
      <dsp:spPr>
        <a:xfrm>
          <a:off x="4464050" y="2477246"/>
          <a:ext cx="2400299" cy="1524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All other producers of official statistics in the country</a:t>
          </a:r>
          <a:endParaRPr lang="en-GB" sz="2200" kern="1200" dirty="0"/>
        </a:p>
      </dsp:txBody>
      <dsp:txXfrm>
        <a:off x="4508692" y="2521888"/>
        <a:ext cx="2311015" cy="1434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03CFC-ACA9-4295-AC01-0D79CEC07CA6}">
      <dsp:nvSpPr>
        <dsp:cNvPr id="0" name=""/>
        <dsp:cNvSpPr/>
      </dsp:nvSpPr>
      <dsp:spPr>
        <a:xfrm>
          <a:off x="3591" y="0"/>
          <a:ext cx="2154922" cy="2090409"/>
        </a:xfrm>
        <a:prstGeom prst="up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A2C2B-446F-4652-B424-281F162B1A1F}">
      <dsp:nvSpPr>
        <dsp:cNvPr id="0" name=""/>
        <dsp:cNvSpPr/>
      </dsp:nvSpPr>
      <dsp:spPr>
        <a:xfrm>
          <a:off x="2223161" y="0"/>
          <a:ext cx="3656838" cy="2090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0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Advantages: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Cost-effectiveness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Reduced response burden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Timeline and frequency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Coverage and completeness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Relevance</a:t>
          </a:r>
          <a:endParaRPr lang="en-GB" sz="1600" kern="1200" dirty="0"/>
        </a:p>
      </dsp:txBody>
      <dsp:txXfrm>
        <a:off x="2223161" y="0"/>
        <a:ext cx="3656838" cy="2090409"/>
      </dsp:txXfrm>
    </dsp:sp>
    <dsp:sp modelId="{CFDA139D-E9A4-4BA7-BC4C-CC9B5F18DA4D}">
      <dsp:nvSpPr>
        <dsp:cNvPr id="0" name=""/>
        <dsp:cNvSpPr/>
      </dsp:nvSpPr>
      <dsp:spPr>
        <a:xfrm>
          <a:off x="650068" y="2264609"/>
          <a:ext cx="2154922" cy="2090409"/>
        </a:xfrm>
        <a:prstGeom prst="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E837C0-57FA-481F-B07A-3E6C0770C8F1}">
      <dsp:nvSpPr>
        <dsp:cNvPr id="0" name=""/>
        <dsp:cNvSpPr/>
      </dsp:nvSpPr>
      <dsp:spPr>
        <a:xfrm>
          <a:off x="2869638" y="2264609"/>
          <a:ext cx="3656838" cy="2090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0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Disadvantages: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Differences in units, concepts and definitions of variables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Differences in classifications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Inadequate data quality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Lack of statistical know-how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rPr>
            <a:t>- Need for additional data checking</a:t>
          </a:r>
          <a:endParaRPr lang="en-GB" sz="1600" kern="1200" dirty="0"/>
        </a:p>
      </dsp:txBody>
      <dsp:txXfrm>
        <a:off x="2869638" y="2264609"/>
        <a:ext cx="3656838" cy="20904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ECE24-3473-477E-B56A-C079D97B2A54}">
      <dsp:nvSpPr>
        <dsp:cNvPr id="0" name=""/>
        <dsp:cNvSpPr/>
      </dsp:nvSpPr>
      <dsp:spPr>
        <a:xfrm>
          <a:off x="3897501" y="2443779"/>
          <a:ext cx="1877317" cy="18773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Data users</a:t>
          </a:r>
          <a:endParaRPr lang="en-GB" sz="4300" kern="1200" dirty="0"/>
        </a:p>
      </dsp:txBody>
      <dsp:txXfrm>
        <a:off x="4172428" y="2718706"/>
        <a:ext cx="1327463" cy="1327463"/>
      </dsp:txXfrm>
    </dsp:sp>
    <dsp:sp modelId="{FE55999C-9A93-4052-A8B3-C83494645839}">
      <dsp:nvSpPr>
        <dsp:cNvPr id="0" name=""/>
        <dsp:cNvSpPr/>
      </dsp:nvSpPr>
      <dsp:spPr>
        <a:xfrm rot="16200000">
          <a:off x="4637365" y="1760803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4697004" y="1948100"/>
        <a:ext cx="278312" cy="382972"/>
      </dsp:txXfrm>
    </dsp:sp>
    <dsp:sp modelId="{EB4E26A6-AC2A-4B6C-9571-E39AC8BE5178}">
      <dsp:nvSpPr>
        <dsp:cNvPr id="0" name=""/>
        <dsp:cNvSpPr/>
      </dsp:nvSpPr>
      <dsp:spPr>
        <a:xfrm>
          <a:off x="3991366" y="4024"/>
          <a:ext cx="1689586" cy="16895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</a:rPr>
            <a:t>Government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4238800" y="251458"/>
        <a:ext cx="1194718" cy="1194718"/>
      </dsp:txXfrm>
    </dsp:sp>
    <dsp:sp modelId="{F60CE306-643E-4B3B-BCFE-8BD53C82ECD4}">
      <dsp:nvSpPr>
        <dsp:cNvPr id="0" name=""/>
        <dsp:cNvSpPr/>
      </dsp:nvSpPr>
      <dsp:spPr>
        <a:xfrm rot="19285714">
          <a:off x="5655693" y="2251204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5668704" y="2416046"/>
        <a:ext cx="278312" cy="382972"/>
      </dsp:txXfrm>
    </dsp:sp>
    <dsp:sp modelId="{B93129BE-18A5-45DE-9BC7-A8E4ED535E34}">
      <dsp:nvSpPr>
        <dsp:cNvPr id="0" name=""/>
        <dsp:cNvSpPr/>
      </dsp:nvSpPr>
      <dsp:spPr>
        <a:xfrm>
          <a:off x="5972231" y="957958"/>
          <a:ext cx="1689586" cy="1689586"/>
        </a:xfrm>
        <a:prstGeom prst="ellipse">
          <a:avLst/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</a:rPr>
            <a:t>International organizations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6219665" y="1205392"/>
        <a:ext cx="1194718" cy="1194718"/>
      </dsp:txXfrm>
    </dsp:sp>
    <dsp:sp modelId="{7EBA28E4-9B88-4B97-A300-CD72C7493E75}">
      <dsp:nvSpPr>
        <dsp:cNvPr id="0" name=""/>
        <dsp:cNvSpPr/>
      </dsp:nvSpPr>
      <dsp:spPr>
        <a:xfrm rot="771429">
          <a:off x="5907200" y="3353126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5908695" y="3467513"/>
        <a:ext cx="278312" cy="382972"/>
      </dsp:txXfrm>
    </dsp:sp>
    <dsp:sp modelId="{78015B18-4C36-415F-A64F-C21E3BEC1B6B}">
      <dsp:nvSpPr>
        <dsp:cNvPr id="0" name=""/>
        <dsp:cNvSpPr/>
      </dsp:nvSpPr>
      <dsp:spPr>
        <a:xfrm>
          <a:off x="6461465" y="3101429"/>
          <a:ext cx="1689586" cy="1689586"/>
        </a:xfrm>
        <a:prstGeom prst="ellips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</a:rPr>
            <a:t>Business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6708899" y="3348863"/>
        <a:ext cx="1194718" cy="1194718"/>
      </dsp:txXfrm>
    </dsp:sp>
    <dsp:sp modelId="{3B9378C4-712F-4B3D-AF91-49088A1E69FD}">
      <dsp:nvSpPr>
        <dsp:cNvPr id="0" name=""/>
        <dsp:cNvSpPr/>
      </dsp:nvSpPr>
      <dsp:spPr>
        <a:xfrm rot="3857143">
          <a:off x="5202494" y="4236798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5236256" y="4310724"/>
        <a:ext cx="278312" cy="382972"/>
      </dsp:txXfrm>
    </dsp:sp>
    <dsp:sp modelId="{A8BCC9F0-0C76-4AE4-9FB8-B4C35CBF3ECD}">
      <dsp:nvSpPr>
        <dsp:cNvPr id="0" name=""/>
        <dsp:cNvSpPr/>
      </dsp:nvSpPr>
      <dsp:spPr>
        <a:xfrm>
          <a:off x="5090664" y="4820359"/>
          <a:ext cx="1689586" cy="1689586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</a:rPr>
            <a:t>Media</a:t>
          </a:r>
          <a:endParaRPr lang="en-GB" sz="1600" b="1" kern="1200" dirty="0">
            <a:solidFill>
              <a:schemeClr val="tx1"/>
            </a:solidFill>
          </a:endParaRPr>
        </a:p>
      </dsp:txBody>
      <dsp:txXfrm>
        <a:off x="5338098" y="5067793"/>
        <a:ext cx="1194718" cy="1194718"/>
      </dsp:txXfrm>
    </dsp:sp>
    <dsp:sp modelId="{3C8CF3C3-33D5-4C77-803E-8D7756544C4B}">
      <dsp:nvSpPr>
        <dsp:cNvPr id="0" name=""/>
        <dsp:cNvSpPr/>
      </dsp:nvSpPr>
      <dsp:spPr>
        <a:xfrm rot="6942857">
          <a:off x="4072235" y="4236798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10800000">
        <a:off x="4157750" y="4310724"/>
        <a:ext cx="278312" cy="382972"/>
      </dsp:txXfrm>
    </dsp:sp>
    <dsp:sp modelId="{F4EB2DD0-C084-4DF9-B1E8-C4F393679981}">
      <dsp:nvSpPr>
        <dsp:cNvPr id="0" name=""/>
        <dsp:cNvSpPr/>
      </dsp:nvSpPr>
      <dsp:spPr>
        <a:xfrm>
          <a:off x="2892069" y="4820359"/>
          <a:ext cx="1689586" cy="1689586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Academia</a:t>
          </a:r>
          <a:endParaRPr lang="en-GB" sz="1600" b="1" kern="1200" dirty="0"/>
        </a:p>
      </dsp:txBody>
      <dsp:txXfrm>
        <a:off x="3139503" y="5067793"/>
        <a:ext cx="1194718" cy="1194718"/>
      </dsp:txXfrm>
    </dsp:sp>
    <dsp:sp modelId="{5B59A18C-05B9-48F6-A195-111B63E97ECA}">
      <dsp:nvSpPr>
        <dsp:cNvPr id="0" name=""/>
        <dsp:cNvSpPr/>
      </dsp:nvSpPr>
      <dsp:spPr>
        <a:xfrm rot="10028571">
          <a:off x="3367530" y="3353126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10800000">
        <a:off x="3485312" y="3467513"/>
        <a:ext cx="278312" cy="382972"/>
      </dsp:txXfrm>
    </dsp:sp>
    <dsp:sp modelId="{37F143EC-EE78-4357-A4EA-D97D62F370A0}">
      <dsp:nvSpPr>
        <dsp:cNvPr id="0" name=""/>
        <dsp:cNvSpPr/>
      </dsp:nvSpPr>
      <dsp:spPr>
        <a:xfrm>
          <a:off x="1521268" y="3101429"/>
          <a:ext cx="1689586" cy="1689586"/>
        </a:xfrm>
        <a:prstGeom prst="ellipse">
          <a:avLst/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NGOs</a:t>
          </a:r>
          <a:endParaRPr lang="en-GB" sz="1600" b="1" kern="1200" dirty="0"/>
        </a:p>
      </dsp:txBody>
      <dsp:txXfrm>
        <a:off x="1768702" y="3348863"/>
        <a:ext cx="1194718" cy="1194718"/>
      </dsp:txXfrm>
    </dsp:sp>
    <dsp:sp modelId="{664C64D4-2A92-4128-9378-2406A313A706}">
      <dsp:nvSpPr>
        <dsp:cNvPr id="0" name=""/>
        <dsp:cNvSpPr/>
      </dsp:nvSpPr>
      <dsp:spPr>
        <a:xfrm rot="13114286">
          <a:off x="3619036" y="2251204"/>
          <a:ext cx="397589" cy="638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10800000">
        <a:off x="3725302" y="2416046"/>
        <a:ext cx="278312" cy="382972"/>
      </dsp:txXfrm>
    </dsp:sp>
    <dsp:sp modelId="{8D177B6F-1B5B-42E0-8C5B-96BCC7DF8D42}">
      <dsp:nvSpPr>
        <dsp:cNvPr id="0" name=""/>
        <dsp:cNvSpPr/>
      </dsp:nvSpPr>
      <dsp:spPr>
        <a:xfrm>
          <a:off x="2010501" y="957958"/>
          <a:ext cx="1689586" cy="1689586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The public at large</a:t>
          </a:r>
          <a:endParaRPr lang="en-GB" sz="1600" b="1" kern="1200" dirty="0"/>
        </a:p>
      </dsp:txBody>
      <dsp:txXfrm>
        <a:off x="2257935" y="1205392"/>
        <a:ext cx="1194718" cy="1194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16114-94D5-C94E-A414-FD075A01461A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26B78-950D-0B45-B694-D406D7D4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0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426B78-950D-0B45-B694-D406D7D4BE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72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3AC07-4ECD-274D-A461-34813D23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AD18A-AA99-7244-AD35-36B5F7F22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0D051-4D76-114A-B416-A96E2CBD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8A74E-22F8-534D-B4EF-35F71AEC3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47C90-B25E-A346-9E9B-162B3B16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5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7F9A-FB0A-374E-8E6E-9FA973B03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5AF0C-A74C-8D41-8D0B-E760DF3D2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94928-BA9F-BE42-8F15-BBA9A4226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01EF0-F95A-7945-9A8C-35AD090D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47B9-6005-2044-8A6F-E62EBCA39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5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726E5D-64F1-7042-8487-B3E516156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755CE7-1A46-F24F-8E3D-5A75E4297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F563F-D312-914B-8778-A3D9146B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AEE13-CEB6-B842-A306-00E16204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45253-EA51-E242-8776-3BAF9B396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BC2BE-2FD4-BE43-A025-98552DC8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90BEE-8862-634E-9DAE-E2C82AD1A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1F68F-66EB-5E4A-B72B-F8770F943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4B2E6-7E31-1941-AEBF-B1CE93BB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437D6-1BEB-144E-AF02-C0AFE57A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717B9-B148-E945-A148-AF11F998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A13F4-6533-8F4D-B85C-DCBEBAB82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D4C4C-3BC4-E94B-8FFB-CF3A78D02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E3417-B0DA-8D40-BCFF-5BD793E06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3042B-AE29-6A40-9D64-EB42D4DF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8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A3EBE-5BB2-9043-B1CD-F8DEC3713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F21E0-BF3B-5645-B70D-243CB22420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73481-D8A0-D844-8619-711C4427A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3B4DE-EF38-F44E-B078-539326634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DDE1C-6604-1844-9F35-A0D309527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6A18A-AF8C-3344-A6D2-BC0EBB13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FAABC-5F3E-F544-A989-4215E167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AD5C4-1F6E-E542-86B3-2FD64939D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9964D-E4CF-C64B-B22B-028802C32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3F8C2-AAC8-294A-AE77-DC323A8B3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D8550E-758E-4C47-AAF9-E6DCB4BCA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80521-D8AC-D245-B03B-798B63C47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73800E-41A3-6640-8D6F-5E6B752C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CF6877-5F51-7946-8AE1-D15587853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0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361D1-71E2-A143-9849-E31FC4963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A9FB3-307A-DF4E-9555-451A6BB3E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7E2E4D-59CE-554C-89A6-862894A9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3EB03-2311-2D40-A4C7-9075EE22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8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E0DE3-BED1-D54F-BEAA-EC1028D8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3F3F1-269A-0141-BCC5-EC8AF0055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5E10F-C896-364B-B942-D8EAE480F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7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9F1E7-463E-9649-AB61-F30F302CF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889F6-1141-5F4B-9E1A-78D1C42B8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07966-BD51-484B-9E24-A0AF92E84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F7D5A-298F-7645-89AA-57AA44E1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C3A19-B82D-7848-9D80-1438A5CEA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609FB-0537-F447-8684-B7AE80CF6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3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DCD7-8C05-784F-B967-89E4284E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38B20C-C42A-E44D-A952-19B4D305C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854BA3-09E2-2C4E-89F7-110A98FCA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15A16B-D78C-A546-8D53-5C548EAC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FF0E7-CF03-B64A-B146-9D65C2BA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53722-7A82-4448-B7C3-02830ECC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7929D1-5E48-A046-AAE1-BCCA5ACB1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C9253-EABA-104E-AC57-20BBDDC8E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41176-6322-B44A-AB2A-64E15B9FE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DE3D9-F99A-6A4A-A255-F36F987B4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F28-6826-124D-9F1F-0239F9E50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stats.un.org/capacity-development/handbook/index.cs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katerina.poleshchuk@un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09A6B2-A937-9B4D-A91B-21EDFEAE8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9125"/>
              </p:ext>
            </p:extLst>
          </p:nvPr>
        </p:nvGraphicFramePr>
        <p:xfrm>
          <a:off x="672352" y="1574800"/>
          <a:ext cx="10846548" cy="461010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7231032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3615516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2806700">
                <a:tc gridSpan="2"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4000" b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Data ecosystem </a:t>
                      </a:r>
                      <a:br>
                        <a:rPr lang="en-US" sz="4000" b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4000" b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(infrastructures, governance, use)</a:t>
                      </a:r>
                      <a:endParaRPr lang="en-US" sz="4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12065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Session 6: Data governance and available sources of scientific information to support Climate Change and Disaster-related statistics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National Workshop on Climate Change and Disaster-related Statistics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Ekaterina Poleshchuk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8CDA326B-DC27-5640-A0EB-E5E41458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0990" y="568960"/>
            <a:ext cx="158791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732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158394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Managing statistical data and metadata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E38CBE15-41DA-87B2-D21D-75F0F43594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380" t="14773" r="13527" b="24605"/>
          <a:stretch/>
        </p:blipFill>
        <p:spPr bwMode="auto">
          <a:xfrm>
            <a:off x="4575364" y="1611821"/>
            <a:ext cx="7616636" cy="41768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1B7F8D-21E6-C5D1-386E-CBDABB708350}"/>
              </a:ext>
            </a:extLst>
          </p:cNvPr>
          <p:cNvSpPr txBox="1"/>
          <p:nvPr/>
        </p:nvSpPr>
        <p:spPr>
          <a:xfrm>
            <a:off x="528475" y="1715868"/>
            <a:ext cx="3974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Data and metadata management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involves the management of documents and records, archiving, managing knowledge, standards and access rights as well as metadata and data management. </a:t>
            </a:r>
          </a:p>
          <a:p>
            <a:pPr algn="l"/>
            <a:endParaRPr lang="en-US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algn="l"/>
            <a:r>
              <a:rPr lang="en-US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A data and metadata management policy should consider the entire statistical production process from data collection to dissemination and archiving </a:t>
            </a:r>
            <a:r>
              <a:rPr lang="en-US" b="0" i="1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(derived from </a:t>
            </a:r>
            <a:r>
              <a:rPr lang="en-US" i="1" dirty="0">
                <a:solidFill>
                  <a:srgbClr val="000000"/>
                </a:solidFill>
                <a:latin typeface="Roboto" panose="02000000000000000000" pitchFamily="2" charset="0"/>
              </a:rPr>
              <a:t>t</a:t>
            </a:r>
            <a:r>
              <a:rPr lang="en-US" b="0" i="1" u="none" strike="noStrike" baseline="0" dirty="0">
                <a:latin typeface="Roboto" panose="02000000000000000000" pitchFamily="2" charset="0"/>
              </a:rPr>
              <a:t>he Generic Activity Model for Statistical Organizations (GAMSO)</a:t>
            </a:r>
            <a:r>
              <a:rPr lang="en-US" b="0" i="1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)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357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911809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Data users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17FE1CB-5D9C-D549-6F6E-AFE70B0F96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173391"/>
              </p:ext>
            </p:extLst>
          </p:nvPr>
        </p:nvGraphicFramePr>
        <p:xfrm>
          <a:off x="3525520" y="222816"/>
          <a:ext cx="9672320" cy="6513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4FD1E53-502E-58EE-67AC-C40DE2065F45}"/>
              </a:ext>
            </a:extLst>
          </p:cNvPr>
          <p:cNvSpPr txBox="1"/>
          <p:nvPr/>
        </p:nvSpPr>
        <p:spPr>
          <a:xfrm>
            <a:off x="457200" y="1529808"/>
            <a:ext cx="44805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National Data Ecosystem: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Privacy and Data Protection Act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Governs personal data collected, processed and/or shared by public and private operators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Public Information Access Act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Governs the procedure which ensures free access to and right to reuse information held by public authorities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Archiving Act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Rules the procedure for archiving data of national interest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Code of Data Ethics</a:t>
            </a:r>
          </a:p>
        </p:txBody>
      </p:sp>
    </p:spTree>
    <p:extLst>
      <p:ext uri="{BB962C8B-B14F-4D97-AF65-F5344CB8AC3E}">
        <p14:creationId xmlns:p14="http://schemas.microsoft.com/office/powerpoint/2010/main" val="398968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947905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More information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EA4BCD6-6E69-E75F-28F0-DFE61AD5D3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971" t="14519" r="21909" b="10850"/>
          <a:stretch/>
        </p:blipFill>
        <p:spPr bwMode="auto">
          <a:xfrm>
            <a:off x="553017" y="1647349"/>
            <a:ext cx="3165544" cy="41222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65BB99-65F4-40E3-A1C4-40AA85918CA0}"/>
              </a:ext>
            </a:extLst>
          </p:cNvPr>
          <p:cNvSpPr txBox="1"/>
          <p:nvPr/>
        </p:nvSpPr>
        <p:spPr>
          <a:xfrm>
            <a:off x="4271578" y="3830598"/>
            <a:ext cx="6156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4"/>
              </a:rPr>
              <a:t>The Handbook on Management and Organization of National Statistical Systems</a:t>
            </a:r>
            <a:endParaRPr lang="en-U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  <a:r>
              <a:rPr lang="en-US" sz="24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Edition</a:t>
            </a:r>
          </a:p>
          <a:p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UN, 2022</a:t>
            </a:r>
            <a:endParaRPr lang="en-GB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525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9F0699-3CE1-D04B-89C8-A1562B187862}"/>
              </a:ext>
            </a:extLst>
          </p:cNvPr>
          <p:cNvGraphicFramePr>
            <a:graphicFrameLocks noGrp="1"/>
          </p:cNvGraphicFramePr>
          <p:nvPr/>
        </p:nvGraphicFramePr>
        <p:xfrm>
          <a:off x="673100" y="568960"/>
          <a:ext cx="10845800" cy="5738144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7230533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361526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3405543">
                <a:tc gridSpan="2"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Roboto Regular" pitchFamily="2" charset="0"/>
                          <a:ea typeface="Roboto Regular" pitchFamily="2" charset="0"/>
                        </a:rPr>
                        <a:t>Thank you</a:t>
                      </a:r>
                      <a:endParaRPr lang="en-US" sz="4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146392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Ekaterina Poleshchuk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Statistician, SDG and Environment Statistics Unit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Early Warning and Assessment Division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ekaterina.poleshchuk@un.org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0615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United Nations Avenue, Gigiri</a:t>
                      </a: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PO Box 30552 – 00100 GPO Nairobi, Kenya</a:t>
                      </a:r>
                    </a:p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err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www.unep.org</a:t>
                      </a:r>
                      <a:endParaRPr lang="en-US" sz="24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8DEA340-FA27-CA4A-9DFF-98CD3F992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0990" y="568960"/>
            <a:ext cx="158791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4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410776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Data Ecosystem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051836E9-C371-34A8-5899-2762EB833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813" t="29037" r="13956" b="8559"/>
          <a:stretch/>
        </p:blipFill>
        <p:spPr bwMode="auto">
          <a:xfrm>
            <a:off x="3033298" y="1296955"/>
            <a:ext cx="9075283" cy="54496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A78ABC-7F80-BD00-8E1C-B95A31CEBC3B}"/>
              </a:ext>
            </a:extLst>
          </p:cNvPr>
          <p:cNvSpPr txBox="1"/>
          <p:nvPr/>
        </p:nvSpPr>
        <p:spPr>
          <a:xfrm>
            <a:off x="498184" y="1626256"/>
            <a:ext cx="217403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 Ecosystem </a:t>
            </a:r>
          </a:p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is the entire network of: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data collectors, 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data producers, 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data analysts and</a:t>
            </a:r>
          </a:p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 other main data users </a:t>
            </a:r>
          </a:p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that directly or indirectly collect, process, disseminate, analyze and/or otherwise consume data and associated services within a specified country or region.</a:t>
            </a:r>
          </a:p>
        </p:txBody>
      </p:sp>
    </p:spTree>
    <p:extLst>
      <p:ext uri="{BB962C8B-B14F-4D97-AF65-F5344CB8AC3E}">
        <p14:creationId xmlns:p14="http://schemas.microsoft.com/office/powerpoint/2010/main" val="32383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827091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National Statistical System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7BC515-F746-2D91-7771-4C96034593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5769690"/>
              </p:ext>
            </p:extLst>
          </p:nvPr>
        </p:nvGraphicFramePr>
        <p:xfrm>
          <a:off x="2110000" y="1686559"/>
          <a:ext cx="8128000" cy="4003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50675FC-5432-928A-4FAD-45FBF043DDA0}"/>
              </a:ext>
            </a:extLst>
          </p:cNvPr>
          <p:cNvSpPr txBox="1"/>
          <p:nvPr/>
        </p:nvSpPr>
        <p:spPr>
          <a:xfrm>
            <a:off x="194821" y="4273827"/>
            <a:ext cx="2878184" cy="120032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Most countries recognize the role of the NSO in providing the professional leadership of the NSS</a:t>
            </a:r>
            <a:endParaRPr lang="en-GB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3B8CFF7-285D-BF34-75D7-951073A4BBB6}"/>
              </a:ext>
            </a:extLst>
          </p:cNvPr>
          <p:cNvCxnSpPr/>
          <p:nvPr/>
        </p:nvCxnSpPr>
        <p:spPr>
          <a:xfrm>
            <a:off x="3073005" y="4886734"/>
            <a:ext cx="48196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1F4C3E-68BF-92A9-0912-4C95168E5E54}"/>
              </a:ext>
            </a:extLst>
          </p:cNvPr>
          <p:cNvSpPr txBox="1"/>
          <p:nvPr/>
        </p:nvSpPr>
        <p:spPr>
          <a:xfrm>
            <a:off x="9118995" y="1686559"/>
            <a:ext cx="2878184" cy="258532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There are several conditions that a producer of official statistics must fulfill in order to become part of the NSS. These conditions are mainly derived from the UNFPOS and are typically included in the statistical law.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2F0C88-113E-D451-F7BD-C91B17815B5E}"/>
              </a:ext>
            </a:extLst>
          </p:cNvPr>
          <p:cNvCxnSpPr/>
          <p:nvPr/>
        </p:nvCxnSpPr>
        <p:spPr>
          <a:xfrm flipH="1">
            <a:off x="7539135" y="2724539"/>
            <a:ext cx="150222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575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04339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Data sources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3EACD7D0-03F3-E5F4-B835-ED73A00A70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124" t="41264" r="25061" b="20274"/>
          <a:stretch/>
        </p:blipFill>
        <p:spPr bwMode="auto">
          <a:xfrm>
            <a:off x="4187726" y="1623093"/>
            <a:ext cx="3816547" cy="42065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D25D68-0CB2-A8FE-1A23-414CD473B0C3}"/>
              </a:ext>
            </a:extLst>
          </p:cNvPr>
          <p:cNvSpPr txBox="1"/>
          <p:nvPr/>
        </p:nvSpPr>
        <p:spPr>
          <a:xfrm>
            <a:off x="690880" y="2052320"/>
            <a:ext cx="3576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Surveys and censuses </a:t>
            </a:r>
            <a:r>
              <a:rPr lang="en-US" sz="1800" b="0" i="0" u="none" strike="noStrike" baseline="0" dirty="0">
                <a:latin typeface="Roboto" panose="02000000000000000000" pitchFamily="2" charset="0"/>
              </a:rPr>
              <a:t>are the traditional data source and are still </a:t>
            </a:r>
            <a:r>
              <a:rPr lang="en-GB" sz="1800" b="0" i="0" u="none" strike="noStrike" baseline="0" dirty="0">
                <a:latin typeface="Roboto" panose="02000000000000000000" pitchFamily="2" charset="0"/>
              </a:rPr>
              <a:t>very much used.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0FE123-7909-AE6F-6DF9-116EA68E90C3}"/>
              </a:ext>
            </a:extLst>
          </p:cNvPr>
          <p:cNvSpPr txBox="1"/>
          <p:nvPr/>
        </p:nvSpPr>
        <p:spPr>
          <a:xfrm>
            <a:off x="8101329" y="2052320"/>
            <a:ext cx="3589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00B0F0"/>
                </a:solidFill>
                <a:latin typeface="Roboto" panose="02000000000000000000" pitchFamily="2" charset="0"/>
              </a:rPr>
              <a:t>D</a:t>
            </a:r>
            <a:r>
              <a:rPr lang="en-GB" sz="18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ata</a:t>
            </a:r>
            <a:r>
              <a:rPr lang="en-GB" sz="1800" b="0" i="0" u="none" strike="noStrike" baseline="0" dirty="0">
                <a:latin typeface="Roboto" panose="02000000000000000000" pitchFamily="2" charset="0"/>
              </a:rPr>
              <a:t> collected by a</a:t>
            </a:r>
          </a:p>
          <a:p>
            <a:pPr algn="l"/>
            <a:r>
              <a:rPr lang="en-US" sz="1800" b="0" i="0" u="none" strike="noStrike" baseline="0" dirty="0">
                <a:latin typeface="Roboto" panose="02000000000000000000" pitchFamily="2" charset="0"/>
              </a:rPr>
              <a:t>government ministry, department or agency primarily </a:t>
            </a:r>
            <a:r>
              <a:rPr lang="en-US" sz="18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for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administrative purposes</a:t>
            </a:r>
            <a:r>
              <a:rPr lang="en-US" sz="1800" b="0" i="0" u="none" strike="noStrike" baseline="0" dirty="0">
                <a:latin typeface="Roboto" panose="02000000000000000000" pitchFamily="2" charset="0"/>
              </a:rPr>
              <a:t>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E29C44-3D8D-85D0-9608-3B1CC587171B}"/>
              </a:ext>
            </a:extLst>
          </p:cNvPr>
          <p:cNvSpPr txBox="1"/>
          <p:nvPr/>
        </p:nvSpPr>
        <p:spPr>
          <a:xfrm>
            <a:off x="709393" y="3860800"/>
            <a:ext cx="3129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Geospatial data </a:t>
            </a:r>
            <a:r>
              <a:rPr lang="en-US" sz="1800" b="0" i="0" u="none" strike="noStrike" baseline="0" dirty="0">
                <a:latin typeface="Roboto" panose="02000000000000000000" pitchFamily="2" charset="0"/>
              </a:rPr>
              <a:t>means data that have a geographic component. The most prolific source of such data is satellite imagery.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2262C2-E04D-3450-5A99-4F4A4603ADA1}"/>
              </a:ext>
            </a:extLst>
          </p:cNvPr>
          <p:cNvSpPr txBox="1"/>
          <p:nvPr/>
        </p:nvSpPr>
        <p:spPr>
          <a:xfrm>
            <a:off x="8101329" y="3860800"/>
            <a:ext cx="3210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Big Data </a:t>
            </a:r>
            <a:r>
              <a:rPr lang="en-US" sz="1800" b="0" i="0" u="none" strike="noStrike" baseline="0" dirty="0">
                <a:latin typeface="Roboto" panose="02000000000000000000" pitchFamily="2" charset="0"/>
              </a:rPr>
              <a:t>refers in general to data generated by business</a:t>
            </a:r>
          </a:p>
          <a:p>
            <a:pPr algn="l"/>
            <a:r>
              <a:rPr lang="fr-FR" sz="1800" b="0" i="0" u="none" strike="noStrike" baseline="0" dirty="0">
                <a:latin typeface="Roboto" panose="02000000000000000000" pitchFamily="2" charset="0"/>
              </a:rPr>
              <a:t>transactions, social media, phone logs, communication </a:t>
            </a:r>
            <a:r>
              <a:rPr lang="fr-FR" sz="1800" b="0" i="0" u="none" strike="noStrike" baseline="0" dirty="0" err="1">
                <a:latin typeface="Roboto" panose="02000000000000000000" pitchFamily="2" charset="0"/>
              </a:rPr>
              <a:t>devices</a:t>
            </a:r>
            <a:r>
              <a:rPr lang="fr-FR" sz="1800" b="0" i="0" u="none" strike="noStrike" baseline="0" dirty="0">
                <a:latin typeface="Roboto" panose="02000000000000000000" pitchFamily="2" charset="0"/>
              </a:rPr>
              <a:t>, web </a:t>
            </a:r>
            <a:r>
              <a:rPr lang="en-GB" sz="1800" b="0" i="0" u="none" strike="noStrike" baseline="0" dirty="0">
                <a:latin typeface="Roboto" panose="02000000000000000000" pitchFamily="2" charset="0"/>
              </a:rPr>
              <a:t>scraping, sensors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144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881554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Census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235BD24B-CCE1-1434-3A45-F0FDF586CD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237" t="18339" r="15246" b="44538"/>
          <a:stretch/>
        </p:blipFill>
        <p:spPr bwMode="auto">
          <a:xfrm>
            <a:off x="109114" y="1573714"/>
            <a:ext cx="11807567" cy="41768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7728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21291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Surveys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235BD24B-CCE1-1434-3A45-F0FDF586CD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237" t="55462" r="15246" b="7793"/>
          <a:stretch/>
        </p:blipFill>
        <p:spPr bwMode="auto">
          <a:xfrm>
            <a:off x="261514" y="1717040"/>
            <a:ext cx="11896941" cy="4165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1390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/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Administrative data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00B0F0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69E5C0-4473-336A-9A32-CBC910BB560D}"/>
              </a:ext>
            </a:extLst>
          </p:cNvPr>
          <p:cNvSpPr txBox="1"/>
          <p:nvPr/>
        </p:nvSpPr>
        <p:spPr>
          <a:xfrm>
            <a:off x="528473" y="2692366"/>
            <a:ext cx="34650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00B0F0"/>
                </a:solidFill>
                <a:latin typeface="Roboto" panose="02000000000000000000" pitchFamily="2" charset="0"/>
              </a:rPr>
              <a:t>A</a:t>
            </a:r>
            <a:r>
              <a:rPr lang="en-US" sz="2000" b="0" i="0" u="none" strike="noStrike" baseline="0" dirty="0">
                <a:solidFill>
                  <a:srgbClr val="00B0F0"/>
                </a:solidFill>
                <a:latin typeface="Roboto" panose="02000000000000000000" pitchFamily="2" charset="0"/>
              </a:rPr>
              <a:t>dministrative data </a:t>
            </a:r>
          </a:p>
          <a:p>
            <a:pPr algn="l"/>
            <a:r>
              <a:rPr lang="en-US" sz="2000" b="0" i="0" u="none" strike="noStrike" baseline="0" dirty="0">
                <a:latin typeface="Roboto" panose="02000000000000000000" pitchFamily="2" charset="0"/>
              </a:rPr>
              <a:t>refers to data collected by a government ministry, department or agency primarily for administrative (not research or statistical) purposes</a:t>
            </a:r>
            <a:endParaRPr lang="en-GB" sz="200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F223C01-D736-8A5E-7805-5FEA8D36FF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7677643"/>
              </p:ext>
            </p:extLst>
          </p:nvPr>
        </p:nvGraphicFramePr>
        <p:xfrm>
          <a:off x="4833257" y="1638242"/>
          <a:ext cx="6530068" cy="4355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885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255114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Other data sources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Geospatial data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refers to data that has a geographic component. </a:t>
                      </a:r>
                    </a:p>
                    <a:p>
                      <a:pPr marL="12573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 geographic information system (GIS) is a system designed to capture, store, manipulate,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analyse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, manage, and present geospatial data.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Big Data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refers in general to data generated by business transactions, social media, phone logs, communication devices, web scraping, sensors etc.</a:t>
                      </a:r>
                    </a:p>
                    <a:p>
                      <a:pPr marL="1257300" marR="0" lvl="2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Big Data is widely used in the commercial sector for business analytics, but there is less evidence of its use thus far in the world of official statistics.</a:t>
                      </a: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1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32176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5964072">
                  <a:extLst>
                    <a:ext uri="{9D8B030D-6E8A-4147-A177-3AD203B41FA5}">
                      <a16:colId xmlns:a16="http://schemas.microsoft.com/office/drawing/2014/main" val="3706854953"/>
                    </a:ext>
                  </a:extLst>
                </a:gridCol>
                <a:gridCol w="2183641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20028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3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Metadata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3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Statistical metadata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consists of data and other documentation that describe data in a formalized way, and describe the processes and tools used in the production and usage of statistical data.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Metadata </a:t>
                      </a:r>
                      <a:r>
                        <a:rPr lang="en-US" sz="16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describe the collection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, </a:t>
                      </a:r>
                      <a:r>
                        <a:rPr lang="en-US" sz="16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processing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and </a:t>
                      </a:r>
                      <a:r>
                        <a:rPr lang="en-US" sz="16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dissemination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of data as well as relating directly to data themselves.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All published or released statistics should be accompanied by metadata.</a:t>
                      </a: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 gridSpan="2"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064747DB-EBC1-985D-F770-17ED9DB2E6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62" t="18848" r="64322" b="29444"/>
          <a:stretch/>
        </p:blipFill>
        <p:spPr bwMode="auto">
          <a:xfrm>
            <a:off x="4355225" y="1945677"/>
            <a:ext cx="2565886" cy="3617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986C6B8-AE2E-90A5-7DDF-65757DAC8A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62" t="30311" r="64393" b="18747"/>
          <a:stretch/>
        </p:blipFill>
        <p:spPr bwMode="auto">
          <a:xfrm>
            <a:off x="6921111" y="1959944"/>
            <a:ext cx="2565886" cy="3588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7EC1CEB-D03A-4BBD-961F-41BADD2CF4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577" t="26745" r="64608" b="21803"/>
          <a:stretch/>
        </p:blipFill>
        <p:spPr bwMode="auto">
          <a:xfrm>
            <a:off x="9486997" y="1945675"/>
            <a:ext cx="2433886" cy="3588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6011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BA02E80-D97B-BB4E-9463-06AA165769A6}" vid="{5196EADF-DCBB-9C41-A65B-81DF0ACF3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E44B3155D93548BFB5D9868DE50590" ma:contentTypeVersion="10" ma:contentTypeDescription="Create a new document." ma:contentTypeScope="" ma:versionID="7e22a306aac618458f692aab763351e1">
  <xsd:schema xmlns:xsd="http://www.w3.org/2001/XMLSchema" xmlns:xs="http://www.w3.org/2001/XMLSchema" xmlns:p="http://schemas.microsoft.com/office/2006/metadata/properties" xmlns:ns2="fc324f8e-c367-4552-ac84-3cb58e6ddd25" xmlns:ns3="fec07db8-52c1-4dac-bfc9-69c6002d1ead" targetNamespace="http://schemas.microsoft.com/office/2006/metadata/properties" ma:root="true" ma:fieldsID="c532f6df4ff4ad0be441253dffe1b410" ns2:_="" ns3:_="">
    <xsd:import namespace="fc324f8e-c367-4552-ac84-3cb58e6ddd25"/>
    <xsd:import namespace="fec07db8-52c1-4dac-bfc9-69c6002d1e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24f8e-c367-4552-ac84-3cb58e6ddd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07db8-52c1-4dac-bfc9-69c6002d1ea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745c902-9f8f-456d-acdd-58310ffb86c0}" ma:internalName="TaxCatchAll" ma:showField="CatchAllData" ma:web="fec07db8-52c1-4dac-bfc9-69c6002d1e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c07db8-52c1-4dac-bfc9-69c6002d1ead" xsi:nil="true"/>
    <lcf76f155ced4ddcb4097134ff3c332f xmlns="fc324f8e-c367-4552-ac84-3cb58e6ddd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5AA440A-84E0-41F2-AED3-48948B2E17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2890AF-725F-4055-B972-396E82B0D0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324f8e-c367-4552-ac84-3cb58e6ddd25"/>
    <ds:schemaRef ds:uri="fec07db8-52c1-4dac-bfc9-69c6002d1e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BDEC88-CB46-41A8-BFE5-52A17BB821B4}">
  <ds:schemaRefs>
    <ds:schemaRef ds:uri="http://schemas.microsoft.com/office/2006/metadata/properties"/>
    <ds:schemaRef ds:uri="http://schemas.microsoft.com/office/infopath/2007/PartnerControls"/>
    <ds:schemaRef ds:uri="fec07db8-52c1-4dac-bfc9-69c6002d1ead"/>
    <ds:schemaRef ds:uri="fc324f8e-c367-4552-ac84-3cb58e6ddd2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UNEP Corporate Presentation template</Template>
  <TotalTime>284</TotalTime>
  <Words>710</Words>
  <Application>Microsoft Office PowerPoint</Application>
  <PresentationFormat>Widescreen</PresentationFormat>
  <Paragraphs>118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Roboto</vt:lpstr>
      <vt:lpstr>Roboto Regular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Ekaterina Poleshchuk</dc:creator>
  <cp:lastModifiedBy>Samuel Opiyo</cp:lastModifiedBy>
  <cp:revision>5</cp:revision>
  <dcterms:created xsi:type="dcterms:W3CDTF">2023-10-29T07:29:34Z</dcterms:created>
  <dcterms:modified xsi:type="dcterms:W3CDTF">2024-01-03T09:12:09Z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0x010100D0E44B3155D93548BFB5D9868DE50590</vt:lpwstr>
  </property>
</Properties>
</file>